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2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notesSlides/notesSlide3.xml" ContentType="application/vnd.openxmlformats-officedocument.presentationml.notesSlid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60" r:id="rId3"/>
    <p:sldId id="313" r:id="rId4"/>
    <p:sldId id="316" r:id="rId5"/>
    <p:sldId id="311" r:id="rId6"/>
    <p:sldId id="312" r:id="rId7"/>
    <p:sldId id="310" r:id="rId8"/>
    <p:sldId id="314" r:id="rId9"/>
    <p:sldId id="308" r:id="rId10"/>
    <p:sldId id="309" r:id="rId11"/>
    <p:sldId id="299" r:id="rId12"/>
    <p:sldId id="300" r:id="rId13"/>
    <p:sldId id="301" r:id="rId14"/>
    <p:sldId id="302" r:id="rId15"/>
    <p:sldId id="304" r:id="rId16"/>
    <p:sldId id="303" r:id="rId17"/>
    <p:sldId id="305" r:id="rId18"/>
    <p:sldId id="306" r:id="rId19"/>
    <p:sldId id="307" r:id="rId20"/>
    <p:sldId id="298" r:id="rId21"/>
    <p:sldId id="317" r:id="rId22"/>
    <p:sldId id="287" r:id="rId23"/>
    <p:sldId id="289" r:id="rId24"/>
    <p:sldId id="290" r:id="rId25"/>
    <p:sldId id="318" r:id="rId26"/>
    <p:sldId id="265" r:id="rId27"/>
    <p:sldId id="319" r:id="rId28"/>
    <p:sldId id="320" r:id="rId29"/>
    <p:sldId id="288" r:id="rId30"/>
    <p:sldId id="291" r:id="rId31"/>
    <p:sldId id="321" r:id="rId32"/>
    <p:sldId id="285" r:id="rId33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FFFD78"/>
    <a:srgbClr val="FFFFFF"/>
    <a:srgbClr val="15A8E2"/>
    <a:srgbClr val="F6631A"/>
    <a:srgbClr val="FFCC66"/>
    <a:srgbClr val="FFCC99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54" autoAdjust="0"/>
    <p:restoredTop sz="95994" autoAdjust="0"/>
  </p:normalViewPr>
  <p:slideViewPr>
    <p:cSldViewPr>
      <p:cViewPr varScale="1">
        <p:scale>
          <a:sx n="111" d="100"/>
          <a:sy n="111" d="100"/>
        </p:scale>
        <p:origin x="31" y="4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jpe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1DE92-2EC4-4102-B893-7272A5F9DF85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B16DD-5507-4675-A829-EA77A62848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427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B16DD-5507-4675-A829-EA77A628481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1664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4B16DD-5507-4675-A829-EA77A628481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642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4B16DD-5507-4675-A829-EA77A628481E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596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75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59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463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47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97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28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6228184" y="2787774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39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96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24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53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800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E0DDB-A00C-41DA-B976-77564956A3FE}" type="datetimeFigureOut">
              <a:rPr lang="zh-CN" altLang="en-US" smtClean="0"/>
              <a:pPr/>
              <a:t>2021/5/13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78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6" Type="http://schemas.openxmlformats.org/officeDocument/2006/relationships/image" Target="../media/image22.png"/><Relationship Id="rId5" Type="http://schemas.openxmlformats.org/officeDocument/2006/relationships/image" Target="../media/image19.png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6" Type="http://schemas.openxmlformats.org/officeDocument/2006/relationships/image" Target="../media/image19.png"/><Relationship Id="rId5" Type="http://schemas.openxmlformats.org/officeDocument/2006/relationships/image" Target="../media/image21.jpe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Relationship Id="rId6" Type="http://schemas.openxmlformats.org/officeDocument/2006/relationships/image" Target="../media/image19.png"/><Relationship Id="rId5" Type="http://schemas.openxmlformats.org/officeDocument/2006/relationships/image" Target="../media/image21.jpe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7.png"/><Relationship Id="rId7" Type="http://schemas.openxmlformats.org/officeDocument/2006/relationships/image" Target="../media/image2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Relationship Id="rId6" Type="http://schemas.openxmlformats.org/officeDocument/2006/relationships/image" Target="../media/image19.png"/><Relationship Id="rId5" Type="http://schemas.openxmlformats.org/officeDocument/2006/relationships/image" Target="../media/image21.jpe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svg"/><Relationship Id="rId18" Type="http://schemas.openxmlformats.org/officeDocument/2006/relationships/image" Target="../media/image40.png"/><Relationship Id="rId26" Type="http://schemas.openxmlformats.org/officeDocument/2006/relationships/image" Target="../media/image48.png"/><Relationship Id="rId3" Type="http://schemas.openxmlformats.org/officeDocument/2006/relationships/notesSlide" Target="../notesSlides/notesSlide2.xml"/><Relationship Id="rId21" Type="http://schemas.openxmlformats.org/officeDocument/2006/relationships/image" Target="../media/image43.svg"/><Relationship Id="rId34" Type="http://schemas.openxmlformats.org/officeDocument/2006/relationships/image" Target="../media/image56.png"/><Relationship Id="rId7" Type="http://schemas.openxmlformats.org/officeDocument/2006/relationships/image" Target="../media/image29.svg"/><Relationship Id="rId12" Type="http://schemas.openxmlformats.org/officeDocument/2006/relationships/image" Target="../media/image34.png"/><Relationship Id="rId17" Type="http://schemas.openxmlformats.org/officeDocument/2006/relationships/image" Target="../media/image39.svg"/><Relationship Id="rId25" Type="http://schemas.openxmlformats.org/officeDocument/2006/relationships/image" Target="../media/image47.svg"/><Relationship Id="rId33" Type="http://schemas.openxmlformats.org/officeDocument/2006/relationships/image" Target="../media/image55.sv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29" Type="http://schemas.openxmlformats.org/officeDocument/2006/relationships/image" Target="../media/image51.svg"/><Relationship Id="rId1" Type="http://schemas.openxmlformats.org/officeDocument/2006/relationships/tags" Target="../tags/tag28.xml"/><Relationship Id="rId6" Type="http://schemas.openxmlformats.org/officeDocument/2006/relationships/image" Target="../media/image28.png"/><Relationship Id="rId11" Type="http://schemas.openxmlformats.org/officeDocument/2006/relationships/image" Target="../media/image33.svg"/><Relationship Id="rId24" Type="http://schemas.openxmlformats.org/officeDocument/2006/relationships/image" Target="../media/image46.png"/><Relationship Id="rId32" Type="http://schemas.openxmlformats.org/officeDocument/2006/relationships/image" Target="../media/image54.png"/><Relationship Id="rId37" Type="http://schemas.openxmlformats.org/officeDocument/2006/relationships/image" Target="../media/image59.svg"/><Relationship Id="rId5" Type="http://schemas.openxmlformats.org/officeDocument/2006/relationships/image" Target="../media/image27.svg"/><Relationship Id="rId15" Type="http://schemas.openxmlformats.org/officeDocument/2006/relationships/image" Target="../media/image37.svg"/><Relationship Id="rId23" Type="http://schemas.openxmlformats.org/officeDocument/2006/relationships/image" Target="../media/image45.svg"/><Relationship Id="rId28" Type="http://schemas.openxmlformats.org/officeDocument/2006/relationships/image" Target="../media/image50.png"/><Relationship Id="rId36" Type="http://schemas.openxmlformats.org/officeDocument/2006/relationships/image" Target="../media/image58.png"/><Relationship Id="rId10" Type="http://schemas.openxmlformats.org/officeDocument/2006/relationships/image" Target="../media/image32.png"/><Relationship Id="rId19" Type="http://schemas.openxmlformats.org/officeDocument/2006/relationships/image" Target="../media/image41.svg"/><Relationship Id="rId31" Type="http://schemas.openxmlformats.org/officeDocument/2006/relationships/image" Target="../media/image53.svg"/><Relationship Id="rId4" Type="http://schemas.openxmlformats.org/officeDocument/2006/relationships/image" Target="../media/image26.png"/><Relationship Id="rId9" Type="http://schemas.openxmlformats.org/officeDocument/2006/relationships/image" Target="../media/image31.svg"/><Relationship Id="rId14" Type="http://schemas.openxmlformats.org/officeDocument/2006/relationships/image" Target="../media/image36.png"/><Relationship Id="rId22" Type="http://schemas.openxmlformats.org/officeDocument/2006/relationships/image" Target="../media/image44.png"/><Relationship Id="rId27" Type="http://schemas.openxmlformats.org/officeDocument/2006/relationships/image" Target="../media/image49.svg"/><Relationship Id="rId30" Type="http://schemas.openxmlformats.org/officeDocument/2006/relationships/image" Target="../media/image52.png"/><Relationship Id="rId35" Type="http://schemas.openxmlformats.org/officeDocument/2006/relationships/image" Target="../media/image57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68.svg"/><Relationship Id="rId18" Type="http://schemas.openxmlformats.org/officeDocument/2006/relationships/image" Target="../media/image73.png"/><Relationship Id="rId3" Type="http://schemas.openxmlformats.org/officeDocument/2006/relationships/image" Target="../media/image40.png"/><Relationship Id="rId21" Type="http://schemas.openxmlformats.org/officeDocument/2006/relationships/image" Target="../media/image76.svg"/><Relationship Id="rId7" Type="http://schemas.openxmlformats.org/officeDocument/2006/relationships/image" Target="../media/image62.svg"/><Relationship Id="rId12" Type="http://schemas.openxmlformats.org/officeDocument/2006/relationships/image" Target="../media/image67.png"/><Relationship Id="rId17" Type="http://schemas.openxmlformats.org/officeDocument/2006/relationships/image" Target="../media/image72.svg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71.png"/><Relationship Id="rId20" Type="http://schemas.openxmlformats.org/officeDocument/2006/relationships/image" Target="../media/image75.png"/><Relationship Id="rId1" Type="http://schemas.openxmlformats.org/officeDocument/2006/relationships/tags" Target="../tags/tag29.xml"/><Relationship Id="rId6" Type="http://schemas.openxmlformats.org/officeDocument/2006/relationships/image" Target="../media/image61.png"/><Relationship Id="rId11" Type="http://schemas.openxmlformats.org/officeDocument/2006/relationships/image" Target="../media/image66.svg"/><Relationship Id="rId5" Type="http://schemas.openxmlformats.org/officeDocument/2006/relationships/image" Target="../media/image60.png"/><Relationship Id="rId15" Type="http://schemas.openxmlformats.org/officeDocument/2006/relationships/image" Target="../media/image70.svg"/><Relationship Id="rId10" Type="http://schemas.openxmlformats.org/officeDocument/2006/relationships/image" Target="../media/image65.png"/><Relationship Id="rId19" Type="http://schemas.openxmlformats.org/officeDocument/2006/relationships/image" Target="../media/image74.svg"/><Relationship Id="rId4" Type="http://schemas.openxmlformats.org/officeDocument/2006/relationships/image" Target="../media/image41.svg"/><Relationship Id="rId9" Type="http://schemas.openxmlformats.org/officeDocument/2006/relationships/image" Target="../media/image64.svg"/><Relationship Id="rId14" Type="http://schemas.openxmlformats.org/officeDocument/2006/relationships/image" Target="../media/image6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13" Type="http://schemas.openxmlformats.org/officeDocument/2006/relationships/tags" Target="../tags/tag42.xml"/><Relationship Id="rId3" Type="http://schemas.openxmlformats.org/officeDocument/2006/relationships/tags" Target="../tags/tag32.xml"/><Relationship Id="rId7" Type="http://schemas.openxmlformats.org/officeDocument/2006/relationships/tags" Target="../tags/tag36.xml"/><Relationship Id="rId12" Type="http://schemas.openxmlformats.org/officeDocument/2006/relationships/tags" Target="../tags/tag41.xml"/><Relationship Id="rId17" Type="http://schemas.openxmlformats.org/officeDocument/2006/relationships/image" Target="../media/image79.png"/><Relationship Id="rId2" Type="http://schemas.openxmlformats.org/officeDocument/2006/relationships/tags" Target="../tags/tag31.xml"/><Relationship Id="rId16" Type="http://schemas.openxmlformats.org/officeDocument/2006/relationships/image" Target="../media/image78.png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11" Type="http://schemas.openxmlformats.org/officeDocument/2006/relationships/tags" Target="../tags/tag40.xml"/><Relationship Id="rId5" Type="http://schemas.openxmlformats.org/officeDocument/2006/relationships/tags" Target="../tags/tag34.xml"/><Relationship Id="rId15" Type="http://schemas.openxmlformats.org/officeDocument/2006/relationships/image" Target="../media/image77.png"/><Relationship Id="rId10" Type="http://schemas.openxmlformats.org/officeDocument/2006/relationships/tags" Target="../tags/tag39.xml"/><Relationship Id="rId4" Type="http://schemas.openxmlformats.org/officeDocument/2006/relationships/tags" Target="../tags/tag33.xml"/><Relationship Id="rId9" Type="http://schemas.openxmlformats.org/officeDocument/2006/relationships/tags" Target="../tags/tag38.xml"/><Relationship Id="rId14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tags" Target="../tags/tag48.xml"/><Relationship Id="rId7" Type="http://schemas.openxmlformats.org/officeDocument/2006/relationships/image" Target="../media/image81.pn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80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9.xml"/><Relationship Id="rId9" Type="http://schemas.openxmlformats.org/officeDocument/2006/relationships/image" Target="../media/image8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13" Type="http://schemas.openxmlformats.org/officeDocument/2006/relationships/image" Target="../media/image87.png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12" Type="http://schemas.openxmlformats.org/officeDocument/2006/relationships/image" Target="../media/image86.png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image" Target="../media/image85.png"/><Relationship Id="rId5" Type="http://schemas.openxmlformats.org/officeDocument/2006/relationships/tags" Target="../tags/tag59.xml"/><Relationship Id="rId10" Type="http://schemas.openxmlformats.org/officeDocument/2006/relationships/image" Target="../media/image84.png"/><Relationship Id="rId4" Type="http://schemas.openxmlformats.org/officeDocument/2006/relationships/tags" Target="../tags/tag58.xml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8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tags" Target="../tags/tag67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5" Type="http://schemas.openxmlformats.org/officeDocument/2006/relationships/hyperlink" Target="Habiter%20Demo.mp4" TargetMode="External"/><Relationship Id="rId4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4" Type="http://schemas.openxmlformats.org/officeDocument/2006/relationships/image" Target="../media/image9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87C39D9-6B68-4FE3-8ACE-F530D39C4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486550"/>
            <a:ext cx="1584176" cy="158417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EEE254B1-DE65-42B8-BA4C-F918DAB07A97}"/>
              </a:ext>
            </a:extLst>
          </p:cNvPr>
          <p:cNvSpPr/>
          <p:nvPr/>
        </p:nvSpPr>
        <p:spPr>
          <a:xfrm>
            <a:off x="1372630" y="1170642"/>
            <a:ext cx="6398739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3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H    biter</a:t>
            </a:r>
            <a:endParaRPr lang="zh-CN" altLang="en-US" sz="13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63C8025-CD45-4BEB-9A11-77698EEE0E83}"/>
              </a:ext>
            </a:extLst>
          </p:cNvPr>
          <p:cNvSpPr txBox="1"/>
          <p:nvPr/>
        </p:nvSpPr>
        <p:spPr>
          <a:xfrm>
            <a:off x="2563786" y="3312550"/>
            <a:ext cx="4016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Passport to Good Habits!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46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Pattern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FE538589-6D35-43F1-AEAE-F4E334A802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565" y="1380391"/>
            <a:ext cx="3884867" cy="2382718"/>
          </a:xfrm>
          <a:prstGeom prst="rect">
            <a:avLst/>
          </a:prstGeom>
          <a:ln w="28575">
            <a:solidFill>
              <a:schemeClr val="tx2"/>
            </a:solidFill>
          </a:ln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A32CC73-3D11-45FB-890E-24E4AD4F35F9}"/>
              </a:ext>
            </a:extLst>
          </p:cNvPr>
          <p:cNvSpPr txBox="1"/>
          <p:nvPr/>
        </p:nvSpPr>
        <p:spPr>
          <a:xfrm>
            <a:off x="3239850" y="4011910"/>
            <a:ext cx="266429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Microservice Architecture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94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2D5D5E93-4BED-40BA-9439-45C6F848BE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1084732"/>
            <a:ext cx="4752528" cy="403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4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84A0A2F-28E1-47AD-9E74-538986C09A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2" y="1034931"/>
            <a:ext cx="1899379" cy="161095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48937FF-1637-4EC6-AE8D-23EB2D4BA0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1084732"/>
            <a:ext cx="4752528" cy="403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81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437 -0.24492 E" pathEditMode="relative" ptsTypes="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437 0.24492 L 0 0 E" pathEditMode="relative" ptsTypes="">
                                      <p:cBhvr>
                                        <p:cTn id="1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39966" y="39966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  <p:from x="250215" y="250215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437 -0.24492 E" pathEditMode="relative" ptsTypes="">
                                      <p:cBhvr>
                                        <p:cTn id="2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437 0.24492 L 0 0 E" pathEditMode="relative" ptsTypes="">
                                      <p:cBhvr>
                                        <p:cTn id="2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39966" y="39966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  <p:from x="250215" y="250215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84A0A2F-28E1-47AD-9E74-538986C09A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2" y="1034931"/>
            <a:ext cx="1899379" cy="161095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504569-5193-45CD-94D1-4EA6E37689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84" y="1100040"/>
            <a:ext cx="4076631" cy="383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7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84A0A2F-28E1-47AD-9E74-538986C09A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2" y="1034931"/>
            <a:ext cx="1899379" cy="1610955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3B240C6-1DA2-4FFD-A182-CF4EE0D3C1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67" y="1034931"/>
            <a:ext cx="1907059" cy="17956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9F969E6-37AF-4582-9AC5-584279D8916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84" y="1100040"/>
            <a:ext cx="4076631" cy="383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5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6391 -0.211239 E" pathEditMode="relative" ptsTypes="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391 0.211239 L 0 0 E" pathEditMode="relative" ptsTypes="">
                                      <p:cBhvr>
                                        <p:cTn id="1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46780" y="4678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20"/>
                                        </p:tgtEl>
                                      </p:cBhvr>
                                      <p:by x="150000" y="150000"/>
                                      <p:from x="213765" y="213765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84A0A2F-28E1-47AD-9E74-538986C09A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2" y="1034931"/>
            <a:ext cx="1899379" cy="1610955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3B240C6-1DA2-4FFD-A182-CF4EE0D3C1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67" y="1034931"/>
            <a:ext cx="1907059" cy="17956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2398946-B132-407B-B267-BBE01EBA3D7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478" y="94355"/>
            <a:ext cx="3888432" cy="495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828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84A0A2F-28E1-47AD-9E74-538986C09A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2" y="1034931"/>
            <a:ext cx="1899379" cy="161095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EC7860B-369C-41FD-AC0D-BE60DFA908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58" y="2830552"/>
            <a:ext cx="1582750" cy="201680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3B240C6-1DA2-4FFD-A182-CF4EE0D3C17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67" y="1034931"/>
            <a:ext cx="1907059" cy="17956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9B71FB9-5452-4C9F-9900-E18D339AF05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478" y="94355"/>
            <a:ext cx="3888432" cy="495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75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64431 0.24637 E" pathEditMode="relative" ptsTypes="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64431 -0.24637 L 0 0 E" pathEditMode="relative" ptsTypes="">
                                      <p:cBhvr>
                                        <p:cTn id="1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40704" y="40704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  <p:from x="245676" y="24567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84A0A2F-28E1-47AD-9E74-538986C09A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2" y="1034931"/>
            <a:ext cx="1899379" cy="161095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EC7860B-369C-41FD-AC0D-BE60DFA908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58" y="2830552"/>
            <a:ext cx="1582750" cy="201680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3B240C6-1DA2-4FFD-A182-CF4EE0D3C17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67" y="1034931"/>
            <a:ext cx="1907059" cy="17956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D0B3688-F787-4049-A253-DD5FED563E6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74" y="1072274"/>
            <a:ext cx="8645471" cy="377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15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84A0A2F-28E1-47AD-9E74-538986C09A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2" y="1034931"/>
            <a:ext cx="1899379" cy="161095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1C986A3-DF53-4221-9EF4-3E7EDA710E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692" y="3651870"/>
            <a:ext cx="2483768" cy="108454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EC7860B-369C-41FD-AC0D-BE60DFA908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58" y="2830552"/>
            <a:ext cx="1582750" cy="201680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3B240C6-1DA2-4FFD-A182-CF4EE0D3C17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67" y="1034931"/>
            <a:ext cx="1907059" cy="17956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CE4E876-4CC0-468E-839E-D01161B46B1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74" y="1072274"/>
            <a:ext cx="8645471" cy="377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539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52796 0.239979 E" pathEditMode="relative" ptsTypes="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52796 -0.239979 L 0 0 E" pathEditMode="relative" ptsTypes=""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28729" y="28729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  <p:from x="348079" y="348079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52796 0.239979 E" pathEditMode="relative" ptsTypes="">
                                      <p:cBhvr>
                                        <p:cTn id="2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52796 -0.239979 L 0 0 E" pathEditMode="relative" ptsTypes="">
                                      <p:cBhvr>
                                        <p:cTn id="2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28729" y="28729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  <p:from x="348079" y="348079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84A0A2F-28E1-47AD-9E74-538986C09A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2" y="1034931"/>
            <a:ext cx="1899379" cy="161095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1C986A3-DF53-4221-9EF4-3E7EDA710E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692" y="3651870"/>
            <a:ext cx="2483768" cy="108454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EC7860B-369C-41FD-AC0D-BE60DFA908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58" y="2830552"/>
            <a:ext cx="1582750" cy="201680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3B240C6-1DA2-4FFD-A182-CF4EE0D3C17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67" y="1034931"/>
            <a:ext cx="1907059" cy="17956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84DA001-EFFC-418B-BBFC-26BBCE69CE2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93" y="407083"/>
            <a:ext cx="7585213" cy="466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76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rgbClr val="FFCC99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675326" y="2427734"/>
            <a:ext cx="42941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Introduction &amp; Motivation</a:t>
            </a:r>
            <a:endParaRPr lang="zh-CN" altLang="en-US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PA_文本框 5"/>
          <p:cNvSpPr txBox="1"/>
          <p:nvPr>
            <p:custDataLst>
              <p:tags r:id="rId3"/>
            </p:custDataLst>
          </p:nvPr>
        </p:nvSpPr>
        <p:spPr>
          <a:xfrm>
            <a:off x="3422014" y="1812761"/>
            <a:ext cx="2800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ea typeface="落落补 汤圆" pitchFamily="2" charset="-128"/>
                <a:cs typeface="Times New Roman" panose="02020603050405020304" pitchFamily="18" charset="0"/>
              </a:rPr>
              <a:t>THE ONE</a:t>
            </a:r>
            <a:endParaRPr lang="zh-CN" altLang="en-US" sz="4800" dirty="0">
              <a:latin typeface="Times New Roman" panose="02020603050405020304" pitchFamily="18" charset="0"/>
              <a:ea typeface="落落补 汤圆" pitchFamily="2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47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UML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84A0A2F-28E1-47AD-9E74-538986C09A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2" y="1034931"/>
            <a:ext cx="1899379" cy="161095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1C986A3-DF53-4221-9EF4-3E7EDA710E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692" y="3651870"/>
            <a:ext cx="2483768" cy="108454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EC7860B-369C-41FD-AC0D-BE60DFA908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58" y="2830552"/>
            <a:ext cx="1582750" cy="201680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3B240C6-1DA2-4FFD-A182-CF4EE0D3C17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67" y="1034931"/>
            <a:ext cx="1907059" cy="179562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FAB2092-76E0-47F0-8E9A-97FDCCC8E68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93" y="407083"/>
            <a:ext cx="7585213" cy="4669347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0F36F1E-C5CE-4A07-98F6-9BE8EDD1E2C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2067694"/>
            <a:ext cx="2831365" cy="174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06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18427 0.038381 E" pathEditMode="relative" ptsTypes="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427 -0.038381 L 0 0 E" pathEditMode="relative" ptsTypes="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37327" y="37327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  <p:from x="267900" y="2679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18427 0.038381 E" pathEditMode="relative" ptsTypes="">
                                      <p:cBhvr>
                                        <p:cTn id="2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427 -0.038381 L 0 0 E" pathEditMode="relative" ptsTypes="">
                                      <p:cBhvr>
                                        <p:cTn id="2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37327" y="37327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  <p:from x="267900" y="2679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rgbClr val="FFCC99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483768" y="2427734"/>
            <a:ext cx="50142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Implementation &amp; Development</a:t>
            </a:r>
            <a:endParaRPr lang="zh-CN" altLang="en-US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PA_文本框 5"/>
          <p:cNvSpPr txBox="1"/>
          <p:nvPr>
            <p:custDataLst>
              <p:tags r:id="rId3"/>
            </p:custDataLst>
          </p:nvPr>
        </p:nvSpPr>
        <p:spPr>
          <a:xfrm>
            <a:off x="3422014" y="1812761"/>
            <a:ext cx="35094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ea typeface="落落补 汤圆" pitchFamily="2" charset="-128"/>
                <a:cs typeface="Times New Roman" panose="02020603050405020304" pitchFamily="18" charset="0"/>
              </a:rPr>
              <a:t>THE THREE</a:t>
            </a:r>
            <a:endParaRPr lang="zh-CN" altLang="en-US" sz="4800" dirty="0">
              <a:latin typeface="Times New Roman" panose="02020603050405020304" pitchFamily="18" charset="0"/>
              <a:ea typeface="落落补 汤圆" pitchFamily="2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074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5FC6A8C9-2707-A649-A4AB-4BDE72006C28}"/>
              </a:ext>
            </a:extLst>
          </p:cNvPr>
          <p:cNvSpPr/>
          <p:nvPr/>
        </p:nvSpPr>
        <p:spPr>
          <a:xfrm>
            <a:off x="5827067" y="1372236"/>
            <a:ext cx="2772379" cy="3498982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FB5924A5-9654-EA4C-AFDF-13D62F004B2D}"/>
              </a:ext>
            </a:extLst>
          </p:cNvPr>
          <p:cNvSpPr/>
          <p:nvPr/>
        </p:nvSpPr>
        <p:spPr>
          <a:xfrm>
            <a:off x="5646043" y="1196008"/>
            <a:ext cx="2772379" cy="34989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7099C44-0AB1-114A-92C7-7AC5266CB489}"/>
              </a:ext>
            </a:extLst>
          </p:cNvPr>
          <p:cNvCxnSpPr>
            <a:cxnSpLocks/>
          </p:cNvCxnSpPr>
          <p:nvPr/>
        </p:nvCxnSpPr>
        <p:spPr>
          <a:xfrm>
            <a:off x="8418422" y="1195314"/>
            <a:ext cx="181024" cy="17622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8B50933-6AD4-1C4F-83B6-2B744B96BE1E}"/>
              </a:ext>
            </a:extLst>
          </p:cNvPr>
          <p:cNvCxnSpPr>
            <a:cxnSpLocks/>
          </p:cNvCxnSpPr>
          <p:nvPr/>
        </p:nvCxnSpPr>
        <p:spPr>
          <a:xfrm>
            <a:off x="8418422" y="4694990"/>
            <a:ext cx="186026" cy="175534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5216EDD-E323-9444-B22B-A6150E7A22FE}"/>
              </a:ext>
            </a:extLst>
          </p:cNvPr>
          <p:cNvCxnSpPr>
            <a:cxnSpLocks/>
          </p:cNvCxnSpPr>
          <p:nvPr/>
        </p:nvCxnSpPr>
        <p:spPr>
          <a:xfrm>
            <a:off x="5646043" y="4683674"/>
            <a:ext cx="176022" cy="18685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69325EAE-C3D7-6843-8613-D327E8D9126A}"/>
              </a:ext>
            </a:extLst>
          </p:cNvPr>
          <p:cNvSpPr/>
          <p:nvPr/>
        </p:nvSpPr>
        <p:spPr>
          <a:xfrm>
            <a:off x="792584" y="1215071"/>
            <a:ext cx="3240000" cy="383786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DC81B7C-0F7E-3847-838D-FD34ACD01F50}"/>
              </a:ext>
            </a:extLst>
          </p:cNvPr>
          <p:cNvSpPr/>
          <p:nvPr/>
        </p:nvSpPr>
        <p:spPr>
          <a:xfrm>
            <a:off x="611560" y="1038843"/>
            <a:ext cx="3240000" cy="38378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467" name="PA_chenying0907 466"/>
          <p:cNvGrpSpPr/>
          <p:nvPr>
            <p:custDataLst>
              <p:tags r:id="rId1"/>
            </p:custDataLst>
          </p:nvPr>
        </p:nvGrpSpPr>
        <p:grpSpPr>
          <a:xfrm>
            <a:off x="1403648" y="253411"/>
            <a:ext cx="6192688" cy="662155"/>
            <a:chOff x="1492256" y="397427"/>
            <a:chExt cx="6192688" cy="662155"/>
          </a:xfrm>
        </p:grpSpPr>
        <p:sp>
          <p:nvSpPr>
            <p:cNvPr id="468" name="任意多边形 467"/>
            <p:cNvSpPr/>
            <p:nvPr/>
          </p:nvSpPr>
          <p:spPr>
            <a:xfrm>
              <a:off x="1492256" y="874916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469" name="文本框 7"/>
            <p:cNvSpPr txBox="1">
              <a:spLocks noChangeArrowheads="1"/>
            </p:cNvSpPr>
            <p:nvPr/>
          </p:nvSpPr>
          <p:spPr bwMode="auto">
            <a:xfrm>
              <a:off x="3395936" y="397427"/>
              <a:ext cx="250453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Implementation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EA700957-C056-884B-ADB0-0376621907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7582" y="1196958"/>
            <a:ext cx="1338779" cy="334695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CCAF3AA-6649-3C4B-BAA3-642A457A83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1039" y="4083918"/>
            <a:ext cx="792828" cy="704736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95043072-0701-7D4D-81CC-068844D2B9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9070" y="3091150"/>
            <a:ext cx="903800" cy="63266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917C14C-5690-B249-A50B-052CB911359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99316" y="5694782"/>
            <a:ext cx="820383" cy="656306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4219BC8F-0ED9-0742-8B4E-6D8E7B8AEF6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57774" y="6068798"/>
            <a:ext cx="880551" cy="70444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2BF5B591-EB00-724F-8D9C-557C1BDAC55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888595" y="5365332"/>
            <a:ext cx="1065214" cy="621375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BB9ED6B6-873D-1B43-A4C8-B95744CFDFD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132080" y="5308054"/>
            <a:ext cx="1231530" cy="862071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B0EB7B87-1BCC-0447-9922-735CA5A3B45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597390" y="5385975"/>
            <a:ext cx="992226" cy="992226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FC0886C5-CDD8-FB49-BFB2-45B02364C01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110105" y="1985231"/>
            <a:ext cx="567765" cy="729984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F290766-2AFE-6248-A77A-7C3BDA829414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247668" y="2445639"/>
            <a:ext cx="322789" cy="129115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C3ECDA12-7944-C048-9202-D57240992220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276806" y="3498482"/>
            <a:ext cx="271708" cy="59436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48C5E9A-EF8E-7A4D-A5C2-8827741405A6}"/>
              </a:ext>
            </a:extLst>
          </p:cNvPr>
          <p:cNvSpPr txBox="1"/>
          <p:nvPr/>
        </p:nvSpPr>
        <p:spPr>
          <a:xfrm>
            <a:off x="2669433" y="1166555"/>
            <a:ext cx="677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.wxss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2C3BE9-B563-6642-A047-A78CBF6B8BA6}"/>
              </a:ext>
            </a:extLst>
          </p:cNvPr>
          <p:cNvSpPr txBox="1"/>
          <p:nvPr/>
        </p:nvSpPr>
        <p:spPr>
          <a:xfrm>
            <a:off x="249568" y="5325450"/>
            <a:ext cx="1687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implementation</a:t>
            </a:r>
          </a:p>
        </p:txBody>
      </p:sp>
      <p:sp>
        <p:nvSpPr>
          <p:cNvPr id="412" name="TextBox 411">
            <a:extLst>
              <a:ext uri="{FF2B5EF4-FFF2-40B4-BE49-F238E27FC236}">
                <a16:creationId xmlns:a16="http://schemas.microsoft.com/office/drawing/2014/main" id="{D71D61CA-6C5C-1143-8987-CAE4797CEB8F}"/>
              </a:ext>
            </a:extLst>
          </p:cNvPr>
          <p:cNvSpPr txBox="1"/>
          <p:nvPr/>
        </p:nvSpPr>
        <p:spPr>
          <a:xfrm>
            <a:off x="249568" y="569946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代码</a:t>
            </a:r>
            <a:r>
              <a:rPr lang="zh-CN" altLang="en-US" dirty="0"/>
              <a:t>？</a:t>
            </a:r>
            <a:endParaRPr lang="en-CN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C74B704-16B4-B549-BB8F-CA215AD79C19}"/>
              </a:ext>
            </a:extLst>
          </p:cNvPr>
          <p:cNvSpPr txBox="1"/>
          <p:nvPr/>
        </p:nvSpPr>
        <p:spPr>
          <a:xfrm>
            <a:off x="174029" y="6359311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报告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zh-CN" altLang="en-CN" dirty="0"/>
              <a:t>多截</a:t>
            </a:r>
            <a:r>
              <a:rPr lang="zh-CN" altLang="en-US" dirty="0"/>
              <a:t>几张图</a:t>
            </a:r>
            <a:endParaRPr lang="en-CN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3ED03CD-F7D6-D942-BD9E-4D0721D16A1F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237385" y="1201193"/>
            <a:ext cx="200816" cy="334694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1D0B1AAC-F26E-984C-A0EC-6DF53D711B9B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4614181" y="1619149"/>
            <a:ext cx="281412" cy="258342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C62FCCE3-548B-F840-8952-BC31A4FB10AC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2252168" y="5254076"/>
            <a:ext cx="1097012" cy="10970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4312FA9-5AF4-4348-9DD2-3BA015E00610}"/>
              </a:ext>
            </a:extLst>
          </p:cNvPr>
          <p:cNvSpPr txBox="1"/>
          <p:nvPr/>
        </p:nvSpPr>
        <p:spPr>
          <a:xfrm>
            <a:off x="-157341" y="-1156411"/>
            <a:ext cx="4141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r>
              <a:rPr lang="en-CN" dirty="0"/>
              <a:t>lient</a:t>
            </a:r>
            <a:r>
              <a:rPr lang="en-US" altLang="zh-CN" dirty="0"/>
              <a:t>-server</a:t>
            </a:r>
            <a:r>
              <a:rPr lang="zh-CN" altLang="en-US" dirty="0"/>
              <a:t> </a:t>
            </a:r>
            <a:r>
              <a:rPr lang="en-US" altLang="zh-CN" dirty="0"/>
              <a:t>&amp; cloud &amp; micro architecture</a:t>
            </a:r>
            <a:endParaRPr lang="en-CN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19BDBE3-0658-8F42-85AB-C01CC326FAD0}"/>
              </a:ext>
            </a:extLst>
          </p:cNvPr>
          <p:cNvSpPr txBox="1"/>
          <p:nvPr/>
        </p:nvSpPr>
        <p:spPr>
          <a:xfrm>
            <a:off x="0" y="-737633"/>
            <a:ext cx="12780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Implementation</a:t>
            </a:r>
            <a:r>
              <a:rPr lang="zh-CN" altLang="en-US" dirty="0"/>
              <a:t> （讲解微信小程序，介绍云开发，相当于进一步解释前一部分的</a:t>
            </a:r>
            <a:r>
              <a:rPr lang="en-US" altLang="zh-CN" dirty="0"/>
              <a:t>architecture</a:t>
            </a:r>
            <a:r>
              <a:rPr lang="zh-CN" altLang="en-US" dirty="0"/>
              <a:t> </a:t>
            </a:r>
            <a:r>
              <a:rPr lang="en-US" altLang="zh-CN" dirty="0"/>
              <a:t>pattern</a:t>
            </a:r>
            <a:r>
              <a:rPr lang="zh-CN" altLang="en-US" dirty="0"/>
              <a:t>具体是由什么组成的）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APIs (</a:t>
            </a:r>
            <a:r>
              <a:rPr lang="en-US" dirty="0" err="1"/>
              <a:t>一些重要组件是如何接入的</a:t>
            </a:r>
            <a:r>
              <a:rPr lang="zh-CN" altLang="en-US" dirty="0">
                <a:latin typeface="+mj-lt"/>
              </a:rPr>
              <a:t>，可以配合一点代码</a:t>
            </a:r>
            <a:r>
              <a:rPr lang="en-US" dirty="0">
                <a:latin typeface="+mj-lt"/>
              </a:rPr>
              <a:t>)</a:t>
            </a:r>
            <a:endParaRPr lang="en-CN" dirty="0">
              <a:latin typeface="+mj-lt"/>
            </a:endParaRP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4C7CED0C-B2CB-F84B-A3E4-87AFEEBD3319}"/>
              </a:ext>
            </a:extLst>
          </p:cNvPr>
          <p:cNvPicPr>
            <a:picLocks noChangeAspect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5796136" y="241919"/>
            <a:ext cx="355949" cy="313607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334031AB-88CE-104B-9B84-2CC5595768CD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6904903" y="2278311"/>
            <a:ext cx="1065214" cy="764175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id="{416B16AC-60E2-6540-8F6D-2C6885038EB6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453409" y="1201193"/>
            <a:ext cx="200816" cy="334694"/>
          </a:xfrm>
          <a:prstGeom prst="rect">
            <a:avLst/>
          </a:prstGeom>
        </p:spPr>
      </p:pic>
      <p:pic>
        <p:nvPicPr>
          <p:cNvPr id="63" name="Graphic 62">
            <a:extLst>
              <a:ext uri="{FF2B5EF4-FFF2-40B4-BE49-F238E27FC236}">
                <a16:creationId xmlns:a16="http://schemas.microsoft.com/office/drawing/2014/main" id="{EB3CD6AC-F5A1-044B-BCF5-904242E5F6EB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237385" y="2153922"/>
            <a:ext cx="200816" cy="334694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id="{6FBB9874-50F6-644E-8186-ABBBC8584C9C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453409" y="2153922"/>
            <a:ext cx="200816" cy="334694"/>
          </a:xfrm>
          <a:prstGeom prst="rect">
            <a:avLst/>
          </a:prstGeom>
        </p:spPr>
      </p:pic>
      <p:pic>
        <p:nvPicPr>
          <p:cNvPr id="65" name="Graphic 64">
            <a:extLst>
              <a:ext uri="{FF2B5EF4-FFF2-40B4-BE49-F238E27FC236}">
                <a16:creationId xmlns:a16="http://schemas.microsoft.com/office/drawing/2014/main" id="{33DB5374-4B69-6E4D-AB38-3B8B13C463A4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237385" y="3244364"/>
            <a:ext cx="200816" cy="334694"/>
          </a:xfrm>
          <a:prstGeom prst="rect">
            <a:avLst/>
          </a:prstGeom>
        </p:spPr>
      </p:pic>
      <p:pic>
        <p:nvPicPr>
          <p:cNvPr id="66" name="Graphic 65">
            <a:extLst>
              <a:ext uri="{FF2B5EF4-FFF2-40B4-BE49-F238E27FC236}">
                <a16:creationId xmlns:a16="http://schemas.microsoft.com/office/drawing/2014/main" id="{D8F722F8-1C24-364C-A047-CBE4D7E8CB6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453409" y="3244364"/>
            <a:ext cx="200816" cy="334694"/>
          </a:xfrm>
          <a:prstGeom prst="rect">
            <a:avLst/>
          </a:prstGeom>
        </p:spPr>
      </p:pic>
      <p:pic>
        <p:nvPicPr>
          <p:cNvPr id="67" name="Graphic 66">
            <a:extLst>
              <a:ext uri="{FF2B5EF4-FFF2-40B4-BE49-F238E27FC236}">
                <a16:creationId xmlns:a16="http://schemas.microsoft.com/office/drawing/2014/main" id="{8CFE5F69-5F00-F240-9C5E-46C70CD448A6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237385" y="4299942"/>
            <a:ext cx="200816" cy="334694"/>
          </a:xfrm>
          <a:prstGeom prst="rect">
            <a:avLst/>
          </a:prstGeom>
        </p:spPr>
      </p:pic>
      <p:pic>
        <p:nvPicPr>
          <p:cNvPr id="68" name="Graphic 67">
            <a:extLst>
              <a:ext uri="{FF2B5EF4-FFF2-40B4-BE49-F238E27FC236}">
                <a16:creationId xmlns:a16="http://schemas.microsoft.com/office/drawing/2014/main" id="{8C1040A2-0C67-B743-A0D1-5A0E391F7874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453409" y="4299942"/>
            <a:ext cx="200816" cy="334694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8CD6DC06-6160-BA4C-AD51-A4A9FE939412}"/>
              </a:ext>
            </a:extLst>
          </p:cNvPr>
          <p:cNvSpPr txBox="1"/>
          <p:nvPr/>
        </p:nvSpPr>
        <p:spPr>
          <a:xfrm>
            <a:off x="2741441" y="2120680"/>
            <a:ext cx="73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.wxml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370A55F-01F4-9C41-BFEE-876553E90DC9}"/>
              </a:ext>
            </a:extLst>
          </p:cNvPr>
          <p:cNvSpPr txBox="1"/>
          <p:nvPr/>
        </p:nvSpPr>
        <p:spPr>
          <a:xfrm>
            <a:off x="2741441" y="3222814"/>
            <a:ext cx="630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.json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F9D6C1E-2CC3-A340-B074-385B50FFB71F}"/>
              </a:ext>
            </a:extLst>
          </p:cNvPr>
          <p:cNvSpPr txBox="1"/>
          <p:nvPr/>
        </p:nvSpPr>
        <p:spPr>
          <a:xfrm>
            <a:off x="2741441" y="4282623"/>
            <a:ext cx="386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.js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B41DFA5-3642-C541-86B7-0A736E86C675}"/>
              </a:ext>
            </a:extLst>
          </p:cNvPr>
          <p:cNvSpPr txBox="1"/>
          <p:nvPr/>
        </p:nvSpPr>
        <p:spPr>
          <a:xfrm>
            <a:off x="6817746" y="3138262"/>
            <a:ext cx="1220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Cloud Base</a:t>
            </a:r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439E99A6-8DBE-F746-A207-4628BB04C24C}"/>
              </a:ext>
            </a:extLst>
          </p:cNvPr>
          <p:cNvCxnSpPr>
            <a:cxnSpLocks/>
          </p:cNvCxnSpPr>
          <p:nvPr/>
        </p:nvCxnSpPr>
        <p:spPr>
          <a:xfrm>
            <a:off x="3851560" y="1038843"/>
            <a:ext cx="186025" cy="1755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D4D8CD0-E374-294A-8EF2-58017820A562}"/>
              </a:ext>
            </a:extLst>
          </p:cNvPr>
          <p:cNvCxnSpPr>
            <a:cxnSpLocks/>
          </p:cNvCxnSpPr>
          <p:nvPr/>
        </p:nvCxnSpPr>
        <p:spPr>
          <a:xfrm>
            <a:off x="3860475" y="4876710"/>
            <a:ext cx="177110" cy="1755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053B8E5A-BCD5-B54A-95F0-BBA7E3A533BE}"/>
              </a:ext>
            </a:extLst>
          </p:cNvPr>
          <p:cNvCxnSpPr>
            <a:cxnSpLocks/>
          </p:cNvCxnSpPr>
          <p:nvPr/>
        </p:nvCxnSpPr>
        <p:spPr>
          <a:xfrm>
            <a:off x="620475" y="4878197"/>
            <a:ext cx="172109" cy="1755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>
            <a:extLst>
              <a:ext uri="{FF2B5EF4-FFF2-40B4-BE49-F238E27FC236}">
                <a16:creationId xmlns:a16="http://schemas.microsoft.com/office/drawing/2014/main" id="{3B81BDE7-1A73-1541-814F-483EC9900CAF}"/>
              </a:ext>
            </a:extLst>
          </p:cNvPr>
          <p:cNvSpPr/>
          <p:nvPr/>
        </p:nvSpPr>
        <p:spPr>
          <a:xfrm>
            <a:off x="3334907" y="1620212"/>
            <a:ext cx="1131809" cy="2962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B12DFEA-266A-604A-9A46-1DEA342D98A9}"/>
              </a:ext>
            </a:extLst>
          </p:cNvPr>
          <p:cNvSpPr/>
          <p:nvPr/>
        </p:nvSpPr>
        <p:spPr>
          <a:xfrm>
            <a:off x="3264077" y="1539464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7" name="TextBox 476">
            <a:extLst>
              <a:ext uri="{FF2B5EF4-FFF2-40B4-BE49-F238E27FC236}">
                <a16:creationId xmlns:a16="http://schemas.microsoft.com/office/drawing/2014/main" id="{ADAA70F3-8A20-804B-9902-11D73174412A}"/>
              </a:ext>
            </a:extLst>
          </p:cNvPr>
          <p:cNvSpPr txBox="1"/>
          <p:nvPr/>
        </p:nvSpPr>
        <p:spPr>
          <a:xfrm>
            <a:off x="3278326" y="1563423"/>
            <a:ext cx="11464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1000" b="1" dirty="0"/>
              <a:t>Data Visualization</a:t>
            </a:r>
          </a:p>
        </p:txBody>
      </p:sp>
      <p:cxnSp>
        <p:nvCxnSpPr>
          <p:cNvPr id="479" name="Straight Connector 478">
            <a:extLst>
              <a:ext uri="{FF2B5EF4-FFF2-40B4-BE49-F238E27FC236}">
                <a16:creationId xmlns:a16="http://schemas.microsoft.com/office/drawing/2014/main" id="{5BA764DF-5566-2242-8355-3AD1F5DA743F}"/>
              </a:ext>
            </a:extLst>
          </p:cNvPr>
          <p:cNvCxnSpPr>
            <a:cxnSpLocks/>
          </p:cNvCxnSpPr>
          <p:nvPr/>
        </p:nvCxnSpPr>
        <p:spPr>
          <a:xfrm>
            <a:off x="4401778" y="1535887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153AD397-26D8-BA41-96C6-559E39E77716}"/>
              </a:ext>
            </a:extLst>
          </p:cNvPr>
          <p:cNvCxnSpPr>
            <a:cxnSpLocks/>
          </p:cNvCxnSpPr>
          <p:nvPr/>
        </p:nvCxnSpPr>
        <p:spPr>
          <a:xfrm>
            <a:off x="3261633" y="1834593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E9F5A42-2088-AB44-9946-F6DCF17C6E57}"/>
              </a:ext>
            </a:extLst>
          </p:cNvPr>
          <p:cNvCxnSpPr>
            <a:cxnSpLocks/>
          </p:cNvCxnSpPr>
          <p:nvPr/>
        </p:nvCxnSpPr>
        <p:spPr>
          <a:xfrm>
            <a:off x="4389595" y="1833791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8" name="Graphic 137">
            <a:extLst>
              <a:ext uri="{FF2B5EF4-FFF2-40B4-BE49-F238E27FC236}">
                <a16:creationId xmlns:a16="http://schemas.microsoft.com/office/drawing/2014/main" id="{010E8BA4-97A1-2343-AD37-9415804B4A9E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4770600" y="2120680"/>
            <a:ext cx="281412" cy="258342"/>
          </a:xfrm>
          <a:prstGeom prst="rect">
            <a:avLst/>
          </a:prstGeom>
        </p:spPr>
      </p:pic>
      <p:pic>
        <p:nvPicPr>
          <p:cNvPr id="139" name="Graphic 138">
            <a:extLst>
              <a:ext uri="{FF2B5EF4-FFF2-40B4-BE49-F238E27FC236}">
                <a16:creationId xmlns:a16="http://schemas.microsoft.com/office/drawing/2014/main" id="{72628F77-CA46-F943-A730-A2BCA0320637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4766221" y="3277353"/>
            <a:ext cx="281412" cy="258342"/>
          </a:xfrm>
          <a:prstGeom prst="rect">
            <a:avLst/>
          </a:prstGeom>
        </p:spPr>
      </p:pic>
      <p:pic>
        <p:nvPicPr>
          <p:cNvPr id="140" name="Graphic 139">
            <a:extLst>
              <a:ext uri="{FF2B5EF4-FFF2-40B4-BE49-F238E27FC236}">
                <a16:creationId xmlns:a16="http://schemas.microsoft.com/office/drawing/2014/main" id="{74D1C975-4767-2344-A31F-2F79B1A7F236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4609616" y="3811650"/>
            <a:ext cx="281412" cy="258342"/>
          </a:xfrm>
          <a:prstGeom prst="rect">
            <a:avLst/>
          </a:prstGeom>
        </p:spPr>
      </p:pic>
      <p:sp>
        <p:nvSpPr>
          <p:cNvPr id="153" name="Rectangle 152">
            <a:extLst>
              <a:ext uri="{FF2B5EF4-FFF2-40B4-BE49-F238E27FC236}">
                <a16:creationId xmlns:a16="http://schemas.microsoft.com/office/drawing/2014/main" id="{2125F783-5B29-CC49-B61B-4BF7E0C4D738}"/>
              </a:ext>
            </a:extLst>
          </p:cNvPr>
          <p:cNvSpPr/>
          <p:nvPr/>
        </p:nvSpPr>
        <p:spPr>
          <a:xfrm>
            <a:off x="3528320" y="2148394"/>
            <a:ext cx="1131809" cy="2962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0A1D1410-D8F1-9644-939B-1346AB45E2DE}"/>
              </a:ext>
            </a:extLst>
          </p:cNvPr>
          <p:cNvSpPr/>
          <p:nvPr/>
        </p:nvSpPr>
        <p:spPr>
          <a:xfrm>
            <a:off x="3457490" y="2067646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925F609-1CBA-114A-AAC5-2D6998CFCA07}"/>
              </a:ext>
            </a:extLst>
          </p:cNvPr>
          <p:cNvSpPr txBox="1"/>
          <p:nvPr/>
        </p:nvSpPr>
        <p:spPr>
          <a:xfrm>
            <a:off x="3753214" y="2094644"/>
            <a:ext cx="6110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1000" b="1" dirty="0"/>
              <a:t>Chatbot</a:t>
            </a:r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7877982-2FDD-D34D-8DB7-8372B16DC820}"/>
              </a:ext>
            </a:extLst>
          </p:cNvPr>
          <p:cNvCxnSpPr>
            <a:cxnSpLocks/>
          </p:cNvCxnSpPr>
          <p:nvPr/>
        </p:nvCxnSpPr>
        <p:spPr>
          <a:xfrm>
            <a:off x="4595191" y="2064069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4951583-C32B-FE44-AA10-F86BE79F14B3}"/>
              </a:ext>
            </a:extLst>
          </p:cNvPr>
          <p:cNvCxnSpPr>
            <a:cxnSpLocks/>
          </p:cNvCxnSpPr>
          <p:nvPr/>
        </p:nvCxnSpPr>
        <p:spPr>
          <a:xfrm>
            <a:off x="3455046" y="2362775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58C53617-C1E8-7642-AA3A-AC4F37768D72}"/>
              </a:ext>
            </a:extLst>
          </p:cNvPr>
          <p:cNvCxnSpPr>
            <a:cxnSpLocks/>
          </p:cNvCxnSpPr>
          <p:nvPr/>
        </p:nvCxnSpPr>
        <p:spPr>
          <a:xfrm>
            <a:off x="4583008" y="2361973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Rectangle 158">
            <a:extLst>
              <a:ext uri="{FF2B5EF4-FFF2-40B4-BE49-F238E27FC236}">
                <a16:creationId xmlns:a16="http://schemas.microsoft.com/office/drawing/2014/main" id="{C3755697-6F52-C34C-B5E3-7930EA7D66DA}"/>
              </a:ext>
            </a:extLst>
          </p:cNvPr>
          <p:cNvSpPr/>
          <p:nvPr/>
        </p:nvSpPr>
        <p:spPr>
          <a:xfrm>
            <a:off x="3530075" y="3276319"/>
            <a:ext cx="1131809" cy="2962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6BD0D57B-8118-D241-B2E2-D0E0474C4917}"/>
              </a:ext>
            </a:extLst>
          </p:cNvPr>
          <p:cNvSpPr/>
          <p:nvPr/>
        </p:nvSpPr>
        <p:spPr>
          <a:xfrm>
            <a:off x="3459245" y="3195571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E3DEF90-3DFD-2B46-8A82-AF48F470CA3C}"/>
              </a:ext>
            </a:extLst>
          </p:cNvPr>
          <p:cNvSpPr txBox="1"/>
          <p:nvPr/>
        </p:nvSpPr>
        <p:spPr>
          <a:xfrm>
            <a:off x="3667452" y="3211998"/>
            <a:ext cx="7825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1000" b="1" dirty="0"/>
              <a:t>Vocabulary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CF33DC5C-F7AE-FE4F-934C-3EF07C1070E1}"/>
              </a:ext>
            </a:extLst>
          </p:cNvPr>
          <p:cNvCxnSpPr>
            <a:cxnSpLocks/>
          </p:cNvCxnSpPr>
          <p:nvPr/>
        </p:nvCxnSpPr>
        <p:spPr>
          <a:xfrm>
            <a:off x="4596946" y="3191994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E7A7AEA-C772-2540-BA55-270B2EF03449}"/>
              </a:ext>
            </a:extLst>
          </p:cNvPr>
          <p:cNvCxnSpPr>
            <a:cxnSpLocks/>
          </p:cNvCxnSpPr>
          <p:nvPr/>
        </p:nvCxnSpPr>
        <p:spPr>
          <a:xfrm>
            <a:off x="3456801" y="3490700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508BED10-ABFD-AD42-BC1B-18473E7BBDB4}"/>
              </a:ext>
            </a:extLst>
          </p:cNvPr>
          <p:cNvCxnSpPr>
            <a:cxnSpLocks/>
          </p:cNvCxnSpPr>
          <p:nvPr/>
        </p:nvCxnSpPr>
        <p:spPr>
          <a:xfrm>
            <a:off x="4584763" y="3489898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Rectangle 164">
            <a:extLst>
              <a:ext uri="{FF2B5EF4-FFF2-40B4-BE49-F238E27FC236}">
                <a16:creationId xmlns:a16="http://schemas.microsoft.com/office/drawing/2014/main" id="{E8B02CF0-FA24-C640-9640-ABD2FAE297A6}"/>
              </a:ext>
            </a:extLst>
          </p:cNvPr>
          <p:cNvSpPr/>
          <p:nvPr/>
        </p:nvSpPr>
        <p:spPr>
          <a:xfrm>
            <a:off x="3340799" y="3832306"/>
            <a:ext cx="1131809" cy="2962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60D1E94C-7982-D84B-9007-3DA9062BA857}"/>
              </a:ext>
            </a:extLst>
          </p:cNvPr>
          <p:cNvSpPr/>
          <p:nvPr/>
        </p:nvSpPr>
        <p:spPr>
          <a:xfrm>
            <a:off x="3269969" y="3751558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D0AF2C81-01C7-9E4B-A45B-F7545C81EF2E}"/>
              </a:ext>
            </a:extLst>
          </p:cNvPr>
          <p:cNvSpPr txBox="1"/>
          <p:nvPr/>
        </p:nvSpPr>
        <p:spPr>
          <a:xfrm>
            <a:off x="3307328" y="3775379"/>
            <a:ext cx="10807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1000" b="1" dirty="0"/>
              <a:t>Weather</a:t>
            </a:r>
            <a:r>
              <a:rPr lang="zh-CN" altLang="en-US" sz="1000" b="1" dirty="0"/>
              <a:t> </a:t>
            </a:r>
            <a:r>
              <a:rPr lang="en-US" altLang="zh-CN" sz="1000" b="1" dirty="0"/>
              <a:t>&amp;</a:t>
            </a:r>
            <a:r>
              <a:rPr lang="zh-CN" altLang="en-US" sz="1000" b="1" dirty="0"/>
              <a:t> </a:t>
            </a:r>
            <a:r>
              <a:rPr lang="en-US" altLang="zh-CN" sz="1000" b="1" dirty="0"/>
              <a:t>Cloth</a:t>
            </a:r>
            <a:endParaRPr lang="en-CN" sz="1000" b="1" dirty="0"/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655CD2AF-C6DA-604D-83CD-E5305A151677}"/>
              </a:ext>
            </a:extLst>
          </p:cNvPr>
          <p:cNvCxnSpPr>
            <a:cxnSpLocks/>
          </p:cNvCxnSpPr>
          <p:nvPr/>
        </p:nvCxnSpPr>
        <p:spPr>
          <a:xfrm>
            <a:off x="4407670" y="3747981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8DDCA6F7-96E6-D943-BBFC-9054ADB22675}"/>
              </a:ext>
            </a:extLst>
          </p:cNvPr>
          <p:cNvCxnSpPr>
            <a:cxnSpLocks/>
          </p:cNvCxnSpPr>
          <p:nvPr/>
        </p:nvCxnSpPr>
        <p:spPr>
          <a:xfrm>
            <a:off x="3267525" y="4046687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3D1BEC62-66A4-3849-B48E-542FBCFC7C81}"/>
              </a:ext>
            </a:extLst>
          </p:cNvPr>
          <p:cNvCxnSpPr>
            <a:cxnSpLocks/>
          </p:cNvCxnSpPr>
          <p:nvPr/>
        </p:nvCxnSpPr>
        <p:spPr>
          <a:xfrm>
            <a:off x="4395487" y="4045885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1" name="Graphic 170">
            <a:extLst>
              <a:ext uri="{FF2B5EF4-FFF2-40B4-BE49-F238E27FC236}">
                <a16:creationId xmlns:a16="http://schemas.microsoft.com/office/drawing/2014/main" id="{7F28FD6A-6C94-6446-85F7-B4F907E4CC52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4499992" y="4575200"/>
            <a:ext cx="271708" cy="59436"/>
          </a:xfrm>
          <a:prstGeom prst="rect">
            <a:avLst/>
          </a:prstGeom>
        </p:spPr>
      </p:pic>
      <p:pic>
        <p:nvPicPr>
          <p:cNvPr id="172" name="Graphic 171">
            <a:extLst>
              <a:ext uri="{FF2B5EF4-FFF2-40B4-BE49-F238E27FC236}">
                <a16:creationId xmlns:a16="http://schemas.microsoft.com/office/drawing/2014/main" id="{B7293E5B-B5BD-5146-8320-AA285EFBB14D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4892171" y="4575200"/>
            <a:ext cx="271708" cy="59436"/>
          </a:xfrm>
          <a:prstGeom prst="rect">
            <a:avLst/>
          </a:prstGeom>
        </p:spPr>
      </p:pic>
      <p:pic>
        <p:nvPicPr>
          <p:cNvPr id="173" name="Graphic 172">
            <a:extLst>
              <a:ext uri="{FF2B5EF4-FFF2-40B4-BE49-F238E27FC236}">
                <a16:creationId xmlns:a16="http://schemas.microsoft.com/office/drawing/2014/main" id="{CD36437C-D752-3541-A63E-3B08F6362F90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4837585" y="2702350"/>
            <a:ext cx="281412" cy="258342"/>
          </a:xfrm>
          <a:prstGeom prst="rect">
            <a:avLst/>
          </a:prstGeom>
        </p:spPr>
      </p:pic>
      <p:sp>
        <p:nvSpPr>
          <p:cNvPr id="174" name="Rectangle 173">
            <a:extLst>
              <a:ext uri="{FF2B5EF4-FFF2-40B4-BE49-F238E27FC236}">
                <a16:creationId xmlns:a16="http://schemas.microsoft.com/office/drawing/2014/main" id="{7CDF164D-F7B0-4E49-9E57-5D09780DE921}"/>
              </a:ext>
            </a:extLst>
          </p:cNvPr>
          <p:cNvSpPr/>
          <p:nvPr/>
        </p:nvSpPr>
        <p:spPr>
          <a:xfrm>
            <a:off x="3624746" y="2715121"/>
            <a:ext cx="1131809" cy="2962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F7FD7745-FE7E-B241-A8EF-EBFE012C2AC7}"/>
              </a:ext>
            </a:extLst>
          </p:cNvPr>
          <p:cNvSpPr/>
          <p:nvPr/>
        </p:nvSpPr>
        <p:spPr>
          <a:xfrm>
            <a:off x="3553916" y="2634373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90194EB9-E39C-2044-86F5-6E0D2BD22470}"/>
              </a:ext>
            </a:extLst>
          </p:cNvPr>
          <p:cNvSpPr txBox="1"/>
          <p:nvPr/>
        </p:nvSpPr>
        <p:spPr>
          <a:xfrm>
            <a:off x="3718587" y="2660399"/>
            <a:ext cx="822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1000" b="1" dirty="0"/>
              <a:t>Bookkeeper</a:t>
            </a:r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90A1949A-0A07-5844-A4DA-9750EA219A47}"/>
              </a:ext>
            </a:extLst>
          </p:cNvPr>
          <p:cNvCxnSpPr>
            <a:cxnSpLocks/>
          </p:cNvCxnSpPr>
          <p:nvPr/>
        </p:nvCxnSpPr>
        <p:spPr>
          <a:xfrm>
            <a:off x="4691617" y="2630796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4974D674-AB34-424D-A0EB-C4ACF6EA888A}"/>
              </a:ext>
            </a:extLst>
          </p:cNvPr>
          <p:cNvCxnSpPr>
            <a:cxnSpLocks/>
          </p:cNvCxnSpPr>
          <p:nvPr/>
        </p:nvCxnSpPr>
        <p:spPr>
          <a:xfrm>
            <a:off x="3551472" y="2929502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4C3906CA-CDFF-E744-8311-65A31CABD06D}"/>
              </a:ext>
            </a:extLst>
          </p:cNvPr>
          <p:cNvCxnSpPr>
            <a:cxnSpLocks/>
          </p:cNvCxnSpPr>
          <p:nvPr/>
        </p:nvCxnSpPr>
        <p:spPr>
          <a:xfrm>
            <a:off x="4679434" y="2928700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tangle 179">
            <a:extLst>
              <a:ext uri="{FF2B5EF4-FFF2-40B4-BE49-F238E27FC236}">
                <a16:creationId xmlns:a16="http://schemas.microsoft.com/office/drawing/2014/main" id="{EFCB2C51-F624-5346-BC85-C935CF10027F}"/>
              </a:ext>
            </a:extLst>
          </p:cNvPr>
          <p:cNvSpPr/>
          <p:nvPr/>
        </p:nvSpPr>
        <p:spPr>
          <a:xfrm>
            <a:off x="5429917" y="1431939"/>
            <a:ext cx="1131809" cy="2962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A433BE0D-9567-5D40-95D5-F13BE3191421}"/>
              </a:ext>
            </a:extLst>
          </p:cNvPr>
          <p:cNvSpPr/>
          <p:nvPr/>
        </p:nvSpPr>
        <p:spPr>
          <a:xfrm>
            <a:off x="5359087" y="1351191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4A0C68DA-1B69-304E-8883-C88E0B82C384}"/>
              </a:ext>
            </a:extLst>
          </p:cNvPr>
          <p:cNvCxnSpPr>
            <a:cxnSpLocks/>
          </p:cNvCxnSpPr>
          <p:nvPr/>
        </p:nvCxnSpPr>
        <p:spPr>
          <a:xfrm>
            <a:off x="6496788" y="1347614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475E9FEE-D0A2-0746-B3ED-083E713DE99A}"/>
              </a:ext>
            </a:extLst>
          </p:cNvPr>
          <p:cNvCxnSpPr>
            <a:cxnSpLocks/>
          </p:cNvCxnSpPr>
          <p:nvPr/>
        </p:nvCxnSpPr>
        <p:spPr>
          <a:xfrm>
            <a:off x="5356643" y="1646320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E1B56A0A-CF14-F846-8C3C-69C0A76ADBEF}"/>
              </a:ext>
            </a:extLst>
          </p:cNvPr>
          <p:cNvCxnSpPr>
            <a:cxnSpLocks/>
          </p:cNvCxnSpPr>
          <p:nvPr/>
        </p:nvCxnSpPr>
        <p:spPr>
          <a:xfrm>
            <a:off x="6484605" y="1645518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>
            <a:extLst>
              <a:ext uri="{FF2B5EF4-FFF2-40B4-BE49-F238E27FC236}">
                <a16:creationId xmlns:a16="http://schemas.microsoft.com/office/drawing/2014/main" id="{790FE4E1-EEFF-BE41-A7B1-59E3E538F554}"/>
              </a:ext>
            </a:extLst>
          </p:cNvPr>
          <p:cNvSpPr/>
          <p:nvPr/>
        </p:nvSpPr>
        <p:spPr>
          <a:xfrm>
            <a:off x="5435898" y="1858191"/>
            <a:ext cx="1131809" cy="2962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F4C2AF67-1EA0-1140-B8D8-A68C06501EDF}"/>
              </a:ext>
            </a:extLst>
          </p:cNvPr>
          <p:cNvSpPr/>
          <p:nvPr/>
        </p:nvSpPr>
        <p:spPr>
          <a:xfrm>
            <a:off x="5365068" y="1777443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6050E71E-5B93-2241-972B-506B512E1D94}"/>
              </a:ext>
            </a:extLst>
          </p:cNvPr>
          <p:cNvCxnSpPr>
            <a:cxnSpLocks/>
          </p:cNvCxnSpPr>
          <p:nvPr/>
        </p:nvCxnSpPr>
        <p:spPr>
          <a:xfrm>
            <a:off x="6502769" y="1773866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E260575F-EA30-D443-B5DF-B1FC1D6C193F}"/>
              </a:ext>
            </a:extLst>
          </p:cNvPr>
          <p:cNvCxnSpPr>
            <a:cxnSpLocks/>
          </p:cNvCxnSpPr>
          <p:nvPr/>
        </p:nvCxnSpPr>
        <p:spPr>
          <a:xfrm>
            <a:off x="5362624" y="2072572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619FEDC9-4791-A74F-8BAC-8DF1CE71541B}"/>
              </a:ext>
            </a:extLst>
          </p:cNvPr>
          <p:cNvCxnSpPr>
            <a:cxnSpLocks/>
          </p:cNvCxnSpPr>
          <p:nvPr/>
        </p:nvCxnSpPr>
        <p:spPr>
          <a:xfrm>
            <a:off x="6490586" y="2071770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3" name="Rectangle 192">
            <a:extLst>
              <a:ext uri="{FF2B5EF4-FFF2-40B4-BE49-F238E27FC236}">
                <a16:creationId xmlns:a16="http://schemas.microsoft.com/office/drawing/2014/main" id="{DE10DE67-4810-1144-A513-8A0B63BD73CC}"/>
              </a:ext>
            </a:extLst>
          </p:cNvPr>
          <p:cNvSpPr/>
          <p:nvPr/>
        </p:nvSpPr>
        <p:spPr>
          <a:xfrm>
            <a:off x="5442046" y="2294002"/>
            <a:ext cx="1131809" cy="2962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E209919D-836F-1F4D-9B54-3B3EE383C4DA}"/>
              </a:ext>
            </a:extLst>
          </p:cNvPr>
          <p:cNvSpPr/>
          <p:nvPr/>
        </p:nvSpPr>
        <p:spPr>
          <a:xfrm>
            <a:off x="5371216" y="2213254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64DC1654-1EDC-4749-8D6E-5B4C811C8091}"/>
              </a:ext>
            </a:extLst>
          </p:cNvPr>
          <p:cNvSpPr txBox="1"/>
          <p:nvPr/>
        </p:nvSpPr>
        <p:spPr>
          <a:xfrm>
            <a:off x="5368325" y="2252369"/>
            <a:ext cx="11416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Resource Monitor</a:t>
            </a:r>
            <a:endParaRPr lang="en-CN" sz="1000" b="1" dirty="0"/>
          </a:p>
        </p:txBody>
      </p: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13E45B28-279B-F54D-904E-C2703CE0FAEA}"/>
              </a:ext>
            </a:extLst>
          </p:cNvPr>
          <p:cNvCxnSpPr>
            <a:cxnSpLocks/>
          </p:cNvCxnSpPr>
          <p:nvPr/>
        </p:nvCxnSpPr>
        <p:spPr>
          <a:xfrm>
            <a:off x="6508917" y="2209677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89639459-CFE2-5D48-BF9B-EF05E44225BA}"/>
              </a:ext>
            </a:extLst>
          </p:cNvPr>
          <p:cNvCxnSpPr>
            <a:cxnSpLocks/>
          </p:cNvCxnSpPr>
          <p:nvPr/>
        </p:nvCxnSpPr>
        <p:spPr>
          <a:xfrm>
            <a:off x="5368772" y="2508383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EDB1EC70-89EC-4843-A259-7F04A74C1914}"/>
              </a:ext>
            </a:extLst>
          </p:cNvPr>
          <p:cNvCxnSpPr>
            <a:cxnSpLocks/>
          </p:cNvCxnSpPr>
          <p:nvPr/>
        </p:nvCxnSpPr>
        <p:spPr>
          <a:xfrm>
            <a:off x="6496734" y="2507581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Rectangle 198">
            <a:extLst>
              <a:ext uri="{FF2B5EF4-FFF2-40B4-BE49-F238E27FC236}">
                <a16:creationId xmlns:a16="http://schemas.microsoft.com/office/drawing/2014/main" id="{26B30D60-B4E5-584C-91AF-51098D9F44CA}"/>
              </a:ext>
            </a:extLst>
          </p:cNvPr>
          <p:cNvSpPr/>
          <p:nvPr/>
        </p:nvSpPr>
        <p:spPr>
          <a:xfrm>
            <a:off x="5443931" y="2737703"/>
            <a:ext cx="1131809" cy="2962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E71AD1F0-EC4E-BC47-848F-23A227DEE579}"/>
              </a:ext>
            </a:extLst>
          </p:cNvPr>
          <p:cNvSpPr/>
          <p:nvPr/>
        </p:nvSpPr>
        <p:spPr>
          <a:xfrm>
            <a:off x="5373101" y="2656955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18A9A9B1-DDCE-1946-9311-DD1F7D3A4E45}"/>
              </a:ext>
            </a:extLst>
          </p:cNvPr>
          <p:cNvSpPr txBox="1"/>
          <p:nvPr/>
        </p:nvSpPr>
        <p:spPr>
          <a:xfrm>
            <a:off x="5450440" y="2694112"/>
            <a:ext cx="10166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Cloud Database</a:t>
            </a:r>
            <a:endParaRPr lang="en-CN" sz="1000" b="1" dirty="0"/>
          </a:p>
        </p:txBody>
      </p: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336770D1-712A-564E-9CF2-526468915D0B}"/>
              </a:ext>
            </a:extLst>
          </p:cNvPr>
          <p:cNvCxnSpPr>
            <a:cxnSpLocks/>
          </p:cNvCxnSpPr>
          <p:nvPr/>
        </p:nvCxnSpPr>
        <p:spPr>
          <a:xfrm>
            <a:off x="6510802" y="2653378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041EB2EC-16E7-FB49-AAFC-66D4FD7B6017}"/>
              </a:ext>
            </a:extLst>
          </p:cNvPr>
          <p:cNvCxnSpPr>
            <a:cxnSpLocks/>
          </p:cNvCxnSpPr>
          <p:nvPr/>
        </p:nvCxnSpPr>
        <p:spPr>
          <a:xfrm>
            <a:off x="5370657" y="2952084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68928092-D4C0-4E42-AC6F-754B29FD6EBE}"/>
              </a:ext>
            </a:extLst>
          </p:cNvPr>
          <p:cNvCxnSpPr>
            <a:cxnSpLocks/>
          </p:cNvCxnSpPr>
          <p:nvPr/>
        </p:nvCxnSpPr>
        <p:spPr>
          <a:xfrm>
            <a:off x="6498619" y="2951282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tangle 210">
            <a:extLst>
              <a:ext uri="{FF2B5EF4-FFF2-40B4-BE49-F238E27FC236}">
                <a16:creationId xmlns:a16="http://schemas.microsoft.com/office/drawing/2014/main" id="{CCBB4514-8C0A-074C-B219-EFE72E219712}"/>
              </a:ext>
            </a:extLst>
          </p:cNvPr>
          <p:cNvSpPr/>
          <p:nvPr/>
        </p:nvSpPr>
        <p:spPr>
          <a:xfrm>
            <a:off x="5443281" y="3158272"/>
            <a:ext cx="1131809" cy="2962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D53A2D3-720E-4B45-AE81-47CD5908D1D8}"/>
              </a:ext>
            </a:extLst>
          </p:cNvPr>
          <p:cNvSpPr/>
          <p:nvPr/>
        </p:nvSpPr>
        <p:spPr>
          <a:xfrm>
            <a:off x="5372451" y="3077524"/>
            <a:ext cx="1131809" cy="2962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858B143D-5120-F54A-93C7-60D2A4A8270F}"/>
              </a:ext>
            </a:extLst>
          </p:cNvPr>
          <p:cNvSpPr txBox="1"/>
          <p:nvPr/>
        </p:nvSpPr>
        <p:spPr>
          <a:xfrm>
            <a:off x="5550663" y="3102528"/>
            <a:ext cx="8082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File Storage</a:t>
            </a:r>
            <a:endParaRPr lang="en-CN" sz="1000" b="1" dirty="0"/>
          </a:p>
        </p:txBody>
      </p: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3B27BBB2-7D72-4B4F-907C-A8D0E12142FF}"/>
              </a:ext>
            </a:extLst>
          </p:cNvPr>
          <p:cNvCxnSpPr>
            <a:cxnSpLocks/>
          </p:cNvCxnSpPr>
          <p:nvPr/>
        </p:nvCxnSpPr>
        <p:spPr>
          <a:xfrm>
            <a:off x="6510152" y="3073947"/>
            <a:ext cx="75719" cy="832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09D5845D-077B-0743-BF17-205459BE241C}"/>
              </a:ext>
            </a:extLst>
          </p:cNvPr>
          <p:cNvCxnSpPr>
            <a:cxnSpLocks/>
          </p:cNvCxnSpPr>
          <p:nvPr/>
        </p:nvCxnSpPr>
        <p:spPr>
          <a:xfrm>
            <a:off x="5370007" y="3372653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A1CF09BB-F9F5-3F4E-AB5E-C4986F15D603}"/>
              </a:ext>
            </a:extLst>
          </p:cNvPr>
          <p:cNvCxnSpPr>
            <a:cxnSpLocks/>
          </p:cNvCxnSpPr>
          <p:nvPr/>
        </p:nvCxnSpPr>
        <p:spPr>
          <a:xfrm>
            <a:off x="6497969" y="3371851"/>
            <a:ext cx="73274" cy="847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8" name="Curved Right Arrow 487">
            <a:extLst>
              <a:ext uri="{FF2B5EF4-FFF2-40B4-BE49-F238E27FC236}">
                <a16:creationId xmlns:a16="http://schemas.microsoft.com/office/drawing/2014/main" id="{95167BFB-18AF-4747-B069-6B20925E5158}"/>
              </a:ext>
            </a:extLst>
          </p:cNvPr>
          <p:cNvSpPr/>
          <p:nvPr/>
        </p:nvSpPr>
        <p:spPr>
          <a:xfrm flipV="1">
            <a:off x="2832437" y="2092599"/>
            <a:ext cx="550521" cy="1331834"/>
          </a:xfrm>
          <a:prstGeom prst="curvedRightArrow">
            <a:avLst/>
          </a:prstGeom>
          <a:solidFill>
            <a:schemeClr val="accent2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89" name="Multiply 488">
            <a:extLst>
              <a:ext uri="{FF2B5EF4-FFF2-40B4-BE49-F238E27FC236}">
                <a16:creationId xmlns:a16="http://schemas.microsoft.com/office/drawing/2014/main" id="{2D8C6BD1-227F-A644-8CDC-486FB4094479}"/>
              </a:ext>
            </a:extLst>
          </p:cNvPr>
          <p:cNvSpPr/>
          <p:nvPr/>
        </p:nvSpPr>
        <p:spPr>
          <a:xfrm>
            <a:off x="2277160" y="2463410"/>
            <a:ext cx="1100682" cy="74403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8CE6959D-6C59-8440-8EA3-B17D085D9939}"/>
              </a:ext>
            </a:extLst>
          </p:cNvPr>
          <p:cNvSpPr txBox="1"/>
          <p:nvPr/>
        </p:nvSpPr>
        <p:spPr>
          <a:xfrm>
            <a:off x="5328242" y="1371618"/>
            <a:ext cx="12089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1000" b="1" dirty="0"/>
              <a:t>Cloud</a:t>
            </a:r>
            <a:r>
              <a:rPr lang="zh-CN" altLang="en-US" sz="1000" b="1" dirty="0"/>
              <a:t> </a:t>
            </a:r>
            <a:r>
              <a:rPr lang="en-US" altLang="zh-CN" sz="1000" b="1" dirty="0"/>
              <a:t>Environment</a:t>
            </a:r>
            <a:endParaRPr lang="en-CN" sz="1000" b="1" dirty="0"/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3E8DBBF9-CDC9-7F41-924A-45C9BC4ED334}"/>
              </a:ext>
            </a:extLst>
          </p:cNvPr>
          <p:cNvSpPr txBox="1"/>
          <p:nvPr/>
        </p:nvSpPr>
        <p:spPr>
          <a:xfrm>
            <a:off x="5451280" y="1795788"/>
            <a:ext cx="9845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1000" b="1" dirty="0"/>
              <a:t>Cloud</a:t>
            </a:r>
            <a:r>
              <a:rPr lang="zh-CN" altLang="en-US" sz="1000" b="1" dirty="0"/>
              <a:t> </a:t>
            </a:r>
            <a:r>
              <a:rPr lang="en-US" altLang="zh-CN" sz="1000" b="1" dirty="0"/>
              <a:t>Function</a:t>
            </a:r>
            <a:endParaRPr lang="en-CN" sz="1000" b="1" dirty="0"/>
          </a:p>
        </p:txBody>
      </p:sp>
      <p:sp>
        <p:nvSpPr>
          <p:cNvPr id="491" name="TextBox 490">
            <a:extLst>
              <a:ext uri="{FF2B5EF4-FFF2-40B4-BE49-F238E27FC236}">
                <a16:creationId xmlns:a16="http://schemas.microsoft.com/office/drawing/2014/main" id="{E613B035-2A25-DF4C-B200-5186C8980588}"/>
              </a:ext>
            </a:extLst>
          </p:cNvPr>
          <p:cNvSpPr txBox="1"/>
          <p:nvPr/>
        </p:nvSpPr>
        <p:spPr>
          <a:xfrm>
            <a:off x="-3584083" y="2999363"/>
            <a:ext cx="3344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CN" dirty="0"/>
              <a:t>calability tradeoff a bit overhead</a:t>
            </a:r>
          </a:p>
        </p:txBody>
      </p:sp>
      <p:sp>
        <p:nvSpPr>
          <p:cNvPr id="492" name="TextBox 491">
            <a:extLst>
              <a:ext uri="{FF2B5EF4-FFF2-40B4-BE49-F238E27FC236}">
                <a16:creationId xmlns:a16="http://schemas.microsoft.com/office/drawing/2014/main" id="{E45048A8-EC3F-9A4B-969A-532DFEABEBC4}"/>
              </a:ext>
            </a:extLst>
          </p:cNvPr>
          <p:cNvSpPr txBox="1"/>
          <p:nvPr/>
        </p:nvSpPr>
        <p:spPr>
          <a:xfrm>
            <a:off x="9409622" y="2455734"/>
            <a:ext cx="19091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CN" dirty="0"/>
              <a:t>calable resources</a:t>
            </a:r>
          </a:p>
          <a:p>
            <a:r>
              <a:rPr lang="en-US" dirty="0"/>
              <a:t>P</a:t>
            </a:r>
            <a:r>
              <a:rPr lang="en-CN" dirty="0"/>
              <a:t>ay as you go</a:t>
            </a:r>
          </a:p>
        </p:txBody>
      </p:sp>
      <p:sp>
        <p:nvSpPr>
          <p:cNvPr id="493" name="TextBox 492">
            <a:extLst>
              <a:ext uri="{FF2B5EF4-FFF2-40B4-BE49-F238E27FC236}">
                <a16:creationId xmlns:a16="http://schemas.microsoft.com/office/drawing/2014/main" id="{D955A297-07B9-E048-A184-F357665C83EB}"/>
              </a:ext>
            </a:extLst>
          </p:cNvPr>
          <p:cNvSpPr txBox="1"/>
          <p:nvPr/>
        </p:nvSpPr>
        <p:spPr>
          <a:xfrm>
            <a:off x="9528313" y="662609"/>
            <a:ext cx="39834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r>
              <a:rPr lang="en-CN" dirty="0"/>
              <a:t>uz our core is habit (details of daily life)</a:t>
            </a:r>
          </a:p>
          <a:p>
            <a:r>
              <a:rPr lang="en-US" dirty="0"/>
              <a:t>T</a:t>
            </a:r>
            <a:r>
              <a:rPr lang="en-CN" dirty="0"/>
              <a:t>argeted on each individual</a:t>
            </a:r>
          </a:p>
          <a:p>
            <a:r>
              <a:rPr lang="en-US" dirty="0"/>
              <a:t>N</a:t>
            </a:r>
            <a:r>
              <a:rPr lang="en-CN" dirty="0"/>
              <a:t>eed strong scalability</a:t>
            </a:r>
            <a:r>
              <a:rPr lang="en-US" dirty="0"/>
              <a:t> &amp; loose coupling</a:t>
            </a:r>
            <a:endParaRPr lang="en-CN" dirty="0"/>
          </a:p>
        </p:txBody>
      </p:sp>
      <p:sp>
        <p:nvSpPr>
          <p:cNvPr id="494" name="TextBox 493">
            <a:extLst>
              <a:ext uri="{FF2B5EF4-FFF2-40B4-BE49-F238E27FC236}">
                <a16:creationId xmlns:a16="http://schemas.microsoft.com/office/drawing/2014/main" id="{C68C6778-8B34-C546-8BC3-178C773AA3C0}"/>
              </a:ext>
            </a:extLst>
          </p:cNvPr>
          <p:cNvSpPr txBox="1"/>
          <p:nvPr/>
        </p:nvSpPr>
        <p:spPr>
          <a:xfrm>
            <a:off x="-3440193" y="479837"/>
            <a:ext cx="30049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  <a:r>
              <a:rPr lang="en-CN" dirty="0"/>
              <a:t>ach page is a component,</a:t>
            </a:r>
          </a:p>
          <a:p>
            <a:r>
              <a:rPr lang="en-US" dirty="0"/>
              <a:t>W</a:t>
            </a:r>
            <a:r>
              <a:rPr lang="en-CN" dirty="0"/>
              <a:t>hich corresponds to a micro-function/micro-service, which is consists of the four file types. The pages are downloaded in the client side.</a:t>
            </a:r>
          </a:p>
        </p:txBody>
      </p:sp>
    </p:spTree>
    <p:extLst>
      <p:ext uri="{BB962C8B-B14F-4D97-AF65-F5344CB8AC3E}">
        <p14:creationId xmlns:p14="http://schemas.microsoft.com/office/powerpoint/2010/main" val="441119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8" grpId="0" animBg="1"/>
      <p:bldP spid="48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椭圆 39">
            <a:extLst>
              <a:ext uri="{FF2B5EF4-FFF2-40B4-BE49-F238E27FC236}">
                <a16:creationId xmlns:a16="http://schemas.microsoft.com/office/drawing/2014/main" id="{8AA7F0E2-3B7E-455E-AC26-190FE1E1B284}"/>
              </a:ext>
            </a:extLst>
          </p:cNvPr>
          <p:cNvSpPr/>
          <p:nvPr/>
        </p:nvSpPr>
        <p:spPr>
          <a:xfrm>
            <a:off x="404481" y="3814698"/>
            <a:ext cx="2151295" cy="8560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A4CABAC2-F612-408E-BB42-E43FDD0B51B4}"/>
              </a:ext>
            </a:extLst>
          </p:cNvPr>
          <p:cNvSpPr/>
          <p:nvPr/>
        </p:nvSpPr>
        <p:spPr>
          <a:xfrm>
            <a:off x="372157" y="1278318"/>
            <a:ext cx="2151295" cy="8560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5A61E4CC-B144-49EC-8886-84E223D3A15D}"/>
              </a:ext>
            </a:extLst>
          </p:cNvPr>
          <p:cNvSpPr/>
          <p:nvPr/>
        </p:nvSpPr>
        <p:spPr>
          <a:xfrm>
            <a:off x="6415197" y="3865222"/>
            <a:ext cx="2151295" cy="8560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80700376-0F12-4EA6-B40A-71D67C1A32EB}"/>
              </a:ext>
            </a:extLst>
          </p:cNvPr>
          <p:cNvSpPr/>
          <p:nvPr/>
        </p:nvSpPr>
        <p:spPr>
          <a:xfrm>
            <a:off x="6413042" y="1264739"/>
            <a:ext cx="2151295" cy="8560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70224"/>
            <a:ext cx="6192688" cy="764707"/>
            <a:chOff x="1492256" y="414240"/>
            <a:chExt cx="6192688" cy="76470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3652496" y="414240"/>
              <a:ext cx="254935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Cloud Base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7E3933B3-4182-9B4F-868D-CE4E2A642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7155" y="2371612"/>
            <a:ext cx="992226" cy="9922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A655CC-82F4-0B4F-B716-0BFBC9437979}"/>
              </a:ext>
            </a:extLst>
          </p:cNvPr>
          <p:cNvSpPr txBox="1"/>
          <p:nvPr/>
        </p:nvSpPr>
        <p:spPr>
          <a:xfrm>
            <a:off x="576081" y="1438654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Cross-Platforms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E5B43A-FC91-644A-B7B2-00D0A31FFA40}"/>
              </a:ext>
            </a:extLst>
          </p:cNvPr>
          <p:cNvSpPr txBox="1"/>
          <p:nvPr/>
        </p:nvSpPr>
        <p:spPr>
          <a:xfrm>
            <a:off x="704674" y="3995276"/>
            <a:ext cx="1416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Scale</a:t>
            </a: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05F81723-77E1-4748-A6C4-14DE84D0128A}"/>
              </a:ext>
            </a:extLst>
          </p:cNvPr>
          <p:cNvSpPr txBox="1"/>
          <p:nvPr/>
        </p:nvSpPr>
        <p:spPr>
          <a:xfrm>
            <a:off x="944226" y="1807986"/>
            <a:ext cx="9188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Accessibility</a:t>
            </a:r>
            <a:endParaRPr lang="zh-CN" altLang="en-US" sz="1000" dirty="0"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0A8D6368-0E39-B34F-B432-3A6D08EF6968}"/>
              </a:ext>
            </a:extLst>
          </p:cNvPr>
          <p:cNvSpPr txBox="1"/>
          <p:nvPr/>
        </p:nvSpPr>
        <p:spPr>
          <a:xfrm>
            <a:off x="1008345" y="4330591"/>
            <a:ext cx="7906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Scalability</a:t>
            </a:r>
            <a:endParaRPr lang="zh-CN" altLang="en-US" sz="1000" dirty="0"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B5F41F-270E-5E4A-B06D-0DD5D18D878B}"/>
              </a:ext>
            </a:extLst>
          </p:cNvPr>
          <p:cNvSpPr txBox="1"/>
          <p:nvPr/>
        </p:nvSpPr>
        <p:spPr>
          <a:xfrm>
            <a:off x="6416624" y="1438654"/>
            <a:ext cx="2151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Clientwise Separated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DD591B55-3E05-084E-8D25-B09CF6AF7B97}"/>
              </a:ext>
            </a:extLst>
          </p:cNvPr>
          <p:cNvSpPr txBox="1"/>
          <p:nvPr/>
        </p:nvSpPr>
        <p:spPr>
          <a:xfrm>
            <a:off x="7109794" y="1807985"/>
            <a:ext cx="7649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Reliability</a:t>
            </a:r>
            <a:endParaRPr lang="zh-CN" altLang="en-US" sz="1000" dirty="0"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772CC7-E236-C547-8DBE-56643BDE4087}"/>
              </a:ext>
            </a:extLst>
          </p:cNvPr>
          <p:cNvSpPr txBox="1"/>
          <p:nvPr/>
        </p:nvSpPr>
        <p:spPr>
          <a:xfrm>
            <a:off x="6639987" y="4022737"/>
            <a:ext cx="1746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Maintain</a:t>
            </a: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7B07F3B5-E1E9-ED47-BDB9-BCAB8C117483}"/>
              </a:ext>
            </a:extLst>
          </p:cNvPr>
          <p:cNvSpPr txBox="1"/>
          <p:nvPr/>
        </p:nvSpPr>
        <p:spPr>
          <a:xfrm>
            <a:off x="7070745" y="4362261"/>
            <a:ext cx="8851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Cost</a:t>
            </a:r>
            <a:r>
              <a:rPr lang="zh-CN" altLang="en-US" sz="10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 </a:t>
            </a:r>
            <a:r>
              <a:rPr lang="en-US" altLang="zh-CN" sz="10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Saving</a:t>
            </a:r>
            <a:endParaRPr lang="zh-CN" altLang="en-US" sz="1000" dirty="0"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ECC9B1-40EA-AF45-8DE0-7B3E0E48D2ED}"/>
              </a:ext>
            </a:extLst>
          </p:cNvPr>
          <p:cNvSpPr txBox="1"/>
          <p:nvPr/>
        </p:nvSpPr>
        <p:spPr>
          <a:xfrm>
            <a:off x="4899237" y="5524078"/>
            <a:ext cx="66789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  <a:r>
              <a:rPr lang="en-CN" dirty="0"/>
              <a:t>ero maintance, running in tecent infrustrucrture service</a:t>
            </a:r>
          </a:p>
          <a:p>
            <a:r>
              <a:rPr lang="en-US" dirty="0"/>
              <a:t>S</a:t>
            </a:r>
            <a:r>
              <a:rPr lang="en-CN" dirty="0"/>
              <a:t>erverless, no need to manage or scale the server (automaticly done)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D0AC8-3440-314F-A79C-3389C4B139D7}"/>
              </a:ext>
            </a:extLst>
          </p:cNvPr>
          <p:cNvSpPr txBox="1"/>
          <p:nvPr/>
        </p:nvSpPr>
        <p:spPr>
          <a:xfrm>
            <a:off x="106017" y="5685183"/>
            <a:ext cx="2613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CN" dirty="0"/>
              <a:t>atabase, micro-function,</a:t>
            </a:r>
          </a:p>
          <a:p>
            <a:r>
              <a:rPr lang="en-CN" dirty="0"/>
              <a:t>Frontend pages …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30B3EE-F480-4B40-B436-2E00D510E03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042" y="-3377940"/>
            <a:ext cx="6107784" cy="3131504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7F0B1E8-3BEB-B145-9030-BF9716B7FD6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2751042" y="1214716"/>
            <a:ext cx="668830" cy="668830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1292A1D3-8A6A-5E42-A63C-B41F60C6224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113042" y="1363094"/>
            <a:ext cx="520452" cy="520452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CB4BD1D9-6EF0-C543-A80C-29336321252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17062" y="1408447"/>
            <a:ext cx="764952" cy="474270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36E70A36-3534-B142-9F15-17FEE89E6C70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0800000">
            <a:off x="4118861" y="1990928"/>
            <a:ext cx="508813" cy="508813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4E1302AD-D697-F344-94EE-7775B06153A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8523229">
            <a:off x="3198503" y="2001167"/>
            <a:ext cx="508813" cy="740888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C32F903D-43FE-1C45-825E-501E9FF5381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3011441">
            <a:off x="5062655" y="2000339"/>
            <a:ext cx="508813" cy="740888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F125B656-5214-D546-8E6A-74DAB7D775DF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763545" y="3821928"/>
            <a:ext cx="668830" cy="668830"/>
          </a:xfrm>
          <a:prstGeom prst="rect">
            <a:avLst/>
          </a:prstGeom>
        </p:spPr>
      </p:pic>
      <p:pic>
        <p:nvPicPr>
          <p:cNvPr id="38" name="Graphic 37">
            <a:extLst>
              <a:ext uri="{FF2B5EF4-FFF2-40B4-BE49-F238E27FC236}">
                <a16:creationId xmlns:a16="http://schemas.microsoft.com/office/drawing/2014/main" id="{E81F2D1D-9EEA-844A-95C8-CBBA7B56FF8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028982" y="3836423"/>
            <a:ext cx="688570" cy="550856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1B0AB051-B35E-D34E-BEFD-ED13A3F8440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208423" y="3736453"/>
            <a:ext cx="851521" cy="851521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40B94F30-0208-8E42-A577-B7F73A65B22E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461893" y="4068374"/>
            <a:ext cx="348674" cy="348674"/>
          </a:xfrm>
          <a:prstGeom prst="rect">
            <a:avLst/>
          </a:prstGeom>
        </p:spPr>
      </p:pic>
      <p:pic>
        <p:nvPicPr>
          <p:cNvPr id="42" name="Graphic 41">
            <a:extLst>
              <a:ext uri="{FF2B5EF4-FFF2-40B4-BE49-F238E27FC236}">
                <a16:creationId xmlns:a16="http://schemas.microsoft.com/office/drawing/2014/main" id="{1B8A5E16-72DE-9146-BD29-2219A20591AE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124681" y="3281824"/>
            <a:ext cx="508813" cy="508813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08A46B87-22B9-3845-8F62-8A960A9B033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8389647">
            <a:off x="5078112" y="3004823"/>
            <a:ext cx="508813" cy="740888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7DC856DA-7537-784F-AD92-E23646BA552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3130052">
            <a:off x="3176218" y="3008128"/>
            <a:ext cx="508813" cy="74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8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PA_chenying0907 4"/>
          <p:cNvGrpSpPr/>
          <p:nvPr>
            <p:custDataLst>
              <p:tags r:id="rId1"/>
            </p:custDataLst>
          </p:nvPr>
        </p:nvGrpSpPr>
        <p:grpSpPr>
          <a:xfrm>
            <a:off x="4026319" y="1347614"/>
            <a:ext cx="1032347" cy="1213092"/>
            <a:chOff x="3213101" y="3067051"/>
            <a:chExt cx="541337" cy="720725"/>
          </a:xfrm>
          <a:solidFill>
            <a:schemeClr val="tx1"/>
          </a:solidFill>
        </p:grpSpPr>
        <p:sp>
          <p:nvSpPr>
            <p:cNvPr id="6" name="chenying0907 873"/>
            <p:cNvSpPr>
              <a:spLocks/>
            </p:cNvSpPr>
            <p:nvPr/>
          </p:nvSpPr>
          <p:spPr bwMode="auto">
            <a:xfrm>
              <a:off x="3225801" y="3094038"/>
              <a:ext cx="158750" cy="142875"/>
            </a:xfrm>
            <a:custGeom>
              <a:avLst/>
              <a:gdLst/>
              <a:ahLst/>
              <a:cxnLst>
                <a:cxn ang="0">
                  <a:pos x="393" y="0"/>
                </a:cxn>
                <a:cxn ang="0">
                  <a:pos x="393" y="0"/>
                </a:cxn>
                <a:cxn ang="0">
                  <a:pos x="381" y="3"/>
                </a:cxn>
                <a:cxn ang="0">
                  <a:pos x="369" y="5"/>
                </a:cxn>
                <a:cxn ang="0">
                  <a:pos x="358" y="10"/>
                </a:cxn>
                <a:cxn ang="0">
                  <a:pos x="347" y="16"/>
                </a:cxn>
                <a:cxn ang="0">
                  <a:pos x="326" y="27"/>
                </a:cxn>
                <a:cxn ang="0">
                  <a:pos x="307" y="42"/>
                </a:cxn>
                <a:cxn ang="0">
                  <a:pos x="307" y="42"/>
                </a:cxn>
                <a:cxn ang="0">
                  <a:pos x="252" y="86"/>
                </a:cxn>
                <a:cxn ang="0">
                  <a:pos x="224" y="108"/>
                </a:cxn>
                <a:cxn ang="0">
                  <a:pos x="198" y="132"/>
                </a:cxn>
                <a:cxn ang="0">
                  <a:pos x="198" y="132"/>
                </a:cxn>
                <a:cxn ang="0">
                  <a:pos x="172" y="157"/>
                </a:cxn>
                <a:cxn ang="0">
                  <a:pos x="146" y="183"/>
                </a:cxn>
                <a:cxn ang="0">
                  <a:pos x="122" y="210"/>
                </a:cxn>
                <a:cxn ang="0">
                  <a:pos x="97" y="238"/>
                </a:cxn>
                <a:cxn ang="0">
                  <a:pos x="50" y="294"/>
                </a:cxn>
                <a:cxn ang="0">
                  <a:pos x="2" y="349"/>
                </a:cxn>
                <a:cxn ang="0">
                  <a:pos x="2" y="349"/>
                </a:cxn>
                <a:cxn ang="0">
                  <a:pos x="0" y="352"/>
                </a:cxn>
                <a:cxn ang="0">
                  <a:pos x="0" y="353"/>
                </a:cxn>
                <a:cxn ang="0">
                  <a:pos x="2" y="357"/>
                </a:cxn>
                <a:cxn ang="0">
                  <a:pos x="6" y="360"/>
                </a:cxn>
                <a:cxn ang="0">
                  <a:pos x="8" y="358"/>
                </a:cxn>
                <a:cxn ang="0">
                  <a:pos x="10" y="357"/>
                </a:cxn>
                <a:cxn ang="0">
                  <a:pos x="10" y="357"/>
                </a:cxn>
                <a:cxn ang="0">
                  <a:pos x="55" y="306"/>
                </a:cxn>
                <a:cxn ang="0">
                  <a:pos x="99" y="254"/>
                </a:cxn>
                <a:cxn ang="0">
                  <a:pos x="144" y="203"/>
                </a:cxn>
                <a:cxn ang="0">
                  <a:pos x="167" y="178"/>
                </a:cxn>
                <a:cxn ang="0">
                  <a:pos x="190" y="154"/>
                </a:cxn>
                <a:cxn ang="0">
                  <a:pos x="190" y="154"/>
                </a:cxn>
                <a:cxn ang="0">
                  <a:pos x="215" y="131"/>
                </a:cxn>
                <a:cxn ang="0">
                  <a:pos x="240" y="110"/>
                </a:cxn>
                <a:cxn ang="0">
                  <a:pos x="266" y="89"/>
                </a:cxn>
                <a:cxn ang="0">
                  <a:pos x="292" y="68"/>
                </a:cxn>
                <a:cxn ang="0">
                  <a:pos x="292" y="68"/>
                </a:cxn>
                <a:cxn ang="0">
                  <a:pos x="316" y="50"/>
                </a:cxn>
                <a:cxn ang="0">
                  <a:pos x="341" y="33"/>
                </a:cxn>
                <a:cxn ang="0">
                  <a:pos x="354" y="25"/>
                </a:cxn>
                <a:cxn ang="0">
                  <a:pos x="367" y="20"/>
                </a:cxn>
                <a:cxn ang="0">
                  <a:pos x="381" y="14"/>
                </a:cxn>
                <a:cxn ang="0">
                  <a:pos x="395" y="10"/>
                </a:cxn>
                <a:cxn ang="0">
                  <a:pos x="395" y="10"/>
                </a:cxn>
                <a:cxn ang="0">
                  <a:pos x="398" y="9"/>
                </a:cxn>
                <a:cxn ang="0">
                  <a:pos x="399" y="8"/>
                </a:cxn>
                <a:cxn ang="0">
                  <a:pos x="399" y="6"/>
                </a:cxn>
                <a:cxn ang="0">
                  <a:pos x="399" y="4"/>
                </a:cxn>
                <a:cxn ang="0">
                  <a:pos x="397" y="0"/>
                </a:cxn>
                <a:cxn ang="0">
                  <a:pos x="395" y="0"/>
                </a:cxn>
                <a:cxn ang="0">
                  <a:pos x="393" y="0"/>
                </a:cxn>
                <a:cxn ang="0">
                  <a:pos x="393" y="0"/>
                </a:cxn>
              </a:cxnLst>
              <a:rect l="0" t="0" r="r" b="b"/>
              <a:pathLst>
                <a:path w="399" h="360">
                  <a:moveTo>
                    <a:pt x="393" y="0"/>
                  </a:moveTo>
                  <a:lnTo>
                    <a:pt x="393" y="0"/>
                  </a:lnTo>
                  <a:lnTo>
                    <a:pt x="381" y="3"/>
                  </a:lnTo>
                  <a:lnTo>
                    <a:pt x="369" y="5"/>
                  </a:lnTo>
                  <a:lnTo>
                    <a:pt x="358" y="10"/>
                  </a:lnTo>
                  <a:lnTo>
                    <a:pt x="347" y="16"/>
                  </a:lnTo>
                  <a:lnTo>
                    <a:pt x="326" y="27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252" y="86"/>
                  </a:lnTo>
                  <a:lnTo>
                    <a:pt x="224" y="108"/>
                  </a:lnTo>
                  <a:lnTo>
                    <a:pt x="198" y="132"/>
                  </a:lnTo>
                  <a:lnTo>
                    <a:pt x="198" y="132"/>
                  </a:lnTo>
                  <a:lnTo>
                    <a:pt x="172" y="157"/>
                  </a:lnTo>
                  <a:lnTo>
                    <a:pt x="146" y="183"/>
                  </a:lnTo>
                  <a:lnTo>
                    <a:pt x="122" y="210"/>
                  </a:lnTo>
                  <a:lnTo>
                    <a:pt x="97" y="238"/>
                  </a:lnTo>
                  <a:lnTo>
                    <a:pt x="50" y="294"/>
                  </a:lnTo>
                  <a:lnTo>
                    <a:pt x="2" y="349"/>
                  </a:lnTo>
                  <a:lnTo>
                    <a:pt x="2" y="349"/>
                  </a:lnTo>
                  <a:lnTo>
                    <a:pt x="0" y="352"/>
                  </a:lnTo>
                  <a:lnTo>
                    <a:pt x="0" y="353"/>
                  </a:lnTo>
                  <a:lnTo>
                    <a:pt x="2" y="357"/>
                  </a:lnTo>
                  <a:lnTo>
                    <a:pt x="6" y="360"/>
                  </a:lnTo>
                  <a:lnTo>
                    <a:pt x="8" y="358"/>
                  </a:lnTo>
                  <a:lnTo>
                    <a:pt x="10" y="357"/>
                  </a:lnTo>
                  <a:lnTo>
                    <a:pt x="10" y="357"/>
                  </a:lnTo>
                  <a:lnTo>
                    <a:pt x="55" y="306"/>
                  </a:lnTo>
                  <a:lnTo>
                    <a:pt x="99" y="254"/>
                  </a:lnTo>
                  <a:lnTo>
                    <a:pt x="144" y="203"/>
                  </a:lnTo>
                  <a:lnTo>
                    <a:pt x="167" y="178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215" y="131"/>
                  </a:lnTo>
                  <a:lnTo>
                    <a:pt x="240" y="110"/>
                  </a:lnTo>
                  <a:lnTo>
                    <a:pt x="266" y="89"/>
                  </a:lnTo>
                  <a:lnTo>
                    <a:pt x="292" y="68"/>
                  </a:lnTo>
                  <a:lnTo>
                    <a:pt x="292" y="68"/>
                  </a:lnTo>
                  <a:lnTo>
                    <a:pt x="316" y="50"/>
                  </a:lnTo>
                  <a:lnTo>
                    <a:pt x="341" y="33"/>
                  </a:lnTo>
                  <a:lnTo>
                    <a:pt x="354" y="25"/>
                  </a:lnTo>
                  <a:lnTo>
                    <a:pt x="367" y="20"/>
                  </a:lnTo>
                  <a:lnTo>
                    <a:pt x="381" y="14"/>
                  </a:lnTo>
                  <a:lnTo>
                    <a:pt x="395" y="10"/>
                  </a:lnTo>
                  <a:lnTo>
                    <a:pt x="395" y="10"/>
                  </a:lnTo>
                  <a:lnTo>
                    <a:pt x="398" y="9"/>
                  </a:lnTo>
                  <a:lnTo>
                    <a:pt x="399" y="8"/>
                  </a:lnTo>
                  <a:lnTo>
                    <a:pt x="399" y="6"/>
                  </a:lnTo>
                  <a:lnTo>
                    <a:pt x="399" y="4"/>
                  </a:lnTo>
                  <a:lnTo>
                    <a:pt x="397" y="0"/>
                  </a:lnTo>
                  <a:lnTo>
                    <a:pt x="395" y="0"/>
                  </a:lnTo>
                  <a:lnTo>
                    <a:pt x="393" y="0"/>
                  </a:lnTo>
                  <a:lnTo>
                    <a:pt x="39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" name="chenying0907 874"/>
            <p:cNvSpPr>
              <a:spLocks/>
            </p:cNvSpPr>
            <p:nvPr/>
          </p:nvSpPr>
          <p:spPr bwMode="auto">
            <a:xfrm>
              <a:off x="3244851" y="3078163"/>
              <a:ext cx="209550" cy="179388"/>
            </a:xfrm>
            <a:custGeom>
              <a:avLst/>
              <a:gdLst/>
              <a:ahLst/>
              <a:cxnLst>
                <a:cxn ang="0">
                  <a:pos x="523" y="0"/>
                </a:cxn>
                <a:cxn ang="0">
                  <a:pos x="523" y="0"/>
                </a:cxn>
                <a:cxn ang="0">
                  <a:pos x="505" y="8"/>
                </a:cxn>
                <a:cxn ang="0">
                  <a:pos x="487" y="16"/>
                </a:cxn>
                <a:cxn ang="0">
                  <a:pos x="452" y="34"/>
                </a:cxn>
                <a:cxn ang="0">
                  <a:pos x="383" y="76"/>
                </a:cxn>
                <a:cxn ang="0">
                  <a:pos x="383" y="76"/>
                </a:cxn>
                <a:cxn ang="0">
                  <a:pos x="364" y="88"/>
                </a:cxn>
                <a:cxn ang="0">
                  <a:pos x="347" y="101"/>
                </a:cxn>
                <a:cxn ang="0">
                  <a:pos x="330" y="115"/>
                </a:cxn>
                <a:cxn ang="0">
                  <a:pos x="313" y="131"/>
                </a:cxn>
                <a:cxn ang="0">
                  <a:pos x="280" y="163"/>
                </a:cxn>
                <a:cxn ang="0">
                  <a:pos x="249" y="193"/>
                </a:cxn>
                <a:cxn ang="0">
                  <a:pos x="249" y="193"/>
                </a:cxn>
                <a:cxn ang="0">
                  <a:pos x="215" y="223"/>
                </a:cxn>
                <a:cxn ang="0">
                  <a:pos x="183" y="254"/>
                </a:cxn>
                <a:cxn ang="0">
                  <a:pos x="118" y="317"/>
                </a:cxn>
                <a:cxn ang="0">
                  <a:pos x="118" y="317"/>
                </a:cxn>
                <a:cxn ang="0">
                  <a:pos x="88" y="347"/>
                </a:cxn>
                <a:cxn ang="0">
                  <a:pos x="56" y="377"/>
                </a:cxn>
                <a:cxn ang="0">
                  <a:pos x="28" y="410"/>
                </a:cxn>
                <a:cxn ang="0">
                  <a:pos x="13" y="425"/>
                </a:cxn>
                <a:cxn ang="0">
                  <a:pos x="0" y="442"/>
                </a:cxn>
                <a:cxn ang="0">
                  <a:pos x="0" y="442"/>
                </a:cxn>
                <a:cxn ang="0">
                  <a:pos x="0" y="445"/>
                </a:cxn>
                <a:cxn ang="0">
                  <a:pos x="0" y="446"/>
                </a:cxn>
                <a:cxn ang="0">
                  <a:pos x="2" y="449"/>
                </a:cxn>
                <a:cxn ang="0">
                  <a:pos x="3" y="450"/>
                </a:cxn>
                <a:cxn ang="0">
                  <a:pos x="7" y="450"/>
                </a:cxn>
                <a:cxn ang="0">
                  <a:pos x="9" y="450"/>
                </a:cxn>
                <a:cxn ang="0">
                  <a:pos x="11" y="449"/>
                </a:cxn>
                <a:cxn ang="0">
                  <a:pos x="11" y="449"/>
                </a:cxn>
                <a:cxn ang="0">
                  <a:pos x="24" y="432"/>
                </a:cxn>
                <a:cxn ang="0">
                  <a:pos x="37" y="415"/>
                </a:cxn>
                <a:cxn ang="0">
                  <a:pos x="66" y="384"/>
                </a:cxn>
                <a:cxn ang="0">
                  <a:pos x="96" y="353"/>
                </a:cxn>
                <a:cxn ang="0">
                  <a:pos x="127" y="325"/>
                </a:cxn>
                <a:cxn ang="0">
                  <a:pos x="127" y="325"/>
                </a:cxn>
                <a:cxn ang="0">
                  <a:pos x="187" y="266"/>
                </a:cxn>
                <a:cxn ang="0">
                  <a:pos x="217" y="236"/>
                </a:cxn>
                <a:cxn ang="0">
                  <a:pos x="249" y="207"/>
                </a:cxn>
                <a:cxn ang="0">
                  <a:pos x="249" y="207"/>
                </a:cxn>
                <a:cxn ang="0">
                  <a:pos x="313" y="151"/>
                </a:cxn>
                <a:cxn ang="0">
                  <a:pos x="344" y="122"/>
                </a:cxn>
                <a:cxn ang="0">
                  <a:pos x="378" y="96"/>
                </a:cxn>
                <a:cxn ang="0">
                  <a:pos x="412" y="71"/>
                </a:cxn>
                <a:cxn ang="0">
                  <a:pos x="431" y="59"/>
                </a:cxn>
                <a:cxn ang="0">
                  <a:pos x="449" y="47"/>
                </a:cxn>
                <a:cxn ang="0">
                  <a:pos x="467" y="37"/>
                </a:cxn>
                <a:cxn ang="0">
                  <a:pos x="487" y="28"/>
                </a:cxn>
                <a:cxn ang="0">
                  <a:pos x="506" y="19"/>
                </a:cxn>
                <a:cxn ang="0">
                  <a:pos x="527" y="12"/>
                </a:cxn>
                <a:cxn ang="0">
                  <a:pos x="527" y="12"/>
                </a:cxn>
                <a:cxn ang="0">
                  <a:pos x="529" y="11"/>
                </a:cxn>
                <a:cxn ang="0">
                  <a:pos x="530" y="8"/>
                </a:cxn>
                <a:cxn ang="0">
                  <a:pos x="530" y="4"/>
                </a:cxn>
                <a:cxn ang="0">
                  <a:pos x="530" y="2"/>
                </a:cxn>
                <a:cxn ang="0">
                  <a:pos x="529" y="0"/>
                </a:cxn>
                <a:cxn ang="0">
                  <a:pos x="526" y="0"/>
                </a:cxn>
                <a:cxn ang="0">
                  <a:pos x="523" y="0"/>
                </a:cxn>
                <a:cxn ang="0">
                  <a:pos x="523" y="0"/>
                </a:cxn>
              </a:cxnLst>
              <a:rect l="0" t="0" r="r" b="b"/>
              <a:pathLst>
                <a:path w="530" h="450">
                  <a:moveTo>
                    <a:pt x="523" y="0"/>
                  </a:moveTo>
                  <a:lnTo>
                    <a:pt x="523" y="0"/>
                  </a:lnTo>
                  <a:lnTo>
                    <a:pt x="505" y="8"/>
                  </a:lnTo>
                  <a:lnTo>
                    <a:pt x="487" y="16"/>
                  </a:lnTo>
                  <a:lnTo>
                    <a:pt x="452" y="34"/>
                  </a:lnTo>
                  <a:lnTo>
                    <a:pt x="383" y="76"/>
                  </a:lnTo>
                  <a:lnTo>
                    <a:pt x="383" y="76"/>
                  </a:lnTo>
                  <a:lnTo>
                    <a:pt x="364" y="88"/>
                  </a:lnTo>
                  <a:lnTo>
                    <a:pt x="347" y="101"/>
                  </a:lnTo>
                  <a:lnTo>
                    <a:pt x="330" y="115"/>
                  </a:lnTo>
                  <a:lnTo>
                    <a:pt x="313" y="131"/>
                  </a:lnTo>
                  <a:lnTo>
                    <a:pt x="280" y="163"/>
                  </a:lnTo>
                  <a:lnTo>
                    <a:pt x="249" y="193"/>
                  </a:lnTo>
                  <a:lnTo>
                    <a:pt x="249" y="193"/>
                  </a:lnTo>
                  <a:lnTo>
                    <a:pt x="215" y="223"/>
                  </a:lnTo>
                  <a:lnTo>
                    <a:pt x="183" y="254"/>
                  </a:lnTo>
                  <a:lnTo>
                    <a:pt x="118" y="317"/>
                  </a:lnTo>
                  <a:lnTo>
                    <a:pt x="118" y="317"/>
                  </a:lnTo>
                  <a:lnTo>
                    <a:pt x="88" y="347"/>
                  </a:lnTo>
                  <a:lnTo>
                    <a:pt x="56" y="377"/>
                  </a:lnTo>
                  <a:lnTo>
                    <a:pt x="28" y="410"/>
                  </a:lnTo>
                  <a:lnTo>
                    <a:pt x="13" y="425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0" y="445"/>
                  </a:lnTo>
                  <a:lnTo>
                    <a:pt x="0" y="446"/>
                  </a:lnTo>
                  <a:lnTo>
                    <a:pt x="2" y="449"/>
                  </a:lnTo>
                  <a:lnTo>
                    <a:pt x="3" y="450"/>
                  </a:lnTo>
                  <a:lnTo>
                    <a:pt x="7" y="450"/>
                  </a:lnTo>
                  <a:lnTo>
                    <a:pt x="9" y="450"/>
                  </a:lnTo>
                  <a:lnTo>
                    <a:pt x="11" y="449"/>
                  </a:lnTo>
                  <a:lnTo>
                    <a:pt x="11" y="449"/>
                  </a:lnTo>
                  <a:lnTo>
                    <a:pt x="24" y="432"/>
                  </a:lnTo>
                  <a:lnTo>
                    <a:pt x="37" y="415"/>
                  </a:lnTo>
                  <a:lnTo>
                    <a:pt x="66" y="384"/>
                  </a:lnTo>
                  <a:lnTo>
                    <a:pt x="96" y="353"/>
                  </a:lnTo>
                  <a:lnTo>
                    <a:pt x="127" y="325"/>
                  </a:lnTo>
                  <a:lnTo>
                    <a:pt x="127" y="325"/>
                  </a:lnTo>
                  <a:lnTo>
                    <a:pt x="187" y="266"/>
                  </a:lnTo>
                  <a:lnTo>
                    <a:pt x="217" y="236"/>
                  </a:lnTo>
                  <a:lnTo>
                    <a:pt x="249" y="207"/>
                  </a:lnTo>
                  <a:lnTo>
                    <a:pt x="249" y="207"/>
                  </a:lnTo>
                  <a:lnTo>
                    <a:pt x="313" y="151"/>
                  </a:lnTo>
                  <a:lnTo>
                    <a:pt x="344" y="122"/>
                  </a:lnTo>
                  <a:lnTo>
                    <a:pt x="378" y="96"/>
                  </a:lnTo>
                  <a:lnTo>
                    <a:pt x="412" y="71"/>
                  </a:lnTo>
                  <a:lnTo>
                    <a:pt x="431" y="59"/>
                  </a:lnTo>
                  <a:lnTo>
                    <a:pt x="449" y="47"/>
                  </a:lnTo>
                  <a:lnTo>
                    <a:pt x="467" y="37"/>
                  </a:lnTo>
                  <a:lnTo>
                    <a:pt x="487" y="28"/>
                  </a:lnTo>
                  <a:lnTo>
                    <a:pt x="506" y="19"/>
                  </a:lnTo>
                  <a:lnTo>
                    <a:pt x="527" y="12"/>
                  </a:lnTo>
                  <a:lnTo>
                    <a:pt x="527" y="12"/>
                  </a:lnTo>
                  <a:lnTo>
                    <a:pt x="529" y="11"/>
                  </a:lnTo>
                  <a:lnTo>
                    <a:pt x="530" y="8"/>
                  </a:lnTo>
                  <a:lnTo>
                    <a:pt x="530" y="4"/>
                  </a:lnTo>
                  <a:lnTo>
                    <a:pt x="530" y="2"/>
                  </a:lnTo>
                  <a:lnTo>
                    <a:pt x="529" y="0"/>
                  </a:lnTo>
                  <a:lnTo>
                    <a:pt x="526" y="0"/>
                  </a:lnTo>
                  <a:lnTo>
                    <a:pt x="523" y="0"/>
                  </a:lnTo>
                  <a:lnTo>
                    <a:pt x="52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chenying0907 875"/>
            <p:cNvSpPr>
              <a:spLocks/>
            </p:cNvSpPr>
            <p:nvPr/>
          </p:nvSpPr>
          <p:spPr bwMode="auto">
            <a:xfrm>
              <a:off x="3276601" y="3081338"/>
              <a:ext cx="225425" cy="176213"/>
            </a:xfrm>
            <a:custGeom>
              <a:avLst/>
              <a:gdLst/>
              <a:ahLst/>
              <a:cxnLst>
                <a:cxn ang="0">
                  <a:pos x="560" y="4"/>
                </a:cxn>
                <a:cxn ang="0">
                  <a:pos x="557" y="5"/>
                </a:cxn>
                <a:cxn ang="0">
                  <a:pos x="547" y="5"/>
                </a:cxn>
                <a:cxn ang="0">
                  <a:pos x="539" y="8"/>
                </a:cxn>
                <a:cxn ang="0">
                  <a:pos x="518" y="23"/>
                </a:cxn>
                <a:cxn ang="0">
                  <a:pos x="479" y="52"/>
                </a:cxn>
                <a:cxn ang="0">
                  <a:pos x="440" y="81"/>
                </a:cxn>
                <a:cxn ang="0">
                  <a:pos x="323" y="159"/>
                </a:cxn>
                <a:cxn ang="0">
                  <a:pos x="286" y="187"/>
                </a:cxn>
                <a:cxn ang="0">
                  <a:pos x="177" y="276"/>
                </a:cxn>
                <a:cxn ang="0">
                  <a:pos x="141" y="309"/>
                </a:cxn>
                <a:cxn ang="0">
                  <a:pos x="75" y="373"/>
                </a:cxn>
                <a:cxn ang="0">
                  <a:pos x="56" y="388"/>
                </a:cxn>
                <a:cxn ang="0">
                  <a:pos x="38" y="404"/>
                </a:cxn>
                <a:cxn ang="0">
                  <a:pos x="13" y="428"/>
                </a:cxn>
                <a:cxn ang="0">
                  <a:pos x="4" y="433"/>
                </a:cxn>
                <a:cxn ang="0">
                  <a:pos x="3" y="434"/>
                </a:cxn>
                <a:cxn ang="0">
                  <a:pos x="0" y="441"/>
                </a:cxn>
                <a:cxn ang="0">
                  <a:pos x="5" y="445"/>
                </a:cxn>
                <a:cxn ang="0">
                  <a:pos x="7" y="445"/>
                </a:cxn>
                <a:cxn ang="0">
                  <a:pos x="20" y="438"/>
                </a:cxn>
                <a:cxn ang="0">
                  <a:pos x="43" y="416"/>
                </a:cxn>
                <a:cxn ang="0">
                  <a:pos x="54" y="407"/>
                </a:cxn>
                <a:cxn ang="0">
                  <a:pos x="127" y="337"/>
                </a:cxn>
                <a:cxn ang="0">
                  <a:pos x="166" y="301"/>
                </a:cxn>
                <a:cxn ang="0">
                  <a:pos x="286" y="201"/>
                </a:cxn>
                <a:cxn ang="0">
                  <a:pos x="307" y="186"/>
                </a:cxn>
                <a:cxn ang="0">
                  <a:pos x="373" y="139"/>
                </a:cxn>
                <a:cxn ang="0">
                  <a:pos x="462" y="80"/>
                </a:cxn>
                <a:cxn ang="0">
                  <a:pos x="500" y="51"/>
                </a:cxn>
                <a:cxn ang="0">
                  <a:pos x="538" y="22"/>
                </a:cxn>
                <a:cxn ang="0">
                  <a:pos x="543" y="21"/>
                </a:cxn>
                <a:cxn ang="0">
                  <a:pos x="557" y="18"/>
                </a:cxn>
                <a:cxn ang="0">
                  <a:pos x="565" y="14"/>
                </a:cxn>
                <a:cxn ang="0">
                  <a:pos x="570" y="6"/>
                </a:cxn>
                <a:cxn ang="0">
                  <a:pos x="570" y="4"/>
                </a:cxn>
                <a:cxn ang="0">
                  <a:pos x="566" y="0"/>
                </a:cxn>
                <a:cxn ang="0">
                  <a:pos x="561" y="1"/>
                </a:cxn>
                <a:cxn ang="0">
                  <a:pos x="560" y="4"/>
                </a:cxn>
              </a:cxnLst>
              <a:rect l="0" t="0" r="r" b="b"/>
              <a:pathLst>
                <a:path w="570" h="445">
                  <a:moveTo>
                    <a:pt x="560" y="4"/>
                  </a:moveTo>
                  <a:lnTo>
                    <a:pt x="560" y="4"/>
                  </a:lnTo>
                  <a:lnTo>
                    <a:pt x="559" y="4"/>
                  </a:lnTo>
                  <a:lnTo>
                    <a:pt x="557" y="5"/>
                  </a:lnTo>
                  <a:lnTo>
                    <a:pt x="553" y="5"/>
                  </a:lnTo>
                  <a:lnTo>
                    <a:pt x="547" y="5"/>
                  </a:lnTo>
                  <a:lnTo>
                    <a:pt x="547" y="5"/>
                  </a:lnTo>
                  <a:lnTo>
                    <a:pt x="539" y="8"/>
                  </a:lnTo>
                  <a:lnTo>
                    <a:pt x="531" y="13"/>
                  </a:lnTo>
                  <a:lnTo>
                    <a:pt x="518" y="23"/>
                  </a:lnTo>
                  <a:lnTo>
                    <a:pt x="518" y="23"/>
                  </a:lnTo>
                  <a:lnTo>
                    <a:pt x="479" y="52"/>
                  </a:lnTo>
                  <a:lnTo>
                    <a:pt x="440" y="81"/>
                  </a:lnTo>
                  <a:lnTo>
                    <a:pt x="440" y="81"/>
                  </a:lnTo>
                  <a:lnTo>
                    <a:pt x="361" y="132"/>
                  </a:lnTo>
                  <a:lnTo>
                    <a:pt x="323" y="159"/>
                  </a:lnTo>
                  <a:lnTo>
                    <a:pt x="286" y="187"/>
                  </a:lnTo>
                  <a:lnTo>
                    <a:pt x="286" y="187"/>
                  </a:lnTo>
                  <a:lnTo>
                    <a:pt x="212" y="246"/>
                  </a:lnTo>
                  <a:lnTo>
                    <a:pt x="177" y="276"/>
                  </a:lnTo>
                  <a:lnTo>
                    <a:pt x="141" y="309"/>
                  </a:lnTo>
                  <a:lnTo>
                    <a:pt x="141" y="309"/>
                  </a:lnTo>
                  <a:lnTo>
                    <a:pt x="107" y="340"/>
                  </a:lnTo>
                  <a:lnTo>
                    <a:pt x="75" y="373"/>
                  </a:lnTo>
                  <a:lnTo>
                    <a:pt x="75" y="373"/>
                  </a:lnTo>
                  <a:lnTo>
                    <a:pt x="56" y="388"/>
                  </a:lnTo>
                  <a:lnTo>
                    <a:pt x="38" y="404"/>
                  </a:lnTo>
                  <a:lnTo>
                    <a:pt x="38" y="404"/>
                  </a:lnTo>
                  <a:lnTo>
                    <a:pt x="22" y="421"/>
                  </a:lnTo>
                  <a:lnTo>
                    <a:pt x="13" y="428"/>
                  </a:lnTo>
                  <a:lnTo>
                    <a:pt x="9" y="431"/>
                  </a:lnTo>
                  <a:lnTo>
                    <a:pt x="4" y="433"/>
                  </a:lnTo>
                  <a:lnTo>
                    <a:pt x="4" y="433"/>
                  </a:lnTo>
                  <a:lnTo>
                    <a:pt x="3" y="434"/>
                  </a:lnTo>
                  <a:lnTo>
                    <a:pt x="1" y="435"/>
                  </a:lnTo>
                  <a:lnTo>
                    <a:pt x="0" y="441"/>
                  </a:lnTo>
                  <a:lnTo>
                    <a:pt x="3" y="443"/>
                  </a:lnTo>
                  <a:lnTo>
                    <a:pt x="5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14" y="441"/>
                  </a:lnTo>
                  <a:lnTo>
                    <a:pt x="20" y="438"/>
                  </a:lnTo>
                  <a:lnTo>
                    <a:pt x="33" y="428"/>
                  </a:lnTo>
                  <a:lnTo>
                    <a:pt x="43" y="416"/>
                  </a:lnTo>
                  <a:lnTo>
                    <a:pt x="54" y="407"/>
                  </a:lnTo>
                  <a:lnTo>
                    <a:pt x="54" y="407"/>
                  </a:lnTo>
                  <a:lnTo>
                    <a:pt x="92" y="371"/>
                  </a:lnTo>
                  <a:lnTo>
                    <a:pt x="127" y="337"/>
                  </a:lnTo>
                  <a:lnTo>
                    <a:pt x="127" y="337"/>
                  </a:lnTo>
                  <a:lnTo>
                    <a:pt x="166" y="301"/>
                  </a:lnTo>
                  <a:lnTo>
                    <a:pt x="205" y="268"/>
                  </a:lnTo>
                  <a:lnTo>
                    <a:pt x="286" y="201"/>
                  </a:lnTo>
                  <a:lnTo>
                    <a:pt x="286" y="201"/>
                  </a:lnTo>
                  <a:lnTo>
                    <a:pt x="307" y="186"/>
                  </a:lnTo>
                  <a:lnTo>
                    <a:pt x="328" y="169"/>
                  </a:lnTo>
                  <a:lnTo>
                    <a:pt x="373" y="139"/>
                  </a:lnTo>
                  <a:lnTo>
                    <a:pt x="462" y="80"/>
                  </a:lnTo>
                  <a:lnTo>
                    <a:pt x="462" y="80"/>
                  </a:lnTo>
                  <a:lnTo>
                    <a:pt x="481" y="65"/>
                  </a:lnTo>
                  <a:lnTo>
                    <a:pt x="500" y="51"/>
                  </a:lnTo>
                  <a:lnTo>
                    <a:pt x="519" y="37"/>
                  </a:lnTo>
                  <a:lnTo>
                    <a:pt x="538" y="22"/>
                  </a:lnTo>
                  <a:lnTo>
                    <a:pt x="538" y="22"/>
                  </a:lnTo>
                  <a:lnTo>
                    <a:pt x="543" y="21"/>
                  </a:lnTo>
                  <a:lnTo>
                    <a:pt x="548" y="20"/>
                  </a:lnTo>
                  <a:lnTo>
                    <a:pt x="557" y="18"/>
                  </a:lnTo>
                  <a:lnTo>
                    <a:pt x="561" y="17"/>
                  </a:lnTo>
                  <a:lnTo>
                    <a:pt x="565" y="14"/>
                  </a:lnTo>
                  <a:lnTo>
                    <a:pt x="569" y="12"/>
                  </a:lnTo>
                  <a:lnTo>
                    <a:pt x="570" y="6"/>
                  </a:lnTo>
                  <a:lnTo>
                    <a:pt x="570" y="6"/>
                  </a:lnTo>
                  <a:lnTo>
                    <a:pt x="570" y="4"/>
                  </a:lnTo>
                  <a:lnTo>
                    <a:pt x="570" y="1"/>
                  </a:lnTo>
                  <a:lnTo>
                    <a:pt x="566" y="0"/>
                  </a:lnTo>
                  <a:lnTo>
                    <a:pt x="562" y="0"/>
                  </a:lnTo>
                  <a:lnTo>
                    <a:pt x="561" y="1"/>
                  </a:lnTo>
                  <a:lnTo>
                    <a:pt x="560" y="4"/>
                  </a:lnTo>
                  <a:lnTo>
                    <a:pt x="56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chenying0907 876"/>
            <p:cNvSpPr>
              <a:spLocks/>
            </p:cNvSpPr>
            <p:nvPr/>
          </p:nvSpPr>
          <p:spPr bwMode="auto">
            <a:xfrm>
              <a:off x="3311526" y="3082926"/>
              <a:ext cx="227013" cy="171450"/>
            </a:xfrm>
            <a:custGeom>
              <a:avLst/>
              <a:gdLst/>
              <a:ahLst/>
              <a:cxnLst>
                <a:cxn ang="0">
                  <a:pos x="567" y="0"/>
                </a:cxn>
                <a:cxn ang="0">
                  <a:pos x="551" y="4"/>
                </a:cxn>
                <a:cxn ang="0">
                  <a:pos x="524" y="20"/>
                </a:cxn>
                <a:cxn ang="0">
                  <a:pos x="510" y="29"/>
                </a:cxn>
                <a:cxn ang="0">
                  <a:pos x="424" y="96"/>
                </a:cxn>
                <a:cxn ang="0">
                  <a:pos x="275" y="213"/>
                </a:cxn>
                <a:cxn ang="0">
                  <a:pos x="224" y="251"/>
                </a:cxn>
                <a:cxn ang="0">
                  <a:pos x="100" y="343"/>
                </a:cxn>
                <a:cxn ang="0">
                  <a:pos x="57" y="372"/>
                </a:cxn>
                <a:cxn ang="0">
                  <a:pos x="29" y="389"/>
                </a:cxn>
                <a:cxn ang="0">
                  <a:pos x="11" y="403"/>
                </a:cxn>
                <a:cxn ang="0">
                  <a:pos x="2" y="416"/>
                </a:cxn>
                <a:cxn ang="0">
                  <a:pos x="0" y="426"/>
                </a:cxn>
                <a:cxn ang="0">
                  <a:pos x="2" y="430"/>
                </a:cxn>
                <a:cxn ang="0">
                  <a:pos x="7" y="433"/>
                </a:cxn>
                <a:cxn ang="0">
                  <a:pos x="13" y="433"/>
                </a:cxn>
                <a:cxn ang="0">
                  <a:pos x="17" y="432"/>
                </a:cxn>
                <a:cxn ang="0">
                  <a:pos x="17" y="424"/>
                </a:cxn>
                <a:cxn ang="0">
                  <a:pos x="13" y="423"/>
                </a:cxn>
                <a:cxn ang="0">
                  <a:pos x="11" y="421"/>
                </a:cxn>
                <a:cxn ang="0">
                  <a:pos x="12" y="419"/>
                </a:cxn>
                <a:cxn ang="0">
                  <a:pos x="21" y="411"/>
                </a:cxn>
                <a:cxn ang="0">
                  <a:pos x="49" y="391"/>
                </a:cxn>
                <a:cxn ang="0">
                  <a:pos x="88" y="364"/>
                </a:cxn>
                <a:cxn ang="0">
                  <a:pos x="131" y="335"/>
                </a:cxn>
                <a:cxn ang="0">
                  <a:pos x="257" y="242"/>
                </a:cxn>
                <a:cxn ang="0">
                  <a:pos x="333" y="183"/>
                </a:cxn>
                <a:cxn ang="0">
                  <a:pos x="407" y="124"/>
                </a:cxn>
                <a:cxn ang="0">
                  <a:pos x="484" y="63"/>
                </a:cxn>
                <a:cxn ang="0">
                  <a:pos x="522" y="32"/>
                </a:cxn>
                <a:cxn ang="0">
                  <a:pos x="544" y="18"/>
                </a:cxn>
                <a:cxn ang="0">
                  <a:pos x="567" y="11"/>
                </a:cxn>
                <a:cxn ang="0">
                  <a:pos x="569" y="11"/>
                </a:cxn>
                <a:cxn ang="0">
                  <a:pos x="572" y="5"/>
                </a:cxn>
                <a:cxn ang="0">
                  <a:pos x="571" y="1"/>
                </a:cxn>
                <a:cxn ang="0">
                  <a:pos x="567" y="0"/>
                </a:cxn>
              </a:cxnLst>
              <a:rect l="0" t="0" r="r" b="b"/>
              <a:pathLst>
                <a:path w="572" h="433">
                  <a:moveTo>
                    <a:pt x="567" y="0"/>
                  </a:moveTo>
                  <a:lnTo>
                    <a:pt x="567" y="0"/>
                  </a:lnTo>
                  <a:lnTo>
                    <a:pt x="559" y="1"/>
                  </a:lnTo>
                  <a:lnTo>
                    <a:pt x="551" y="4"/>
                  </a:lnTo>
                  <a:lnTo>
                    <a:pt x="537" y="11"/>
                  </a:lnTo>
                  <a:lnTo>
                    <a:pt x="524" y="20"/>
                  </a:lnTo>
                  <a:lnTo>
                    <a:pt x="510" y="29"/>
                  </a:lnTo>
                  <a:lnTo>
                    <a:pt x="510" y="29"/>
                  </a:lnTo>
                  <a:lnTo>
                    <a:pt x="424" y="96"/>
                  </a:lnTo>
                  <a:lnTo>
                    <a:pt x="424" y="96"/>
                  </a:lnTo>
                  <a:lnTo>
                    <a:pt x="325" y="174"/>
                  </a:lnTo>
                  <a:lnTo>
                    <a:pt x="275" y="213"/>
                  </a:lnTo>
                  <a:lnTo>
                    <a:pt x="224" y="251"/>
                  </a:lnTo>
                  <a:lnTo>
                    <a:pt x="224" y="251"/>
                  </a:lnTo>
                  <a:lnTo>
                    <a:pt x="142" y="313"/>
                  </a:lnTo>
                  <a:lnTo>
                    <a:pt x="100" y="343"/>
                  </a:lnTo>
                  <a:lnTo>
                    <a:pt x="57" y="372"/>
                  </a:lnTo>
                  <a:lnTo>
                    <a:pt x="57" y="372"/>
                  </a:lnTo>
                  <a:lnTo>
                    <a:pt x="40" y="382"/>
                  </a:lnTo>
                  <a:lnTo>
                    <a:pt x="29" y="389"/>
                  </a:lnTo>
                  <a:lnTo>
                    <a:pt x="20" y="395"/>
                  </a:lnTo>
                  <a:lnTo>
                    <a:pt x="11" y="403"/>
                  </a:lnTo>
                  <a:lnTo>
                    <a:pt x="4" y="412"/>
                  </a:lnTo>
                  <a:lnTo>
                    <a:pt x="2" y="416"/>
                  </a:lnTo>
                  <a:lnTo>
                    <a:pt x="0" y="421"/>
                  </a:lnTo>
                  <a:lnTo>
                    <a:pt x="0" y="426"/>
                  </a:lnTo>
                  <a:lnTo>
                    <a:pt x="2" y="430"/>
                  </a:lnTo>
                  <a:lnTo>
                    <a:pt x="2" y="430"/>
                  </a:lnTo>
                  <a:lnTo>
                    <a:pt x="4" y="433"/>
                  </a:lnTo>
                  <a:lnTo>
                    <a:pt x="7" y="433"/>
                  </a:lnTo>
                  <a:lnTo>
                    <a:pt x="13" y="433"/>
                  </a:lnTo>
                  <a:lnTo>
                    <a:pt x="13" y="433"/>
                  </a:lnTo>
                  <a:lnTo>
                    <a:pt x="15" y="433"/>
                  </a:lnTo>
                  <a:lnTo>
                    <a:pt x="17" y="432"/>
                  </a:lnTo>
                  <a:lnTo>
                    <a:pt x="19" y="428"/>
                  </a:lnTo>
                  <a:lnTo>
                    <a:pt x="17" y="424"/>
                  </a:lnTo>
                  <a:lnTo>
                    <a:pt x="15" y="423"/>
                  </a:lnTo>
                  <a:lnTo>
                    <a:pt x="13" y="423"/>
                  </a:lnTo>
                  <a:lnTo>
                    <a:pt x="13" y="423"/>
                  </a:lnTo>
                  <a:lnTo>
                    <a:pt x="11" y="421"/>
                  </a:lnTo>
                  <a:lnTo>
                    <a:pt x="9" y="421"/>
                  </a:lnTo>
                  <a:lnTo>
                    <a:pt x="12" y="419"/>
                  </a:lnTo>
                  <a:lnTo>
                    <a:pt x="21" y="411"/>
                  </a:lnTo>
                  <a:lnTo>
                    <a:pt x="21" y="411"/>
                  </a:lnTo>
                  <a:lnTo>
                    <a:pt x="34" y="400"/>
                  </a:lnTo>
                  <a:lnTo>
                    <a:pt x="49" y="391"/>
                  </a:lnTo>
                  <a:lnTo>
                    <a:pt x="49" y="391"/>
                  </a:lnTo>
                  <a:lnTo>
                    <a:pt x="88" y="364"/>
                  </a:lnTo>
                  <a:lnTo>
                    <a:pt x="88" y="364"/>
                  </a:lnTo>
                  <a:lnTo>
                    <a:pt x="131" y="335"/>
                  </a:lnTo>
                  <a:lnTo>
                    <a:pt x="173" y="304"/>
                  </a:lnTo>
                  <a:lnTo>
                    <a:pt x="257" y="242"/>
                  </a:lnTo>
                  <a:lnTo>
                    <a:pt x="257" y="242"/>
                  </a:lnTo>
                  <a:lnTo>
                    <a:pt x="333" y="183"/>
                  </a:lnTo>
                  <a:lnTo>
                    <a:pt x="407" y="124"/>
                  </a:lnTo>
                  <a:lnTo>
                    <a:pt x="407" y="124"/>
                  </a:lnTo>
                  <a:lnTo>
                    <a:pt x="484" y="63"/>
                  </a:lnTo>
                  <a:lnTo>
                    <a:pt x="484" y="63"/>
                  </a:lnTo>
                  <a:lnTo>
                    <a:pt x="503" y="49"/>
                  </a:lnTo>
                  <a:lnTo>
                    <a:pt x="522" y="32"/>
                  </a:lnTo>
                  <a:lnTo>
                    <a:pt x="534" y="24"/>
                  </a:lnTo>
                  <a:lnTo>
                    <a:pt x="544" y="18"/>
                  </a:lnTo>
                  <a:lnTo>
                    <a:pt x="555" y="13"/>
                  </a:lnTo>
                  <a:lnTo>
                    <a:pt x="567" y="11"/>
                  </a:lnTo>
                  <a:lnTo>
                    <a:pt x="567" y="11"/>
                  </a:lnTo>
                  <a:lnTo>
                    <a:pt x="569" y="11"/>
                  </a:lnTo>
                  <a:lnTo>
                    <a:pt x="571" y="9"/>
                  </a:lnTo>
                  <a:lnTo>
                    <a:pt x="572" y="5"/>
                  </a:lnTo>
                  <a:lnTo>
                    <a:pt x="572" y="3"/>
                  </a:lnTo>
                  <a:lnTo>
                    <a:pt x="571" y="1"/>
                  </a:lnTo>
                  <a:lnTo>
                    <a:pt x="569" y="0"/>
                  </a:lnTo>
                  <a:lnTo>
                    <a:pt x="567" y="0"/>
                  </a:lnTo>
                  <a:lnTo>
                    <a:pt x="56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" name="chenying0907 877"/>
            <p:cNvSpPr>
              <a:spLocks/>
            </p:cNvSpPr>
            <p:nvPr/>
          </p:nvSpPr>
          <p:spPr bwMode="auto">
            <a:xfrm>
              <a:off x="3371851" y="3092451"/>
              <a:ext cx="185738" cy="153988"/>
            </a:xfrm>
            <a:custGeom>
              <a:avLst/>
              <a:gdLst/>
              <a:ahLst/>
              <a:cxnLst>
                <a:cxn ang="0">
                  <a:pos x="458" y="2"/>
                </a:cxn>
                <a:cxn ang="0">
                  <a:pos x="437" y="20"/>
                </a:cxn>
                <a:cxn ang="0">
                  <a:pos x="414" y="38"/>
                </a:cxn>
                <a:cxn ang="0">
                  <a:pos x="400" y="53"/>
                </a:cxn>
                <a:cxn ang="0">
                  <a:pos x="353" y="93"/>
                </a:cxn>
                <a:cxn ang="0">
                  <a:pos x="234" y="199"/>
                </a:cxn>
                <a:cxn ang="0">
                  <a:pos x="202" y="227"/>
                </a:cxn>
                <a:cxn ang="0">
                  <a:pos x="102" y="300"/>
                </a:cxn>
                <a:cxn ang="0">
                  <a:pos x="76" y="319"/>
                </a:cxn>
                <a:cxn ang="0">
                  <a:pos x="52" y="339"/>
                </a:cxn>
                <a:cxn ang="0">
                  <a:pos x="43" y="347"/>
                </a:cxn>
                <a:cxn ang="0">
                  <a:pos x="13" y="367"/>
                </a:cxn>
                <a:cxn ang="0">
                  <a:pos x="10" y="369"/>
                </a:cxn>
                <a:cxn ang="0">
                  <a:pos x="6" y="376"/>
                </a:cxn>
                <a:cxn ang="0">
                  <a:pos x="2" y="377"/>
                </a:cxn>
                <a:cxn ang="0">
                  <a:pos x="0" y="381"/>
                </a:cxn>
                <a:cxn ang="0">
                  <a:pos x="0" y="387"/>
                </a:cxn>
                <a:cxn ang="0">
                  <a:pos x="4" y="389"/>
                </a:cxn>
                <a:cxn ang="0">
                  <a:pos x="6" y="389"/>
                </a:cxn>
                <a:cxn ang="0">
                  <a:pos x="21" y="378"/>
                </a:cxn>
                <a:cxn ang="0">
                  <a:pos x="36" y="365"/>
                </a:cxn>
                <a:cxn ang="0">
                  <a:pos x="52" y="353"/>
                </a:cxn>
                <a:cxn ang="0">
                  <a:pos x="99" y="317"/>
                </a:cxn>
                <a:cxn ang="0">
                  <a:pos x="132" y="293"/>
                </a:cxn>
                <a:cxn ang="0">
                  <a:pos x="196" y="246"/>
                </a:cxn>
                <a:cxn ang="0">
                  <a:pos x="227" y="220"/>
                </a:cxn>
                <a:cxn ang="0">
                  <a:pos x="353" y="108"/>
                </a:cxn>
                <a:cxn ang="0">
                  <a:pos x="409" y="59"/>
                </a:cxn>
                <a:cxn ang="0">
                  <a:pos x="465" y="11"/>
                </a:cxn>
                <a:cxn ang="0">
                  <a:pos x="467" y="8"/>
                </a:cxn>
                <a:cxn ang="0">
                  <a:pos x="465" y="3"/>
                </a:cxn>
                <a:cxn ang="0">
                  <a:pos x="459" y="0"/>
                </a:cxn>
                <a:cxn ang="0">
                  <a:pos x="458" y="2"/>
                </a:cxn>
              </a:cxnLst>
              <a:rect l="0" t="0" r="r" b="b"/>
              <a:pathLst>
                <a:path w="467" h="389">
                  <a:moveTo>
                    <a:pt x="458" y="2"/>
                  </a:moveTo>
                  <a:lnTo>
                    <a:pt x="458" y="2"/>
                  </a:lnTo>
                  <a:lnTo>
                    <a:pt x="447" y="12"/>
                  </a:lnTo>
                  <a:lnTo>
                    <a:pt x="437" y="20"/>
                  </a:lnTo>
                  <a:lnTo>
                    <a:pt x="425" y="29"/>
                  </a:lnTo>
                  <a:lnTo>
                    <a:pt x="414" y="38"/>
                  </a:lnTo>
                  <a:lnTo>
                    <a:pt x="414" y="38"/>
                  </a:lnTo>
                  <a:lnTo>
                    <a:pt x="400" y="53"/>
                  </a:lnTo>
                  <a:lnTo>
                    <a:pt x="384" y="66"/>
                  </a:lnTo>
                  <a:lnTo>
                    <a:pt x="353" y="93"/>
                  </a:lnTo>
                  <a:lnTo>
                    <a:pt x="353" y="93"/>
                  </a:lnTo>
                  <a:lnTo>
                    <a:pt x="234" y="199"/>
                  </a:lnTo>
                  <a:lnTo>
                    <a:pt x="234" y="199"/>
                  </a:lnTo>
                  <a:lnTo>
                    <a:pt x="202" y="227"/>
                  </a:lnTo>
                  <a:lnTo>
                    <a:pt x="168" y="251"/>
                  </a:lnTo>
                  <a:lnTo>
                    <a:pt x="102" y="300"/>
                  </a:lnTo>
                  <a:lnTo>
                    <a:pt x="102" y="300"/>
                  </a:lnTo>
                  <a:lnTo>
                    <a:pt x="76" y="319"/>
                  </a:lnTo>
                  <a:lnTo>
                    <a:pt x="64" y="329"/>
                  </a:lnTo>
                  <a:lnTo>
                    <a:pt x="52" y="339"/>
                  </a:lnTo>
                  <a:lnTo>
                    <a:pt x="52" y="339"/>
                  </a:lnTo>
                  <a:lnTo>
                    <a:pt x="43" y="347"/>
                  </a:lnTo>
                  <a:lnTo>
                    <a:pt x="32" y="353"/>
                  </a:lnTo>
                  <a:lnTo>
                    <a:pt x="13" y="367"/>
                  </a:lnTo>
                  <a:lnTo>
                    <a:pt x="13" y="367"/>
                  </a:lnTo>
                  <a:lnTo>
                    <a:pt x="10" y="369"/>
                  </a:lnTo>
                  <a:lnTo>
                    <a:pt x="9" y="372"/>
                  </a:lnTo>
                  <a:lnTo>
                    <a:pt x="6" y="376"/>
                  </a:lnTo>
                  <a:lnTo>
                    <a:pt x="2" y="377"/>
                  </a:lnTo>
                  <a:lnTo>
                    <a:pt x="2" y="377"/>
                  </a:lnTo>
                  <a:lnTo>
                    <a:pt x="1" y="378"/>
                  </a:lnTo>
                  <a:lnTo>
                    <a:pt x="0" y="381"/>
                  </a:lnTo>
                  <a:lnTo>
                    <a:pt x="0" y="385"/>
                  </a:lnTo>
                  <a:lnTo>
                    <a:pt x="0" y="387"/>
                  </a:lnTo>
                  <a:lnTo>
                    <a:pt x="2" y="389"/>
                  </a:lnTo>
                  <a:lnTo>
                    <a:pt x="4" y="389"/>
                  </a:lnTo>
                  <a:lnTo>
                    <a:pt x="6" y="389"/>
                  </a:lnTo>
                  <a:lnTo>
                    <a:pt x="6" y="389"/>
                  </a:lnTo>
                  <a:lnTo>
                    <a:pt x="14" y="384"/>
                  </a:lnTo>
                  <a:lnTo>
                    <a:pt x="21" y="378"/>
                  </a:lnTo>
                  <a:lnTo>
                    <a:pt x="28" y="370"/>
                  </a:lnTo>
                  <a:lnTo>
                    <a:pt x="36" y="365"/>
                  </a:lnTo>
                  <a:lnTo>
                    <a:pt x="36" y="365"/>
                  </a:lnTo>
                  <a:lnTo>
                    <a:pt x="52" y="353"/>
                  </a:lnTo>
                  <a:lnTo>
                    <a:pt x="68" y="340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132" y="293"/>
                  </a:lnTo>
                  <a:lnTo>
                    <a:pt x="165" y="270"/>
                  </a:lnTo>
                  <a:lnTo>
                    <a:pt x="196" y="246"/>
                  </a:lnTo>
                  <a:lnTo>
                    <a:pt x="227" y="220"/>
                  </a:lnTo>
                  <a:lnTo>
                    <a:pt x="227" y="220"/>
                  </a:lnTo>
                  <a:lnTo>
                    <a:pt x="353" y="108"/>
                  </a:lnTo>
                  <a:lnTo>
                    <a:pt x="353" y="108"/>
                  </a:lnTo>
                  <a:lnTo>
                    <a:pt x="380" y="84"/>
                  </a:lnTo>
                  <a:lnTo>
                    <a:pt x="409" y="59"/>
                  </a:lnTo>
                  <a:lnTo>
                    <a:pt x="438" y="36"/>
                  </a:lnTo>
                  <a:lnTo>
                    <a:pt x="465" y="11"/>
                  </a:lnTo>
                  <a:lnTo>
                    <a:pt x="465" y="11"/>
                  </a:lnTo>
                  <a:lnTo>
                    <a:pt x="467" y="8"/>
                  </a:lnTo>
                  <a:lnTo>
                    <a:pt x="467" y="6"/>
                  </a:lnTo>
                  <a:lnTo>
                    <a:pt x="465" y="3"/>
                  </a:lnTo>
                  <a:lnTo>
                    <a:pt x="461" y="0"/>
                  </a:lnTo>
                  <a:lnTo>
                    <a:pt x="459" y="0"/>
                  </a:lnTo>
                  <a:lnTo>
                    <a:pt x="458" y="2"/>
                  </a:lnTo>
                  <a:lnTo>
                    <a:pt x="45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chenying0907 878"/>
            <p:cNvSpPr>
              <a:spLocks/>
            </p:cNvSpPr>
            <p:nvPr/>
          </p:nvSpPr>
          <p:spPr bwMode="auto">
            <a:xfrm>
              <a:off x="3521076" y="3098801"/>
              <a:ext cx="65088" cy="63500"/>
            </a:xfrm>
            <a:custGeom>
              <a:avLst/>
              <a:gdLst/>
              <a:ahLst/>
              <a:cxnLst>
                <a:cxn ang="0">
                  <a:pos x="158" y="0"/>
                </a:cxn>
                <a:cxn ang="0">
                  <a:pos x="158" y="0"/>
                </a:cxn>
                <a:cxn ang="0">
                  <a:pos x="145" y="7"/>
                </a:cxn>
                <a:cxn ang="0">
                  <a:pos x="134" y="15"/>
                </a:cxn>
                <a:cxn ang="0">
                  <a:pos x="122" y="24"/>
                </a:cxn>
                <a:cxn ang="0">
                  <a:pos x="111" y="34"/>
                </a:cxn>
                <a:cxn ang="0">
                  <a:pos x="90" y="55"/>
                </a:cxn>
                <a:cxn ang="0">
                  <a:pos x="71" y="76"/>
                </a:cxn>
                <a:cxn ang="0">
                  <a:pos x="71" y="76"/>
                </a:cxn>
                <a:cxn ang="0">
                  <a:pos x="62" y="85"/>
                </a:cxn>
                <a:cxn ang="0">
                  <a:pos x="51" y="95"/>
                </a:cxn>
                <a:cxn ang="0">
                  <a:pos x="30" y="110"/>
                </a:cxn>
                <a:cxn ang="0">
                  <a:pos x="21" y="119"/>
                </a:cxn>
                <a:cxn ang="0">
                  <a:pos x="12" y="129"/>
                </a:cxn>
                <a:cxn ang="0">
                  <a:pos x="5" y="140"/>
                </a:cxn>
                <a:cxn ang="0">
                  <a:pos x="1" y="153"/>
                </a:cxn>
                <a:cxn ang="0">
                  <a:pos x="1" y="153"/>
                </a:cxn>
                <a:cxn ang="0">
                  <a:pos x="0" y="156"/>
                </a:cxn>
                <a:cxn ang="0">
                  <a:pos x="1" y="157"/>
                </a:cxn>
                <a:cxn ang="0">
                  <a:pos x="5" y="160"/>
                </a:cxn>
                <a:cxn ang="0">
                  <a:pos x="9" y="160"/>
                </a:cxn>
                <a:cxn ang="0">
                  <a:pos x="11" y="159"/>
                </a:cxn>
                <a:cxn ang="0">
                  <a:pos x="12" y="156"/>
                </a:cxn>
                <a:cxn ang="0">
                  <a:pos x="12" y="156"/>
                </a:cxn>
                <a:cxn ang="0">
                  <a:pos x="16" y="146"/>
                </a:cxn>
                <a:cxn ang="0">
                  <a:pos x="21" y="135"/>
                </a:cxn>
                <a:cxn ang="0">
                  <a:pos x="29" y="126"/>
                </a:cxn>
                <a:cxn ang="0">
                  <a:pos x="38" y="118"/>
                </a:cxn>
                <a:cxn ang="0">
                  <a:pos x="56" y="102"/>
                </a:cxn>
                <a:cxn ang="0">
                  <a:pos x="75" y="88"/>
                </a:cxn>
                <a:cxn ang="0">
                  <a:pos x="75" y="88"/>
                </a:cxn>
                <a:cxn ang="0">
                  <a:pos x="86" y="79"/>
                </a:cxn>
                <a:cxn ang="0">
                  <a:pos x="96" y="68"/>
                </a:cxn>
                <a:cxn ang="0">
                  <a:pos x="115" y="46"/>
                </a:cxn>
                <a:cxn ang="0">
                  <a:pos x="126" y="36"/>
                </a:cxn>
                <a:cxn ang="0">
                  <a:pos x="136" y="27"/>
                </a:cxn>
                <a:cxn ang="0">
                  <a:pos x="148" y="19"/>
                </a:cxn>
                <a:cxn ang="0">
                  <a:pos x="162" y="12"/>
                </a:cxn>
                <a:cxn ang="0">
                  <a:pos x="162" y="12"/>
                </a:cxn>
                <a:cxn ang="0">
                  <a:pos x="164" y="11"/>
                </a:cxn>
                <a:cxn ang="0">
                  <a:pos x="165" y="8"/>
                </a:cxn>
                <a:cxn ang="0">
                  <a:pos x="165" y="4"/>
                </a:cxn>
                <a:cxn ang="0">
                  <a:pos x="165" y="3"/>
                </a:cxn>
                <a:cxn ang="0">
                  <a:pos x="164" y="2"/>
                </a:cxn>
                <a:cxn ang="0">
                  <a:pos x="161" y="0"/>
                </a:cxn>
                <a:cxn ang="0">
                  <a:pos x="158" y="0"/>
                </a:cxn>
                <a:cxn ang="0">
                  <a:pos x="158" y="0"/>
                </a:cxn>
              </a:cxnLst>
              <a:rect l="0" t="0" r="r" b="b"/>
              <a:pathLst>
                <a:path w="165" h="160">
                  <a:moveTo>
                    <a:pt x="158" y="0"/>
                  </a:moveTo>
                  <a:lnTo>
                    <a:pt x="158" y="0"/>
                  </a:lnTo>
                  <a:lnTo>
                    <a:pt x="145" y="7"/>
                  </a:lnTo>
                  <a:lnTo>
                    <a:pt x="134" y="15"/>
                  </a:lnTo>
                  <a:lnTo>
                    <a:pt x="122" y="24"/>
                  </a:lnTo>
                  <a:lnTo>
                    <a:pt x="111" y="34"/>
                  </a:lnTo>
                  <a:lnTo>
                    <a:pt x="90" y="55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62" y="85"/>
                  </a:lnTo>
                  <a:lnTo>
                    <a:pt x="51" y="95"/>
                  </a:lnTo>
                  <a:lnTo>
                    <a:pt x="30" y="110"/>
                  </a:lnTo>
                  <a:lnTo>
                    <a:pt x="21" y="119"/>
                  </a:lnTo>
                  <a:lnTo>
                    <a:pt x="12" y="129"/>
                  </a:lnTo>
                  <a:lnTo>
                    <a:pt x="5" y="140"/>
                  </a:lnTo>
                  <a:lnTo>
                    <a:pt x="1" y="153"/>
                  </a:lnTo>
                  <a:lnTo>
                    <a:pt x="1" y="153"/>
                  </a:lnTo>
                  <a:lnTo>
                    <a:pt x="0" y="156"/>
                  </a:lnTo>
                  <a:lnTo>
                    <a:pt x="1" y="157"/>
                  </a:lnTo>
                  <a:lnTo>
                    <a:pt x="5" y="160"/>
                  </a:lnTo>
                  <a:lnTo>
                    <a:pt x="9" y="160"/>
                  </a:lnTo>
                  <a:lnTo>
                    <a:pt x="11" y="159"/>
                  </a:lnTo>
                  <a:lnTo>
                    <a:pt x="12" y="156"/>
                  </a:lnTo>
                  <a:lnTo>
                    <a:pt x="12" y="156"/>
                  </a:lnTo>
                  <a:lnTo>
                    <a:pt x="16" y="146"/>
                  </a:lnTo>
                  <a:lnTo>
                    <a:pt x="21" y="135"/>
                  </a:lnTo>
                  <a:lnTo>
                    <a:pt x="29" y="126"/>
                  </a:lnTo>
                  <a:lnTo>
                    <a:pt x="38" y="118"/>
                  </a:lnTo>
                  <a:lnTo>
                    <a:pt x="56" y="102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86" y="79"/>
                  </a:lnTo>
                  <a:lnTo>
                    <a:pt x="96" y="68"/>
                  </a:lnTo>
                  <a:lnTo>
                    <a:pt x="115" y="46"/>
                  </a:lnTo>
                  <a:lnTo>
                    <a:pt x="126" y="36"/>
                  </a:lnTo>
                  <a:lnTo>
                    <a:pt x="136" y="27"/>
                  </a:lnTo>
                  <a:lnTo>
                    <a:pt x="148" y="19"/>
                  </a:lnTo>
                  <a:lnTo>
                    <a:pt x="162" y="12"/>
                  </a:lnTo>
                  <a:lnTo>
                    <a:pt x="162" y="12"/>
                  </a:lnTo>
                  <a:lnTo>
                    <a:pt x="164" y="11"/>
                  </a:lnTo>
                  <a:lnTo>
                    <a:pt x="165" y="8"/>
                  </a:lnTo>
                  <a:lnTo>
                    <a:pt x="165" y="4"/>
                  </a:lnTo>
                  <a:lnTo>
                    <a:pt x="165" y="3"/>
                  </a:lnTo>
                  <a:lnTo>
                    <a:pt x="164" y="2"/>
                  </a:lnTo>
                  <a:lnTo>
                    <a:pt x="161" y="0"/>
                  </a:lnTo>
                  <a:lnTo>
                    <a:pt x="158" y="0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" name="chenying0907 879"/>
            <p:cNvSpPr>
              <a:spLocks/>
            </p:cNvSpPr>
            <p:nvPr/>
          </p:nvSpPr>
          <p:spPr bwMode="auto">
            <a:xfrm>
              <a:off x="3532188" y="3103563"/>
              <a:ext cx="90488" cy="82550"/>
            </a:xfrm>
            <a:custGeom>
              <a:avLst/>
              <a:gdLst/>
              <a:ahLst/>
              <a:cxnLst>
                <a:cxn ang="0">
                  <a:pos x="220" y="1"/>
                </a:cxn>
                <a:cxn ang="0">
                  <a:pos x="220" y="1"/>
                </a:cxn>
                <a:cxn ang="0">
                  <a:pos x="191" y="20"/>
                </a:cxn>
                <a:cxn ang="0">
                  <a:pos x="163" y="39"/>
                </a:cxn>
                <a:cxn ang="0">
                  <a:pos x="150" y="50"/>
                </a:cxn>
                <a:cxn ang="0">
                  <a:pos x="139" y="62"/>
                </a:cxn>
                <a:cxn ang="0">
                  <a:pos x="127" y="73"/>
                </a:cxn>
                <a:cxn ang="0">
                  <a:pos x="115" y="86"/>
                </a:cxn>
                <a:cxn ang="0">
                  <a:pos x="115" y="86"/>
                </a:cxn>
                <a:cxn ang="0">
                  <a:pos x="102" y="101"/>
                </a:cxn>
                <a:cxn ang="0">
                  <a:pos x="88" y="114"/>
                </a:cxn>
                <a:cxn ang="0">
                  <a:pos x="73" y="126"/>
                </a:cxn>
                <a:cxn ang="0">
                  <a:pos x="60" y="139"/>
                </a:cxn>
                <a:cxn ang="0">
                  <a:pos x="60" y="139"/>
                </a:cxn>
                <a:cxn ang="0">
                  <a:pos x="31" y="170"/>
                </a:cxn>
                <a:cxn ang="0">
                  <a:pos x="1" y="202"/>
                </a:cxn>
                <a:cxn ang="0">
                  <a:pos x="1" y="202"/>
                </a:cxn>
                <a:cxn ang="0">
                  <a:pos x="0" y="204"/>
                </a:cxn>
                <a:cxn ang="0">
                  <a:pos x="0" y="205"/>
                </a:cxn>
                <a:cxn ang="0">
                  <a:pos x="3" y="209"/>
                </a:cxn>
                <a:cxn ang="0">
                  <a:pos x="5" y="211"/>
                </a:cxn>
                <a:cxn ang="0">
                  <a:pos x="8" y="211"/>
                </a:cxn>
                <a:cxn ang="0">
                  <a:pos x="10" y="209"/>
                </a:cxn>
                <a:cxn ang="0">
                  <a:pos x="10" y="209"/>
                </a:cxn>
                <a:cxn ang="0">
                  <a:pos x="37" y="182"/>
                </a:cxn>
                <a:cxn ang="0">
                  <a:pos x="61" y="153"/>
                </a:cxn>
                <a:cxn ang="0">
                  <a:pos x="89" y="127"/>
                </a:cxn>
                <a:cxn ang="0">
                  <a:pos x="102" y="114"/>
                </a:cxn>
                <a:cxn ang="0">
                  <a:pos x="118" y="102"/>
                </a:cxn>
                <a:cxn ang="0">
                  <a:pos x="118" y="102"/>
                </a:cxn>
                <a:cxn ang="0">
                  <a:pos x="127" y="93"/>
                </a:cxn>
                <a:cxn ang="0">
                  <a:pos x="136" y="83"/>
                </a:cxn>
                <a:cxn ang="0">
                  <a:pos x="145" y="71"/>
                </a:cxn>
                <a:cxn ang="0">
                  <a:pos x="154" y="62"/>
                </a:cxn>
                <a:cxn ang="0">
                  <a:pos x="154" y="62"/>
                </a:cxn>
                <a:cxn ang="0">
                  <a:pos x="171" y="47"/>
                </a:cxn>
                <a:cxn ang="0">
                  <a:pos x="188" y="34"/>
                </a:cxn>
                <a:cxn ang="0">
                  <a:pos x="226" y="11"/>
                </a:cxn>
                <a:cxn ang="0">
                  <a:pos x="226" y="11"/>
                </a:cxn>
                <a:cxn ang="0">
                  <a:pos x="228" y="9"/>
                </a:cxn>
                <a:cxn ang="0">
                  <a:pos x="229" y="7"/>
                </a:cxn>
                <a:cxn ang="0">
                  <a:pos x="228" y="3"/>
                </a:cxn>
                <a:cxn ang="0">
                  <a:pos x="226" y="1"/>
                </a:cxn>
                <a:cxn ang="0">
                  <a:pos x="225" y="0"/>
                </a:cxn>
                <a:cxn ang="0">
                  <a:pos x="222" y="0"/>
                </a:cxn>
                <a:cxn ang="0">
                  <a:pos x="220" y="1"/>
                </a:cxn>
                <a:cxn ang="0">
                  <a:pos x="220" y="1"/>
                </a:cxn>
              </a:cxnLst>
              <a:rect l="0" t="0" r="r" b="b"/>
              <a:pathLst>
                <a:path w="229" h="211">
                  <a:moveTo>
                    <a:pt x="220" y="1"/>
                  </a:moveTo>
                  <a:lnTo>
                    <a:pt x="220" y="1"/>
                  </a:lnTo>
                  <a:lnTo>
                    <a:pt x="191" y="20"/>
                  </a:lnTo>
                  <a:lnTo>
                    <a:pt x="163" y="39"/>
                  </a:lnTo>
                  <a:lnTo>
                    <a:pt x="150" y="50"/>
                  </a:lnTo>
                  <a:lnTo>
                    <a:pt x="139" y="62"/>
                  </a:lnTo>
                  <a:lnTo>
                    <a:pt x="127" y="73"/>
                  </a:lnTo>
                  <a:lnTo>
                    <a:pt x="115" y="86"/>
                  </a:lnTo>
                  <a:lnTo>
                    <a:pt x="115" y="86"/>
                  </a:lnTo>
                  <a:lnTo>
                    <a:pt x="102" y="101"/>
                  </a:lnTo>
                  <a:lnTo>
                    <a:pt x="88" y="114"/>
                  </a:lnTo>
                  <a:lnTo>
                    <a:pt x="73" y="126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31" y="170"/>
                  </a:lnTo>
                  <a:lnTo>
                    <a:pt x="1" y="202"/>
                  </a:lnTo>
                  <a:lnTo>
                    <a:pt x="1" y="202"/>
                  </a:lnTo>
                  <a:lnTo>
                    <a:pt x="0" y="204"/>
                  </a:lnTo>
                  <a:lnTo>
                    <a:pt x="0" y="205"/>
                  </a:lnTo>
                  <a:lnTo>
                    <a:pt x="3" y="209"/>
                  </a:lnTo>
                  <a:lnTo>
                    <a:pt x="5" y="211"/>
                  </a:lnTo>
                  <a:lnTo>
                    <a:pt x="8" y="211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37" y="182"/>
                  </a:lnTo>
                  <a:lnTo>
                    <a:pt x="61" y="153"/>
                  </a:lnTo>
                  <a:lnTo>
                    <a:pt x="89" y="127"/>
                  </a:lnTo>
                  <a:lnTo>
                    <a:pt x="102" y="114"/>
                  </a:lnTo>
                  <a:lnTo>
                    <a:pt x="118" y="102"/>
                  </a:lnTo>
                  <a:lnTo>
                    <a:pt x="118" y="102"/>
                  </a:lnTo>
                  <a:lnTo>
                    <a:pt x="127" y="93"/>
                  </a:lnTo>
                  <a:lnTo>
                    <a:pt x="136" y="83"/>
                  </a:lnTo>
                  <a:lnTo>
                    <a:pt x="145" y="71"/>
                  </a:lnTo>
                  <a:lnTo>
                    <a:pt x="154" y="62"/>
                  </a:lnTo>
                  <a:lnTo>
                    <a:pt x="154" y="62"/>
                  </a:lnTo>
                  <a:lnTo>
                    <a:pt x="171" y="47"/>
                  </a:lnTo>
                  <a:lnTo>
                    <a:pt x="188" y="34"/>
                  </a:lnTo>
                  <a:lnTo>
                    <a:pt x="226" y="11"/>
                  </a:lnTo>
                  <a:lnTo>
                    <a:pt x="226" y="11"/>
                  </a:lnTo>
                  <a:lnTo>
                    <a:pt x="228" y="9"/>
                  </a:lnTo>
                  <a:lnTo>
                    <a:pt x="229" y="7"/>
                  </a:lnTo>
                  <a:lnTo>
                    <a:pt x="228" y="3"/>
                  </a:lnTo>
                  <a:lnTo>
                    <a:pt x="226" y="1"/>
                  </a:lnTo>
                  <a:lnTo>
                    <a:pt x="225" y="0"/>
                  </a:lnTo>
                  <a:lnTo>
                    <a:pt x="222" y="0"/>
                  </a:lnTo>
                  <a:lnTo>
                    <a:pt x="220" y="1"/>
                  </a:lnTo>
                  <a:lnTo>
                    <a:pt x="22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" name="chenying0907 880"/>
            <p:cNvSpPr>
              <a:spLocks/>
            </p:cNvSpPr>
            <p:nvPr/>
          </p:nvSpPr>
          <p:spPr bwMode="auto">
            <a:xfrm>
              <a:off x="3559176" y="3119438"/>
              <a:ext cx="95250" cy="85725"/>
            </a:xfrm>
            <a:custGeom>
              <a:avLst/>
              <a:gdLst/>
              <a:ahLst/>
              <a:cxnLst>
                <a:cxn ang="0">
                  <a:pos x="230" y="0"/>
                </a:cxn>
                <a:cxn ang="0">
                  <a:pos x="230" y="0"/>
                </a:cxn>
                <a:cxn ang="0">
                  <a:pos x="217" y="8"/>
                </a:cxn>
                <a:cxn ang="0">
                  <a:pos x="206" y="17"/>
                </a:cxn>
                <a:cxn ang="0">
                  <a:pos x="194" y="27"/>
                </a:cxn>
                <a:cxn ang="0">
                  <a:pos x="182" y="39"/>
                </a:cxn>
                <a:cxn ang="0">
                  <a:pos x="161" y="61"/>
                </a:cxn>
                <a:cxn ang="0">
                  <a:pos x="140" y="85"/>
                </a:cxn>
                <a:cxn ang="0">
                  <a:pos x="140" y="85"/>
                </a:cxn>
                <a:cxn ang="0">
                  <a:pos x="110" y="115"/>
                </a:cxn>
                <a:cxn ang="0">
                  <a:pos x="77" y="145"/>
                </a:cxn>
                <a:cxn ang="0">
                  <a:pos x="45" y="172"/>
                </a:cxn>
                <a:cxn ang="0">
                  <a:pos x="11" y="200"/>
                </a:cxn>
                <a:cxn ang="0">
                  <a:pos x="11" y="200"/>
                </a:cxn>
                <a:cxn ang="0">
                  <a:pos x="8" y="200"/>
                </a:cxn>
                <a:cxn ang="0">
                  <a:pos x="5" y="202"/>
                </a:cxn>
                <a:cxn ang="0">
                  <a:pos x="5" y="202"/>
                </a:cxn>
                <a:cxn ang="0">
                  <a:pos x="3" y="205"/>
                </a:cxn>
                <a:cxn ang="0">
                  <a:pos x="3" y="205"/>
                </a:cxn>
                <a:cxn ang="0">
                  <a:pos x="0" y="209"/>
                </a:cxn>
                <a:cxn ang="0">
                  <a:pos x="0" y="212"/>
                </a:cxn>
                <a:cxn ang="0">
                  <a:pos x="2" y="215"/>
                </a:cxn>
                <a:cxn ang="0">
                  <a:pos x="3" y="215"/>
                </a:cxn>
                <a:cxn ang="0">
                  <a:pos x="5" y="215"/>
                </a:cxn>
                <a:cxn ang="0">
                  <a:pos x="5" y="215"/>
                </a:cxn>
                <a:cxn ang="0">
                  <a:pos x="9" y="215"/>
                </a:cxn>
                <a:cxn ang="0">
                  <a:pos x="13" y="214"/>
                </a:cxn>
                <a:cxn ang="0">
                  <a:pos x="15" y="212"/>
                </a:cxn>
                <a:cxn ang="0">
                  <a:pos x="16" y="209"/>
                </a:cxn>
                <a:cxn ang="0">
                  <a:pos x="16" y="209"/>
                </a:cxn>
                <a:cxn ang="0">
                  <a:pos x="45" y="187"/>
                </a:cxn>
                <a:cxn ang="0">
                  <a:pos x="72" y="163"/>
                </a:cxn>
                <a:cxn ang="0">
                  <a:pos x="100" y="140"/>
                </a:cxn>
                <a:cxn ang="0">
                  <a:pos x="126" y="115"/>
                </a:cxn>
                <a:cxn ang="0">
                  <a:pos x="126" y="115"/>
                </a:cxn>
                <a:cxn ang="0">
                  <a:pos x="155" y="86"/>
                </a:cxn>
                <a:cxn ang="0">
                  <a:pos x="182" y="56"/>
                </a:cxn>
                <a:cxn ang="0">
                  <a:pos x="182" y="56"/>
                </a:cxn>
                <a:cxn ang="0">
                  <a:pos x="195" y="43"/>
                </a:cxn>
                <a:cxn ang="0">
                  <a:pos x="208" y="31"/>
                </a:cxn>
                <a:cxn ang="0">
                  <a:pos x="221" y="19"/>
                </a:cxn>
                <a:cxn ang="0">
                  <a:pos x="237" y="10"/>
                </a:cxn>
                <a:cxn ang="0">
                  <a:pos x="237" y="10"/>
                </a:cxn>
                <a:cxn ang="0">
                  <a:pos x="238" y="8"/>
                </a:cxn>
                <a:cxn ang="0">
                  <a:pos x="240" y="6"/>
                </a:cxn>
                <a:cxn ang="0">
                  <a:pos x="238" y="2"/>
                </a:cxn>
                <a:cxn ang="0">
                  <a:pos x="236" y="0"/>
                </a:cxn>
                <a:cxn ang="0">
                  <a:pos x="233" y="0"/>
                </a:cxn>
                <a:cxn ang="0">
                  <a:pos x="230" y="0"/>
                </a:cxn>
                <a:cxn ang="0">
                  <a:pos x="230" y="0"/>
                </a:cxn>
              </a:cxnLst>
              <a:rect l="0" t="0" r="r" b="b"/>
              <a:pathLst>
                <a:path w="240" h="215">
                  <a:moveTo>
                    <a:pt x="230" y="0"/>
                  </a:moveTo>
                  <a:lnTo>
                    <a:pt x="230" y="0"/>
                  </a:lnTo>
                  <a:lnTo>
                    <a:pt x="217" y="8"/>
                  </a:lnTo>
                  <a:lnTo>
                    <a:pt x="206" y="17"/>
                  </a:lnTo>
                  <a:lnTo>
                    <a:pt x="194" y="27"/>
                  </a:lnTo>
                  <a:lnTo>
                    <a:pt x="182" y="39"/>
                  </a:lnTo>
                  <a:lnTo>
                    <a:pt x="161" y="61"/>
                  </a:lnTo>
                  <a:lnTo>
                    <a:pt x="140" y="85"/>
                  </a:lnTo>
                  <a:lnTo>
                    <a:pt x="140" y="85"/>
                  </a:lnTo>
                  <a:lnTo>
                    <a:pt x="110" y="115"/>
                  </a:lnTo>
                  <a:lnTo>
                    <a:pt x="77" y="145"/>
                  </a:lnTo>
                  <a:lnTo>
                    <a:pt x="45" y="172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8" y="200"/>
                  </a:lnTo>
                  <a:lnTo>
                    <a:pt x="5" y="202"/>
                  </a:lnTo>
                  <a:lnTo>
                    <a:pt x="5" y="202"/>
                  </a:lnTo>
                  <a:lnTo>
                    <a:pt x="3" y="205"/>
                  </a:lnTo>
                  <a:lnTo>
                    <a:pt x="3" y="205"/>
                  </a:lnTo>
                  <a:lnTo>
                    <a:pt x="0" y="209"/>
                  </a:lnTo>
                  <a:lnTo>
                    <a:pt x="0" y="212"/>
                  </a:lnTo>
                  <a:lnTo>
                    <a:pt x="2" y="215"/>
                  </a:lnTo>
                  <a:lnTo>
                    <a:pt x="3" y="215"/>
                  </a:lnTo>
                  <a:lnTo>
                    <a:pt x="5" y="215"/>
                  </a:lnTo>
                  <a:lnTo>
                    <a:pt x="5" y="215"/>
                  </a:lnTo>
                  <a:lnTo>
                    <a:pt x="9" y="215"/>
                  </a:lnTo>
                  <a:lnTo>
                    <a:pt x="13" y="214"/>
                  </a:lnTo>
                  <a:lnTo>
                    <a:pt x="15" y="212"/>
                  </a:lnTo>
                  <a:lnTo>
                    <a:pt x="16" y="209"/>
                  </a:lnTo>
                  <a:lnTo>
                    <a:pt x="16" y="209"/>
                  </a:lnTo>
                  <a:lnTo>
                    <a:pt x="45" y="187"/>
                  </a:lnTo>
                  <a:lnTo>
                    <a:pt x="72" y="163"/>
                  </a:lnTo>
                  <a:lnTo>
                    <a:pt x="100" y="140"/>
                  </a:lnTo>
                  <a:lnTo>
                    <a:pt x="126" y="115"/>
                  </a:lnTo>
                  <a:lnTo>
                    <a:pt x="126" y="115"/>
                  </a:lnTo>
                  <a:lnTo>
                    <a:pt x="155" y="86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95" y="43"/>
                  </a:lnTo>
                  <a:lnTo>
                    <a:pt x="208" y="31"/>
                  </a:lnTo>
                  <a:lnTo>
                    <a:pt x="221" y="19"/>
                  </a:lnTo>
                  <a:lnTo>
                    <a:pt x="237" y="10"/>
                  </a:lnTo>
                  <a:lnTo>
                    <a:pt x="237" y="10"/>
                  </a:lnTo>
                  <a:lnTo>
                    <a:pt x="238" y="8"/>
                  </a:lnTo>
                  <a:lnTo>
                    <a:pt x="240" y="6"/>
                  </a:lnTo>
                  <a:lnTo>
                    <a:pt x="238" y="2"/>
                  </a:lnTo>
                  <a:lnTo>
                    <a:pt x="236" y="0"/>
                  </a:lnTo>
                  <a:lnTo>
                    <a:pt x="233" y="0"/>
                  </a:lnTo>
                  <a:lnTo>
                    <a:pt x="230" y="0"/>
                  </a:lnTo>
                  <a:lnTo>
                    <a:pt x="23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chenying0907 881"/>
            <p:cNvSpPr>
              <a:spLocks/>
            </p:cNvSpPr>
            <p:nvPr/>
          </p:nvSpPr>
          <p:spPr bwMode="auto">
            <a:xfrm>
              <a:off x="3589338" y="3135313"/>
              <a:ext cx="92075" cy="92075"/>
            </a:xfrm>
            <a:custGeom>
              <a:avLst/>
              <a:gdLst/>
              <a:ahLst/>
              <a:cxnLst>
                <a:cxn ang="0">
                  <a:pos x="225" y="1"/>
                </a:cxn>
                <a:cxn ang="0">
                  <a:pos x="225" y="1"/>
                </a:cxn>
                <a:cxn ang="0">
                  <a:pos x="205" y="22"/>
                </a:cxn>
                <a:cxn ang="0">
                  <a:pos x="194" y="31"/>
                </a:cxn>
                <a:cxn ang="0">
                  <a:pos x="185" y="43"/>
                </a:cxn>
                <a:cxn ang="0">
                  <a:pos x="185" y="43"/>
                </a:cxn>
                <a:cxn ang="0">
                  <a:pos x="171" y="59"/>
                </a:cxn>
                <a:cxn ang="0">
                  <a:pos x="155" y="74"/>
                </a:cxn>
                <a:cxn ang="0">
                  <a:pos x="140" y="89"/>
                </a:cxn>
                <a:cxn ang="0">
                  <a:pos x="127" y="106"/>
                </a:cxn>
                <a:cxn ang="0">
                  <a:pos x="127" y="106"/>
                </a:cxn>
                <a:cxn ang="0">
                  <a:pos x="114" y="123"/>
                </a:cxn>
                <a:cxn ang="0">
                  <a:pos x="100" y="139"/>
                </a:cxn>
                <a:cxn ang="0">
                  <a:pos x="86" y="154"/>
                </a:cxn>
                <a:cxn ang="0">
                  <a:pos x="70" y="170"/>
                </a:cxn>
                <a:cxn ang="0">
                  <a:pos x="70" y="170"/>
                </a:cxn>
                <a:cxn ang="0">
                  <a:pos x="53" y="184"/>
                </a:cxn>
                <a:cxn ang="0">
                  <a:pos x="36" y="197"/>
                </a:cxn>
                <a:cxn ang="0">
                  <a:pos x="19" y="210"/>
                </a:cxn>
                <a:cxn ang="0">
                  <a:pos x="3" y="225"/>
                </a:cxn>
                <a:cxn ang="0">
                  <a:pos x="3" y="225"/>
                </a:cxn>
                <a:cxn ang="0">
                  <a:pos x="0" y="226"/>
                </a:cxn>
                <a:cxn ang="0">
                  <a:pos x="0" y="229"/>
                </a:cxn>
                <a:cxn ang="0">
                  <a:pos x="3" y="233"/>
                </a:cxn>
                <a:cxn ang="0">
                  <a:pos x="6" y="234"/>
                </a:cxn>
                <a:cxn ang="0">
                  <a:pos x="8" y="234"/>
                </a:cxn>
                <a:cxn ang="0">
                  <a:pos x="11" y="233"/>
                </a:cxn>
                <a:cxn ang="0">
                  <a:pos x="11" y="233"/>
                </a:cxn>
                <a:cxn ang="0">
                  <a:pos x="25" y="220"/>
                </a:cxn>
                <a:cxn ang="0">
                  <a:pos x="41" y="208"/>
                </a:cxn>
                <a:cxn ang="0">
                  <a:pos x="55" y="197"/>
                </a:cxn>
                <a:cxn ang="0">
                  <a:pos x="71" y="184"/>
                </a:cxn>
                <a:cxn ang="0">
                  <a:pos x="71" y="184"/>
                </a:cxn>
                <a:cxn ang="0">
                  <a:pos x="99" y="157"/>
                </a:cxn>
                <a:cxn ang="0">
                  <a:pos x="113" y="142"/>
                </a:cxn>
                <a:cxn ang="0">
                  <a:pos x="125" y="128"/>
                </a:cxn>
                <a:cxn ang="0">
                  <a:pos x="125" y="128"/>
                </a:cxn>
                <a:cxn ang="0">
                  <a:pos x="151" y="97"/>
                </a:cxn>
                <a:cxn ang="0">
                  <a:pos x="177" y="67"/>
                </a:cxn>
                <a:cxn ang="0">
                  <a:pos x="205" y="38"/>
                </a:cxn>
                <a:cxn ang="0">
                  <a:pos x="233" y="10"/>
                </a:cxn>
                <a:cxn ang="0">
                  <a:pos x="233" y="10"/>
                </a:cxn>
                <a:cxn ang="0">
                  <a:pos x="235" y="8"/>
                </a:cxn>
                <a:cxn ang="0">
                  <a:pos x="235" y="5"/>
                </a:cxn>
                <a:cxn ang="0">
                  <a:pos x="233" y="1"/>
                </a:cxn>
                <a:cxn ang="0">
                  <a:pos x="229" y="0"/>
                </a:cxn>
                <a:cxn ang="0">
                  <a:pos x="227" y="0"/>
                </a:cxn>
                <a:cxn ang="0">
                  <a:pos x="225" y="1"/>
                </a:cxn>
                <a:cxn ang="0">
                  <a:pos x="225" y="1"/>
                </a:cxn>
              </a:cxnLst>
              <a:rect l="0" t="0" r="r" b="b"/>
              <a:pathLst>
                <a:path w="235" h="234">
                  <a:moveTo>
                    <a:pt x="225" y="1"/>
                  </a:moveTo>
                  <a:lnTo>
                    <a:pt x="225" y="1"/>
                  </a:lnTo>
                  <a:lnTo>
                    <a:pt x="205" y="22"/>
                  </a:lnTo>
                  <a:lnTo>
                    <a:pt x="194" y="31"/>
                  </a:lnTo>
                  <a:lnTo>
                    <a:pt x="185" y="43"/>
                  </a:lnTo>
                  <a:lnTo>
                    <a:pt x="185" y="43"/>
                  </a:lnTo>
                  <a:lnTo>
                    <a:pt x="171" y="59"/>
                  </a:lnTo>
                  <a:lnTo>
                    <a:pt x="155" y="74"/>
                  </a:lnTo>
                  <a:lnTo>
                    <a:pt x="140" y="89"/>
                  </a:lnTo>
                  <a:lnTo>
                    <a:pt x="127" y="106"/>
                  </a:lnTo>
                  <a:lnTo>
                    <a:pt x="127" y="106"/>
                  </a:lnTo>
                  <a:lnTo>
                    <a:pt x="114" y="123"/>
                  </a:lnTo>
                  <a:lnTo>
                    <a:pt x="100" y="139"/>
                  </a:lnTo>
                  <a:lnTo>
                    <a:pt x="86" y="154"/>
                  </a:lnTo>
                  <a:lnTo>
                    <a:pt x="70" y="170"/>
                  </a:lnTo>
                  <a:lnTo>
                    <a:pt x="70" y="170"/>
                  </a:lnTo>
                  <a:lnTo>
                    <a:pt x="53" y="184"/>
                  </a:lnTo>
                  <a:lnTo>
                    <a:pt x="36" y="197"/>
                  </a:lnTo>
                  <a:lnTo>
                    <a:pt x="19" y="210"/>
                  </a:lnTo>
                  <a:lnTo>
                    <a:pt x="3" y="225"/>
                  </a:lnTo>
                  <a:lnTo>
                    <a:pt x="3" y="225"/>
                  </a:lnTo>
                  <a:lnTo>
                    <a:pt x="0" y="226"/>
                  </a:lnTo>
                  <a:lnTo>
                    <a:pt x="0" y="229"/>
                  </a:lnTo>
                  <a:lnTo>
                    <a:pt x="3" y="233"/>
                  </a:lnTo>
                  <a:lnTo>
                    <a:pt x="6" y="234"/>
                  </a:lnTo>
                  <a:lnTo>
                    <a:pt x="8" y="234"/>
                  </a:lnTo>
                  <a:lnTo>
                    <a:pt x="11" y="233"/>
                  </a:lnTo>
                  <a:lnTo>
                    <a:pt x="11" y="233"/>
                  </a:lnTo>
                  <a:lnTo>
                    <a:pt x="25" y="220"/>
                  </a:lnTo>
                  <a:lnTo>
                    <a:pt x="41" y="208"/>
                  </a:lnTo>
                  <a:lnTo>
                    <a:pt x="55" y="197"/>
                  </a:lnTo>
                  <a:lnTo>
                    <a:pt x="71" y="184"/>
                  </a:lnTo>
                  <a:lnTo>
                    <a:pt x="71" y="184"/>
                  </a:lnTo>
                  <a:lnTo>
                    <a:pt x="99" y="157"/>
                  </a:lnTo>
                  <a:lnTo>
                    <a:pt x="113" y="142"/>
                  </a:lnTo>
                  <a:lnTo>
                    <a:pt x="125" y="128"/>
                  </a:lnTo>
                  <a:lnTo>
                    <a:pt x="125" y="128"/>
                  </a:lnTo>
                  <a:lnTo>
                    <a:pt x="151" y="97"/>
                  </a:lnTo>
                  <a:lnTo>
                    <a:pt x="177" y="67"/>
                  </a:lnTo>
                  <a:lnTo>
                    <a:pt x="205" y="38"/>
                  </a:lnTo>
                  <a:lnTo>
                    <a:pt x="233" y="10"/>
                  </a:lnTo>
                  <a:lnTo>
                    <a:pt x="233" y="10"/>
                  </a:lnTo>
                  <a:lnTo>
                    <a:pt x="235" y="8"/>
                  </a:lnTo>
                  <a:lnTo>
                    <a:pt x="235" y="5"/>
                  </a:lnTo>
                  <a:lnTo>
                    <a:pt x="233" y="1"/>
                  </a:lnTo>
                  <a:lnTo>
                    <a:pt x="229" y="0"/>
                  </a:lnTo>
                  <a:lnTo>
                    <a:pt x="227" y="0"/>
                  </a:lnTo>
                  <a:lnTo>
                    <a:pt x="225" y="1"/>
                  </a:lnTo>
                  <a:lnTo>
                    <a:pt x="22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chenying0907 882"/>
            <p:cNvSpPr>
              <a:spLocks/>
            </p:cNvSpPr>
            <p:nvPr/>
          </p:nvSpPr>
          <p:spPr bwMode="auto">
            <a:xfrm>
              <a:off x="3629026" y="3171826"/>
              <a:ext cx="68263" cy="60325"/>
            </a:xfrm>
            <a:custGeom>
              <a:avLst/>
              <a:gdLst/>
              <a:ahLst/>
              <a:cxnLst>
                <a:cxn ang="0">
                  <a:pos x="161" y="2"/>
                </a:cxn>
                <a:cxn ang="0">
                  <a:pos x="161" y="2"/>
                </a:cxn>
                <a:cxn ang="0">
                  <a:pos x="120" y="36"/>
                </a:cxn>
                <a:cxn ang="0">
                  <a:pos x="80" y="71"/>
                </a:cxn>
                <a:cxn ang="0">
                  <a:pos x="40" y="108"/>
                </a:cxn>
                <a:cxn ang="0">
                  <a:pos x="1" y="144"/>
                </a:cxn>
                <a:cxn ang="0">
                  <a:pos x="1" y="144"/>
                </a:cxn>
                <a:cxn ang="0">
                  <a:pos x="0" y="147"/>
                </a:cxn>
                <a:cxn ang="0">
                  <a:pos x="0" y="148"/>
                </a:cxn>
                <a:cxn ang="0">
                  <a:pos x="1" y="152"/>
                </a:cxn>
                <a:cxn ang="0">
                  <a:pos x="5" y="155"/>
                </a:cxn>
                <a:cxn ang="0">
                  <a:pos x="8" y="153"/>
                </a:cxn>
                <a:cxn ang="0">
                  <a:pos x="9" y="152"/>
                </a:cxn>
                <a:cxn ang="0">
                  <a:pos x="9" y="152"/>
                </a:cxn>
                <a:cxn ang="0">
                  <a:pos x="48" y="116"/>
                </a:cxn>
                <a:cxn ang="0">
                  <a:pos x="87" y="79"/>
                </a:cxn>
                <a:cxn ang="0">
                  <a:pos x="128" y="44"/>
                </a:cxn>
                <a:cxn ang="0">
                  <a:pos x="170" y="10"/>
                </a:cxn>
                <a:cxn ang="0">
                  <a:pos x="170" y="10"/>
                </a:cxn>
                <a:cxn ang="0">
                  <a:pos x="171" y="8"/>
                </a:cxn>
                <a:cxn ang="0">
                  <a:pos x="171" y="6"/>
                </a:cxn>
                <a:cxn ang="0">
                  <a:pos x="171" y="4"/>
                </a:cxn>
                <a:cxn ang="0">
                  <a:pos x="170" y="3"/>
                </a:cxn>
                <a:cxn ang="0">
                  <a:pos x="166" y="0"/>
                </a:cxn>
                <a:cxn ang="0">
                  <a:pos x="163" y="0"/>
                </a:cxn>
                <a:cxn ang="0">
                  <a:pos x="161" y="2"/>
                </a:cxn>
                <a:cxn ang="0">
                  <a:pos x="161" y="2"/>
                </a:cxn>
              </a:cxnLst>
              <a:rect l="0" t="0" r="r" b="b"/>
              <a:pathLst>
                <a:path w="171" h="155">
                  <a:moveTo>
                    <a:pt x="161" y="2"/>
                  </a:moveTo>
                  <a:lnTo>
                    <a:pt x="161" y="2"/>
                  </a:lnTo>
                  <a:lnTo>
                    <a:pt x="120" y="36"/>
                  </a:lnTo>
                  <a:lnTo>
                    <a:pt x="80" y="71"/>
                  </a:lnTo>
                  <a:lnTo>
                    <a:pt x="40" y="108"/>
                  </a:lnTo>
                  <a:lnTo>
                    <a:pt x="1" y="144"/>
                  </a:lnTo>
                  <a:lnTo>
                    <a:pt x="1" y="144"/>
                  </a:lnTo>
                  <a:lnTo>
                    <a:pt x="0" y="147"/>
                  </a:lnTo>
                  <a:lnTo>
                    <a:pt x="0" y="148"/>
                  </a:lnTo>
                  <a:lnTo>
                    <a:pt x="1" y="152"/>
                  </a:lnTo>
                  <a:lnTo>
                    <a:pt x="5" y="155"/>
                  </a:lnTo>
                  <a:lnTo>
                    <a:pt x="8" y="153"/>
                  </a:lnTo>
                  <a:lnTo>
                    <a:pt x="9" y="152"/>
                  </a:lnTo>
                  <a:lnTo>
                    <a:pt x="9" y="152"/>
                  </a:lnTo>
                  <a:lnTo>
                    <a:pt x="48" y="116"/>
                  </a:lnTo>
                  <a:lnTo>
                    <a:pt x="87" y="79"/>
                  </a:lnTo>
                  <a:lnTo>
                    <a:pt x="128" y="44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1" y="8"/>
                  </a:lnTo>
                  <a:lnTo>
                    <a:pt x="171" y="6"/>
                  </a:lnTo>
                  <a:lnTo>
                    <a:pt x="171" y="4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0"/>
                  </a:lnTo>
                  <a:lnTo>
                    <a:pt x="161" y="2"/>
                  </a:lnTo>
                  <a:lnTo>
                    <a:pt x="16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" name="chenying0907 883"/>
            <p:cNvSpPr>
              <a:spLocks/>
            </p:cNvSpPr>
            <p:nvPr/>
          </p:nvSpPr>
          <p:spPr bwMode="auto">
            <a:xfrm>
              <a:off x="3644901" y="3186113"/>
              <a:ext cx="73025" cy="68263"/>
            </a:xfrm>
            <a:custGeom>
              <a:avLst/>
              <a:gdLst/>
              <a:ahLst/>
              <a:cxnLst>
                <a:cxn ang="0">
                  <a:pos x="174" y="2"/>
                </a:cxn>
                <a:cxn ang="0">
                  <a:pos x="174" y="2"/>
                </a:cxn>
                <a:cxn ang="0">
                  <a:pos x="157" y="22"/>
                </a:cxn>
                <a:cxn ang="0">
                  <a:pos x="149" y="31"/>
                </a:cxn>
                <a:cxn ang="0">
                  <a:pos x="140" y="40"/>
                </a:cxn>
                <a:cxn ang="0">
                  <a:pos x="140" y="40"/>
                </a:cxn>
                <a:cxn ang="0">
                  <a:pos x="128" y="49"/>
                </a:cxn>
                <a:cxn ang="0">
                  <a:pos x="115" y="59"/>
                </a:cxn>
                <a:cxn ang="0">
                  <a:pos x="103" y="68"/>
                </a:cxn>
                <a:cxn ang="0">
                  <a:pos x="92" y="78"/>
                </a:cxn>
                <a:cxn ang="0">
                  <a:pos x="92" y="78"/>
                </a:cxn>
                <a:cxn ang="0">
                  <a:pos x="68" y="98"/>
                </a:cxn>
                <a:cxn ang="0">
                  <a:pos x="45" y="119"/>
                </a:cxn>
                <a:cxn ang="0">
                  <a:pos x="31" y="129"/>
                </a:cxn>
                <a:cxn ang="0">
                  <a:pos x="21" y="140"/>
                </a:cxn>
                <a:cxn ang="0">
                  <a:pos x="11" y="151"/>
                </a:cxn>
                <a:cxn ang="0">
                  <a:pos x="1" y="163"/>
                </a:cxn>
                <a:cxn ang="0">
                  <a:pos x="1" y="163"/>
                </a:cxn>
                <a:cxn ang="0">
                  <a:pos x="0" y="166"/>
                </a:cxn>
                <a:cxn ang="0">
                  <a:pos x="0" y="167"/>
                </a:cxn>
                <a:cxn ang="0">
                  <a:pos x="3" y="171"/>
                </a:cxn>
                <a:cxn ang="0">
                  <a:pos x="8" y="171"/>
                </a:cxn>
                <a:cxn ang="0">
                  <a:pos x="9" y="171"/>
                </a:cxn>
                <a:cxn ang="0">
                  <a:pos x="12" y="168"/>
                </a:cxn>
                <a:cxn ang="0">
                  <a:pos x="12" y="168"/>
                </a:cxn>
                <a:cxn ang="0">
                  <a:pos x="18" y="159"/>
                </a:cxn>
                <a:cxn ang="0">
                  <a:pos x="28" y="150"/>
                </a:cxn>
                <a:cxn ang="0">
                  <a:pos x="47" y="134"/>
                </a:cxn>
                <a:cxn ang="0">
                  <a:pos x="47" y="134"/>
                </a:cxn>
                <a:cxn ang="0">
                  <a:pos x="73" y="110"/>
                </a:cxn>
                <a:cxn ang="0">
                  <a:pos x="99" y="86"/>
                </a:cxn>
                <a:cxn ang="0">
                  <a:pos x="99" y="86"/>
                </a:cxn>
                <a:cxn ang="0">
                  <a:pos x="111" y="76"/>
                </a:cxn>
                <a:cxn ang="0">
                  <a:pos x="124" y="66"/>
                </a:cxn>
                <a:cxn ang="0">
                  <a:pos x="148" y="48"/>
                </a:cxn>
                <a:cxn ang="0">
                  <a:pos x="148" y="48"/>
                </a:cxn>
                <a:cxn ang="0">
                  <a:pos x="157" y="39"/>
                </a:cxn>
                <a:cxn ang="0">
                  <a:pos x="166" y="30"/>
                </a:cxn>
                <a:cxn ang="0">
                  <a:pos x="182" y="10"/>
                </a:cxn>
                <a:cxn ang="0">
                  <a:pos x="182" y="10"/>
                </a:cxn>
                <a:cxn ang="0">
                  <a:pos x="183" y="8"/>
                </a:cxn>
                <a:cxn ang="0">
                  <a:pos x="183" y="6"/>
                </a:cxn>
                <a:cxn ang="0">
                  <a:pos x="181" y="2"/>
                </a:cxn>
                <a:cxn ang="0">
                  <a:pos x="179" y="1"/>
                </a:cxn>
                <a:cxn ang="0">
                  <a:pos x="178" y="0"/>
                </a:cxn>
                <a:cxn ang="0">
                  <a:pos x="175" y="1"/>
                </a:cxn>
                <a:cxn ang="0">
                  <a:pos x="174" y="2"/>
                </a:cxn>
                <a:cxn ang="0">
                  <a:pos x="174" y="2"/>
                </a:cxn>
              </a:cxnLst>
              <a:rect l="0" t="0" r="r" b="b"/>
              <a:pathLst>
                <a:path w="183" h="171">
                  <a:moveTo>
                    <a:pt x="174" y="2"/>
                  </a:moveTo>
                  <a:lnTo>
                    <a:pt x="174" y="2"/>
                  </a:lnTo>
                  <a:lnTo>
                    <a:pt x="157" y="22"/>
                  </a:lnTo>
                  <a:lnTo>
                    <a:pt x="149" y="31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28" y="49"/>
                  </a:lnTo>
                  <a:lnTo>
                    <a:pt x="115" y="59"/>
                  </a:lnTo>
                  <a:lnTo>
                    <a:pt x="103" y="6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68" y="98"/>
                  </a:lnTo>
                  <a:lnTo>
                    <a:pt x="45" y="119"/>
                  </a:lnTo>
                  <a:lnTo>
                    <a:pt x="31" y="129"/>
                  </a:lnTo>
                  <a:lnTo>
                    <a:pt x="21" y="140"/>
                  </a:lnTo>
                  <a:lnTo>
                    <a:pt x="11" y="151"/>
                  </a:lnTo>
                  <a:lnTo>
                    <a:pt x="1" y="163"/>
                  </a:lnTo>
                  <a:lnTo>
                    <a:pt x="1" y="163"/>
                  </a:lnTo>
                  <a:lnTo>
                    <a:pt x="0" y="166"/>
                  </a:lnTo>
                  <a:lnTo>
                    <a:pt x="0" y="167"/>
                  </a:lnTo>
                  <a:lnTo>
                    <a:pt x="3" y="171"/>
                  </a:lnTo>
                  <a:lnTo>
                    <a:pt x="8" y="171"/>
                  </a:lnTo>
                  <a:lnTo>
                    <a:pt x="9" y="171"/>
                  </a:lnTo>
                  <a:lnTo>
                    <a:pt x="12" y="168"/>
                  </a:lnTo>
                  <a:lnTo>
                    <a:pt x="12" y="168"/>
                  </a:lnTo>
                  <a:lnTo>
                    <a:pt x="18" y="159"/>
                  </a:lnTo>
                  <a:lnTo>
                    <a:pt x="28" y="150"/>
                  </a:lnTo>
                  <a:lnTo>
                    <a:pt x="47" y="134"/>
                  </a:lnTo>
                  <a:lnTo>
                    <a:pt x="47" y="134"/>
                  </a:lnTo>
                  <a:lnTo>
                    <a:pt x="73" y="110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111" y="76"/>
                  </a:lnTo>
                  <a:lnTo>
                    <a:pt x="124" y="66"/>
                  </a:lnTo>
                  <a:lnTo>
                    <a:pt x="148" y="48"/>
                  </a:lnTo>
                  <a:lnTo>
                    <a:pt x="148" y="48"/>
                  </a:lnTo>
                  <a:lnTo>
                    <a:pt x="157" y="39"/>
                  </a:lnTo>
                  <a:lnTo>
                    <a:pt x="166" y="30"/>
                  </a:lnTo>
                  <a:lnTo>
                    <a:pt x="182" y="10"/>
                  </a:lnTo>
                  <a:lnTo>
                    <a:pt x="182" y="10"/>
                  </a:lnTo>
                  <a:lnTo>
                    <a:pt x="183" y="8"/>
                  </a:lnTo>
                  <a:lnTo>
                    <a:pt x="183" y="6"/>
                  </a:lnTo>
                  <a:lnTo>
                    <a:pt x="181" y="2"/>
                  </a:lnTo>
                  <a:lnTo>
                    <a:pt x="179" y="1"/>
                  </a:lnTo>
                  <a:lnTo>
                    <a:pt x="178" y="0"/>
                  </a:lnTo>
                  <a:lnTo>
                    <a:pt x="175" y="1"/>
                  </a:lnTo>
                  <a:lnTo>
                    <a:pt x="174" y="2"/>
                  </a:lnTo>
                  <a:lnTo>
                    <a:pt x="17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chenying0907 884"/>
            <p:cNvSpPr>
              <a:spLocks/>
            </p:cNvSpPr>
            <p:nvPr/>
          </p:nvSpPr>
          <p:spPr bwMode="auto">
            <a:xfrm>
              <a:off x="3673476" y="3219451"/>
              <a:ext cx="49213" cy="42863"/>
            </a:xfrm>
            <a:custGeom>
              <a:avLst/>
              <a:gdLst/>
              <a:ahLst/>
              <a:cxnLst>
                <a:cxn ang="0">
                  <a:pos x="116" y="1"/>
                </a:cxn>
                <a:cxn ang="0">
                  <a:pos x="116" y="1"/>
                </a:cxn>
                <a:cxn ang="0">
                  <a:pos x="110" y="5"/>
                </a:cxn>
                <a:cxn ang="0">
                  <a:pos x="102" y="8"/>
                </a:cxn>
                <a:cxn ang="0">
                  <a:pos x="96" y="10"/>
                </a:cxn>
                <a:cxn ang="0">
                  <a:pos x="91" y="15"/>
                </a:cxn>
                <a:cxn ang="0">
                  <a:pos x="91" y="15"/>
                </a:cxn>
                <a:cxn ang="0">
                  <a:pos x="76" y="30"/>
                </a:cxn>
                <a:cxn ang="0">
                  <a:pos x="61" y="43"/>
                </a:cxn>
                <a:cxn ang="0">
                  <a:pos x="61" y="43"/>
                </a:cxn>
                <a:cxn ang="0">
                  <a:pos x="45" y="55"/>
                </a:cxn>
                <a:cxn ang="0">
                  <a:pos x="29" y="68"/>
                </a:cxn>
                <a:cxn ang="0">
                  <a:pos x="15" y="82"/>
                </a:cxn>
                <a:cxn ang="0">
                  <a:pos x="2" y="98"/>
                </a:cxn>
                <a:cxn ang="0">
                  <a:pos x="2" y="98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3" y="106"/>
                </a:cxn>
                <a:cxn ang="0">
                  <a:pos x="4" y="107"/>
                </a:cxn>
                <a:cxn ang="0">
                  <a:pos x="6" y="108"/>
                </a:cxn>
                <a:cxn ang="0">
                  <a:pos x="8" y="107"/>
                </a:cxn>
                <a:cxn ang="0">
                  <a:pos x="10" y="106"/>
                </a:cxn>
                <a:cxn ang="0">
                  <a:pos x="10" y="106"/>
                </a:cxn>
                <a:cxn ang="0">
                  <a:pos x="25" y="89"/>
                </a:cxn>
                <a:cxn ang="0">
                  <a:pos x="41" y="73"/>
                </a:cxn>
                <a:cxn ang="0">
                  <a:pos x="59" y="59"/>
                </a:cxn>
                <a:cxn ang="0">
                  <a:pos x="78" y="44"/>
                </a:cxn>
                <a:cxn ang="0">
                  <a:pos x="78" y="44"/>
                </a:cxn>
                <a:cxn ang="0">
                  <a:pos x="88" y="34"/>
                </a:cxn>
                <a:cxn ang="0">
                  <a:pos x="98" y="23"/>
                </a:cxn>
                <a:cxn ang="0">
                  <a:pos x="98" y="23"/>
                </a:cxn>
                <a:cxn ang="0">
                  <a:pos x="104" y="19"/>
                </a:cxn>
                <a:cxn ang="0">
                  <a:pos x="110" y="15"/>
                </a:cxn>
                <a:cxn ang="0">
                  <a:pos x="118" y="13"/>
                </a:cxn>
                <a:cxn ang="0">
                  <a:pos x="125" y="9"/>
                </a:cxn>
                <a:cxn ang="0">
                  <a:pos x="125" y="9"/>
                </a:cxn>
                <a:cxn ang="0">
                  <a:pos x="126" y="8"/>
                </a:cxn>
                <a:cxn ang="0">
                  <a:pos x="126" y="5"/>
                </a:cxn>
                <a:cxn ang="0">
                  <a:pos x="126" y="4"/>
                </a:cxn>
                <a:cxn ang="0">
                  <a:pos x="125" y="1"/>
                </a:cxn>
                <a:cxn ang="0">
                  <a:pos x="121" y="0"/>
                </a:cxn>
                <a:cxn ang="0">
                  <a:pos x="118" y="0"/>
                </a:cxn>
                <a:cxn ang="0">
                  <a:pos x="116" y="1"/>
                </a:cxn>
                <a:cxn ang="0">
                  <a:pos x="116" y="1"/>
                </a:cxn>
              </a:cxnLst>
              <a:rect l="0" t="0" r="r" b="b"/>
              <a:pathLst>
                <a:path w="126" h="108">
                  <a:moveTo>
                    <a:pt x="116" y="1"/>
                  </a:moveTo>
                  <a:lnTo>
                    <a:pt x="116" y="1"/>
                  </a:lnTo>
                  <a:lnTo>
                    <a:pt x="110" y="5"/>
                  </a:lnTo>
                  <a:lnTo>
                    <a:pt x="102" y="8"/>
                  </a:lnTo>
                  <a:lnTo>
                    <a:pt x="96" y="10"/>
                  </a:lnTo>
                  <a:lnTo>
                    <a:pt x="91" y="15"/>
                  </a:lnTo>
                  <a:lnTo>
                    <a:pt x="91" y="15"/>
                  </a:lnTo>
                  <a:lnTo>
                    <a:pt x="76" y="30"/>
                  </a:lnTo>
                  <a:lnTo>
                    <a:pt x="61" y="43"/>
                  </a:lnTo>
                  <a:lnTo>
                    <a:pt x="61" y="43"/>
                  </a:lnTo>
                  <a:lnTo>
                    <a:pt x="45" y="55"/>
                  </a:lnTo>
                  <a:lnTo>
                    <a:pt x="29" y="68"/>
                  </a:lnTo>
                  <a:lnTo>
                    <a:pt x="15" y="82"/>
                  </a:lnTo>
                  <a:lnTo>
                    <a:pt x="2" y="98"/>
                  </a:lnTo>
                  <a:lnTo>
                    <a:pt x="2" y="98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3" y="106"/>
                  </a:lnTo>
                  <a:lnTo>
                    <a:pt x="4" y="107"/>
                  </a:lnTo>
                  <a:lnTo>
                    <a:pt x="6" y="108"/>
                  </a:lnTo>
                  <a:lnTo>
                    <a:pt x="8" y="107"/>
                  </a:lnTo>
                  <a:lnTo>
                    <a:pt x="10" y="106"/>
                  </a:lnTo>
                  <a:lnTo>
                    <a:pt x="10" y="106"/>
                  </a:lnTo>
                  <a:lnTo>
                    <a:pt x="25" y="89"/>
                  </a:lnTo>
                  <a:lnTo>
                    <a:pt x="41" y="73"/>
                  </a:lnTo>
                  <a:lnTo>
                    <a:pt x="59" y="59"/>
                  </a:lnTo>
                  <a:lnTo>
                    <a:pt x="78" y="44"/>
                  </a:lnTo>
                  <a:lnTo>
                    <a:pt x="78" y="44"/>
                  </a:lnTo>
                  <a:lnTo>
                    <a:pt x="88" y="34"/>
                  </a:lnTo>
                  <a:lnTo>
                    <a:pt x="98" y="23"/>
                  </a:lnTo>
                  <a:lnTo>
                    <a:pt x="98" y="23"/>
                  </a:lnTo>
                  <a:lnTo>
                    <a:pt x="104" y="19"/>
                  </a:lnTo>
                  <a:lnTo>
                    <a:pt x="110" y="15"/>
                  </a:lnTo>
                  <a:lnTo>
                    <a:pt x="118" y="13"/>
                  </a:lnTo>
                  <a:lnTo>
                    <a:pt x="125" y="9"/>
                  </a:lnTo>
                  <a:lnTo>
                    <a:pt x="125" y="9"/>
                  </a:lnTo>
                  <a:lnTo>
                    <a:pt x="126" y="8"/>
                  </a:lnTo>
                  <a:lnTo>
                    <a:pt x="126" y="5"/>
                  </a:lnTo>
                  <a:lnTo>
                    <a:pt x="126" y="4"/>
                  </a:lnTo>
                  <a:lnTo>
                    <a:pt x="125" y="1"/>
                  </a:lnTo>
                  <a:lnTo>
                    <a:pt x="121" y="0"/>
                  </a:lnTo>
                  <a:lnTo>
                    <a:pt x="118" y="0"/>
                  </a:lnTo>
                  <a:lnTo>
                    <a:pt x="116" y="1"/>
                  </a:lnTo>
                  <a:lnTo>
                    <a:pt x="116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chenying0907 885"/>
            <p:cNvSpPr>
              <a:spLocks/>
            </p:cNvSpPr>
            <p:nvPr/>
          </p:nvSpPr>
          <p:spPr bwMode="auto">
            <a:xfrm>
              <a:off x="3289301" y="3514726"/>
              <a:ext cx="87313" cy="93663"/>
            </a:xfrm>
            <a:custGeom>
              <a:avLst/>
              <a:gdLst/>
              <a:ahLst/>
              <a:cxnLst>
                <a:cxn ang="0">
                  <a:pos x="212" y="0"/>
                </a:cxn>
                <a:cxn ang="0">
                  <a:pos x="212" y="0"/>
                </a:cxn>
                <a:cxn ang="0">
                  <a:pos x="204" y="1"/>
                </a:cxn>
                <a:cxn ang="0">
                  <a:pos x="196" y="3"/>
                </a:cxn>
                <a:cxn ang="0">
                  <a:pos x="190" y="6"/>
                </a:cxn>
                <a:cxn ang="0">
                  <a:pos x="184" y="10"/>
                </a:cxn>
                <a:cxn ang="0">
                  <a:pos x="173" y="19"/>
                </a:cxn>
                <a:cxn ang="0">
                  <a:pos x="162" y="30"/>
                </a:cxn>
                <a:cxn ang="0">
                  <a:pos x="162" y="30"/>
                </a:cxn>
                <a:cxn ang="0">
                  <a:pos x="145" y="47"/>
                </a:cxn>
                <a:cxn ang="0">
                  <a:pos x="127" y="62"/>
                </a:cxn>
                <a:cxn ang="0">
                  <a:pos x="110" y="79"/>
                </a:cxn>
                <a:cxn ang="0">
                  <a:pos x="93" y="96"/>
                </a:cxn>
                <a:cxn ang="0">
                  <a:pos x="93" y="96"/>
                </a:cxn>
                <a:cxn ang="0">
                  <a:pos x="65" y="129"/>
                </a:cxn>
                <a:cxn ang="0">
                  <a:pos x="39" y="163"/>
                </a:cxn>
                <a:cxn ang="0">
                  <a:pos x="39" y="163"/>
                </a:cxn>
                <a:cxn ang="0">
                  <a:pos x="17" y="194"/>
                </a:cxn>
                <a:cxn ang="0">
                  <a:pos x="8" y="210"/>
                </a:cxn>
                <a:cxn ang="0">
                  <a:pos x="0" y="227"/>
                </a:cxn>
                <a:cxn ang="0">
                  <a:pos x="0" y="227"/>
                </a:cxn>
                <a:cxn ang="0">
                  <a:pos x="0" y="230"/>
                </a:cxn>
                <a:cxn ang="0">
                  <a:pos x="1" y="231"/>
                </a:cxn>
                <a:cxn ang="0">
                  <a:pos x="3" y="232"/>
                </a:cxn>
                <a:cxn ang="0">
                  <a:pos x="4" y="234"/>
                </a:cxn>
                <a:cxn ang="0">
                  <a:pos x="8" y="234"/>
                </a:cxn>
                <a:cxn ang="0">
                  <a:pos x="10" y="232"/>
                </a:cxn>
                <a:cxn ang="0">
                  <a:pos x="12" y="230"/>
                </a:cxn>
                <a:cxn ang="0">
                  <a:pos x="12" y="230"/>
                </a:cxn>
                <a:cxn ang="0">
                  <a:pos x="18" y="214"/>
                </a:cxn>
                <a:cxn ang="0">
                  <a:pos x="27" y="198"/>
                </a:cxn>
                <a:cxn ang="0">
                  <a:pos x="38" y="183"/>
                </a:cxn>
                <a:cxn ang="0">
                  <a:pos x="48" y="168"/>
                </a:cxn>
                <a:cxn ang="0">
                  <a:pos x="72" y="139"/>
                </a:cxn>
                <a:cxn ang="0">
                  <a:pos x="96" y="111"/>
                </a:cxn>
                <a:cxn ang="0">
                  <a:pos x="96" y="111"/>
                </a:cxn>
                <a:cxn ang="0">
                  <a:pos x="106" y="99"/>
                </a:cxn>
                <a:cxn ang="0">
                  <a:pos x="118" y="86"/>
                </a:cxn>
                <a:cxn ang="0">
                  <a:pos x="143" y="64"/>
                </a:cxn>
                <a:cxn ang="0">
                  <a:pos x="143" y="64"/>
                </a:cxn>
                <a:cxn ang="0">
                  <a:pos x="157" y="48"/>
                </a:cxn>
                <a:cxn ang="0">
                  <a:pos x="174" y="32"/>
                </a:cxn>
                <a:cxn ang="0">
                  <a:pos x="183" y="24"/>
                </a:cxn>
                <a:cxn ang="0">
                  <a:pos x="192" y="18"/>
                </a:cxn>
                <a:cxn ang="0">
                  <a:pos x="201" y="14"/>
                </a:cxn>
                <a:cxn ang="0">
                  <a:pos x="212" y="11"/>
                </a:cxn>
                <a:cxn ang="0">
                  <a:pos x="212" y="11"/>
                </a:cxn>
                <a:cxn ang="0">
                  <a:pos x="213" y="10"/>
                </a:cxn>
                <a:cxn ang="0">
                  <a:pos x="216" y="9"/>
                </a:cxn>
                <a:cxn ang="0">
                  <a:pos x="217" y="5"/>
                </a:cxn>
                <a:cxn ang="0">
                  <a:pos x="217" y="3"/>
                </a:cxn>
                <a:cxn ang="0">
                  <a:pos x="216" y="1"/>
                </a:cxn>
                <a:cxn ang="0">
                  <a:pos x="213" y="0"/>
                </a:cxn>
                <a:cxn ang="0">
                  <a:pos x="212" y="0"/>
                </a:cxn>
                <a:cxn ang="0">
                  <a:pos x="212" y="0"/>
                </a:cxn>
              </a:cxnLst>
              <a:rect l="0" t="0" r="r" b="b"/>
              <a:pathLst>
                <a:path w="217" h="234">
                  <a:moveTo>
                    <a:pt x="212" y="0"/>
                  </a:moveTo>
                  <a:lnTo>
                    <a:pt x="212" y="0"/>
                  </a:lnTo>
                  <a:lnTo>
                    <a:pt x="204" y="1"/>
                  </a:lnTo>
                  <a:lnTo>
                    <a:pt x="196" y="3"/>
                  </a:lnTo>
                  <a:lnTo>
                    <a:pt x="190" y="6"/>
                  </a:lnTo>
                  <a:lnTo>
                    <a:pt x="184" y="10"/>
                  </a:lnTo>
                  <a:lnTo>
                    <a:pt x="173" y="19"/>
                  </a:lnTo>
                  <a:lnTo>
                    <a:pt x="162" y="30"/>
                  </a:lnTo>
                  <a:lnTo>
                    <a:pt x="162" y="30"/>
                  </a:lnTo>
                  <a:lnTo>
                    <a:pt x="145" y="47"/>
                  </a:lnTo>
                  <a:lnTo>
                    <a:pt x="127" y="62"/>
                  </a:lnTo>
                  <a:lnTo>
                    <a:pt x="110" y="79"/>
                  </a:lnTo>
                  <a:lnTo>
                    <a:pt x="93" y="96"/>
                  </a:lnTo>
                  <a:lnTo>
                    <a:pt x="93" y="96"/>
                  </a:lnTo>
                  <a:lnTo>
                    <a:pt x="65" y="129"/>
                  </a:lnTo>
                  <a:lnTo>
                    <a:pt x="39" y="163"/>
                  </a:lnTo>
                  <a:lnTo>
                    <a:pt x="39" y="163"/>
                  </a:lnTo>
                  <a:lnTo>
                    <a:pt x="17" y="194"/>
                  </a:lnTo>
                  <a:lnTo>
                    <a:pt x="8" y="210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30"/>
                  </a:lnTo>
                  <a:lnTo>
                    <a:pt x="1" y="231"/>
                  </a:lnTo>
                  <a:lnTo>
                    <a:pt x="3" y="232"/>
                  </a:lnTo>
                  <a:lnTo>
                    <a:pt x="4" y="234"/>
                  </a:lnTo>
                  <a:lnTo>
                    <a:pt x="8" y="234"/>
                  </a:lnTo>
                  <a:lnTo>
                    <a:pt x="10" y="232"/>
                  </a:lnTo>
                  <a:lnTo>
                    <a:pt x="12" y="230"/>
                  </a:lnTo>
                  <a:lnTo>
                    <a:pt x="12" y="230"/>
                  </a:lnTo>
                  <a:lnTo>
                    <a:pt x="18" y="214"/>
                  </a:lnTo>
                  <a:lnTo>
                    <a:pt x="27" y="198"/>
                  </a:lnTo>
                  <a:lnTo>
                    <a:pt x="38" y="183"/>
                  </a:lnTo>
                  <a:lnTo>
                    <a:pt x="48" y="168"/>
                  </a:lnTo>
                  <a:lnTo>
                    <a:pt x="72" y="139"/>
                  </a:lnTo>
                  <a:lnTo>
                    <a:pt x="96" y="111"/>
                  </a:lnTo>
                  <a:lnTo>
                    <a:pt x="96" y="111"/>
                  </a:lnTo>
                  <a:lnTo>
                    <a:pt x="106" y="99"/>
                  </a:lnTo>
                  <a:lnTo>
                    <a:pt x="118" y="86"/>
                  </a:lnTo>
                  <a:lnTo>
                    <a:pt x="143" y="64"/>
                  </a:lnTo>
                  <a:lnTo>
                    <a:pt x="143" y="64"/>
                  </a:lnTo>
                  <a:lnTo>
                    <a:pt x="157" y="48"/>
                  </a:lnTo>
                  <a:lnTo>
                    <a:pt x="174" y="32"/>
                  </a:lnTo>
                  <a:lnTo>
                    <a:pt x="183" y="24"/>
                  </a:lnTo>
                  <a:lnTo>
                    <a:pt x="192" y="18"/>
                  </a:lnTo>
                  <a:lnTo>
                    <a:pt x="201" y="14"/>
                  </a:lnTo>
                  <a:lnTo>
                    <a:pt x="212" y="11"/>
                  </a:lnTo>
                  <a:lnTo>
                    <a:pt x="212" y="11"/>
                  </a:lnTo>
                  <a:lnTo>
                    <a:pt x="213" y="10"/>
                  </a:lnTo>
                  <a:lnTo>
                    <a:pt x="216" y="9"/>
                  </a:lnTo>
                  <a:lnTo>
                    <a:pt x="217" y="5"/>
                  </a:lnTo>
                  <a:lnTo>
                    <a:pt x="217" y="3"/>
                  </a:lnTo>
                  <a:lnTo>
                    <a:pt x="216" y="1"/>
                  </a:lnTo>
                  <a:lnTo>
                    <a:pt x="213" y="0"/>
                  </a:lnTo>
                  <a:lnTo>
                    <a:pt x="212" y="0"/>
                  </a:lnTo>
                  <a:lnTo>
                    <a:pt x="21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chenying0907 886"/>
            <p:cNvSpPr>
              <a:spLocks/>
            </p:cNvSpPr>
            <p:nvPr/>
          </p:nvSpPr>
          <p:spPr bwMode="auto">
            <a:xfrm>
              <a:off x="3252788" y="3548063"/>
              <a:ext cx="125413" cy="130175"/>
            </a:xfrm>
            <a:custGeom>
              <a:avLst/>
              <a:gdLst/>
              <a:ahLst/>
              <a:cxnLst>
                <a:cxn ang="0">
                  <a:pos x="305" y="1"/>
                </a:cxn>
                <a:cxn ang="0">
                  <a:pos x="305" y="1"/>
                </a:cxn>
                <a:cxn ang="0">
                  <a:pos x="296" y="6"/>
                </a:cxn>
                <a:cxn ang="0">
                  <a:pos x="287" y="13"/>
                </a:cxn>
                <a:cxn ang="0">
                  <a:pos x="278" y="18"/>
                </a:cxn>
                <a:cxn ang="0">
                  <a:pos x="270" y="24"/>
                </a:cxn>
                <a:cxn ang="0">
                  <a:pos x="270" y="24"/>
                </a:cxn>
                <a:cxn ang="0">
                  <a:pos x="249" y="45"/>
                </a:cxn>
                <a:cxn ang="0">
                  <a:pos x="227" y="65"/>
                </a:cxn>
                <a:cxn ang="0">
                  <a:pos x="227" y="65"/>
                </a:cxn>
                <a:cxn ang="0">
                  <a:pos x="181" y="107"/>
                </a:cxn>
                <a:cxn ang="0">
                  <a:pos x="159" y="129"/>
                </a:cxn>
                <a:cxn ang="0">
                  <a:pos x="138" y="151"/>
                </a:cxn>
                <a:cxn ang="0">
                  <a:pos x="138" y="151"/>
                </a:cxn>
                <a:cxn ang="0">
                  <a:pos x="95" y="200"/>
                </a:cxn>
                <a:cxn ang="0">
                  <a:pos x="50" y="247"/>
                </a:cxn>
                <a:cxn ang="0">
                  <a:pos x="50" y="247"/>
                </a:cxn>
                <a:cxn ang="0">
                  <a:pos x="36" y="264"/>
                </a:cxn>
                <a:cxn ang="0">
                  <a:pos x="21" y="282"/>
                </a:cxn>
                <a:cxn ang="0">
                  <a:pos x="10" y="302"/>
                </a:cxn>
                <a:cxn ang="0">
                  <a:pos x="4" y="312"/>
                </a:cxn>
                <a:cxn ang="0">
                  <a:pos x="0" y="323"/>
                </a:cxn>
                <a:cxn ang="0">
                  <a:pos x="0" y="323"/>
                </a:cxn>
                <a:cxn ang="0">
                  <a:pos x="0" y="325"/>
                </a:cxn>
                <a:cxn ang="0">
                  <a:pos x="2" y="327"/>
                </a:cxn>
                <a:cxn ang="0">
                  <a:pos x="4" y="329"/>
                </a:cxn>
                <a:cxn ang="0">
                  <a:pos x="10" y="329"/>
                </a:cxn>
                <a:cxn ang="0">
                  <a:pos x="11" y="328"/>
                </a:cxn>
                <a:cxn ang="0">
                  <a:pos x="12" y="325"/>
                </a:cxn>
                <a:cxn ang="0">
                  <a:pos x="12" y="325"/>
                </a:cxn>
                <a:cxn ang="0">
                  <a:pos x="17" y="313"/>
                </a:cxn>
                <a:cxn ang="0">
                  <a:pos x="23" y="302"/>
                </a:cxn>
                <a:cxn ang="0">
                  <a:pos x="31" y="290"/>
                </a:cxn>
                <a:cxn ang="0">
                  <a:pos x="38" y="279"/>
                </a:cxn>
                <a:cxn ang="0">
                  <a:pos x="55" y="259"/>
                </a:cxn>
                <a:cxn ang="0">
                  <a:pos x="74" y="239"/>
                </a:cxn>
                <a:cxn ang="0">
                  <a:pos x="74" y="239"/>
                </a:cxn>
                <a:cxn ang="0">
                  <a:pos x="113" y="196"/>
                </a:cxn>
                <a:cxn ang="0">
                  <a:pos x="154" y="151"/>
                </a:cxn>
                <a:cxn ang="0">
                  <a:pos x="154" y="151"/>
                </a:cxn>
                <a:cxn ang="0">
                  <a:pos x="172" y="130"/>
                </a:cxn>
                <a:cxn ang="0">
                  <a:pos x="193" y="111"/>
                </a:cxn>
                <a:cxn ang="0">
                  <a:pos x="235" y="73"/>
                </a:cxn>
                <a:cxn ang="0">
                  <a:pos x="235" y="73"/>
                </a:cxn>
                <a:cxn ang="0">
                  <a:pos x="271" y="39"/>
                </a:cxn>
                <a:cxn ang="0">
                  <a:pos x="271" y="39"/>
                </a:cxn>
                <a:cxn ang="0">
                  <a:pos x="280" y="31"/>
                </a:cxn>
                <a:cxn ang="0">
                  <a:pos x="292" y="23"/>
                </a:cxn>
                <a:cxn ang="0">
                  <a:pos x="303" y="17"/>
                </a:cxn>
                <a:cxn ang="0">
                  <a:pos x="313" y="9"/>
                </a:cxn>
                <a:cxn ang="0">
                  <a:pos x="313" y="9"/>
                </a:cxn>
                <a:cxn ang="0">
                  <a:pos x="314" y="6"/>
                </a:cxn>
                <a:cxn ang="0">
                  <a:pos x="316" y="5"/>
                </a:cxn>
                <a:cxn ang="0">
                  <a:pos x="314" y="2"/>
                </a:cxn>
                <a:cxn ang="0">
                  <a:pos x="313" y="1"/>
                </a:cxn>
                <a:cxn ang="0">
                  <a:pos x="309" y="0"/>
                </a:cxn>
                <a:cxn ang="0">
                  <a:pos x="308" y="0"/>
                </a:cxn>
                <a:cxn ang="0">
                  <a:pos x="305" y="1"/>
                </a:cxn>
                <a:cxn ang="0">
                  <a:pos x="305" y="1"/>
                </a:cxn>
              </a:cxnLst>
              <a:rect l="0" t="0" r="r" b="b"/>
              <a:pathLst>
                <a:path w="316" h="329">
                  <a:moveTo>
                    <a:pt x="305" y="1"/>
                  </a:moveTo>
                  <a:lnTo>
                    <a:pt x="305" y="1"/>
                  </a:lnTo>
                  <a:lnTo>
                    <a:pt x="296" y="6"/>
                  </a:lnTo>
                  <a:lnTo>
                    <a:pt x="287" y="13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70" y="24"/>
                  </a:lnTo>
                  <a:lnTo>
                    <a:pt x="249" y="45"/>
                  </a:lnTo>
                  <a:lnTo>
                    <a:pt x="227" y="65"/>
                  </a:lnTo>
                  <a:lnTo>
                    <a:pt x="227" y="65"/>
                  </a:lnTo>
                  <a:lnTo>
                    <a:pt x="181" y="107"/>
                  </a:lnTo>
                  <a:lnTo>
                    <a:pt x="159" y="129"/>
                  </a:lnTo>
                  <a:lnTo>
                    <a:pt x="138" y="151"/>
                  </a:lnTo>
                  <a:lnTo>
                    <a:pt x="138" y="151"/>
                  </a:lnTo>
                  <a:lnTo>
                    <a:pt x="95" y="200"/>
                  </a:lnTo>
                  <a:lnTo>
                    <a:pt x="50" y="247"/>
                  </a:lnTo>
                  <a:lnTo>
                    <a:pt x="50" y="247"/>
                  </a:lnTo>
                  <a:lnTo>
                    <a:pt x="36" y="264"/>
                  </a:lnTo>
                  <a:lnTo>
                    <a:pt x="21" y="282"/>
                  </a:lnTo>
                  <a:lnTo>
                    <a:pt x="10" y="302"/>
                  </a:lnTo>
                  <a:lnTo>
                    <a:pt x="4" y="312"/>
                  </a:lnTo>
                  <a:lnTo>
                    <a:pt x="0" y="323"/>
                  </a:lnTo>
                  <a:lnTo>
                    <a:pt x="0" y="323"/>
                  </a:lnTo>
                  <a:lnTo>
                    <a:pt x="0" y="325"/>
                  </a:lnTo>
                  <a:lnTo>
                    <a:pt x="2" y="327"/>
                  </a:lnTo>
                  <a:lnTo>
                    <a:pt x="4" y="329"/>
                  </a:lnTo>
                  <a:lnTo>
                    <a:pt x="10" y="329"/>
                  </a:lnTo>
                  <a:lnTo>
                    <a:pt x="11" y="328"/>
                  </a:lnTo>
                  <a:lnTo>
                    <a:pt x="12" y="325"/>
                  </a:lnTo>
                  <a:lnTo>
                    <a:pt x="12" y="325"/>
                  </a:lnTo>
                  <a:lnTo>
                    <a:pt x="17" y="313"/>
                  </a:lnTo>
                  <a:lnTo>
                    <a:pt x="23" y="302"/>
                  </a:lnTo>
                  <a:lnTo>
                    <a:pt x="31" y="290"/>
                  </a:lnTo>
                  <a:lnTo>
                    <a:pt x="38" y="279"/>
                  </a:lnTo>
                  <a:lnTo>
                    <a:pt x="55" y="259"/>
                  </a:lnTo>
                  <a:lnTo>
                    <a:pt x="74" y="239"/>
                  </a:lnTo>
                  <a:lnTo>
                    <a:pt x="74" y="239"/>
                  </a:lnTo>
                  <a:lnTo>
                    <a:pt x="113" y="196"/>
                  </a:lnTo>
                  <a:lnTo>
                    <a:pt x="154" y="151"/>
                  </a:lnTo>
                  <a:lnTo>
                    <a:pt x="154" y="151"/>
                  </a:lnTo>
                  <a:lnTo>
                    <a:pt x="172" y="130"/>
                  </a:lnTo>
                  <a:lnTo>
                    <a:pt x="193" y="111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71" y="39"/>
                  </a:lnTo>
                  <a:lnTo>
                    <a:pt x="271" y="39"/>
                  </a:lnTo>
                  <a:lnTo>
                    <a:pt x="280" y="31"/>
                  </a:lnTo>
                  <a:lnTo>
                    <a:pt x="292" y="23"/>
                  </a:lnTo>
                  <a:lnTo>
                    <a:pt x="303" y="17"/>
                  </a:lnTo>
                  <a:lnTo>
                    <a:pt x="313" y="9"/>
                  </a:lnTo>
                  <a:lnTo>
                    <a:pt x="313" y="9"/>
                  </a:lnTo>
                  <a:lnTo>
                    <a:pt x="314" y="6"/>
                  </a:lnTo>
                  <a:lnTo>
                    <a:pt x="316" y="5"/>
                  </a:lnTo>
                  <a:lnTo>
                    <a:pt x="314" y="2"/>
                  </a:lnTo>
                  <a:lnTo>
                    <a:pt x="313" y="1"/>
                  </a:lnTo>
                  <a:lnTo>
                    <a:pt x="309" y="0"/>
                  </a:lnTo>
                  <a:lnTo>
                    <a:pt x="308" y="0"/>
                  </a:lnTo>
                  <a:lnTo>
                    <a:pt x="305" y="1"/>
                  </a:lnTo>
                  <a:lnTo>
                    <a:pt x="30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" name="chenying0907 887"/>
            <p:cNvSpPr>
              <a:spLocks/>
            </p:cNvSpPr>
            <p:nvPr/>
          </p:nvSpPr>
          <p:spPr bwMode="auto">
            <a:xfrm>
              <a:off x="3255963" y="3578226"/>
              <a:ext cx="133350" cy="146050"/>
            </a:xfrm>
            <a:custGeom>
              <a:avLst/>
              <a:gdLst/>
              <a:ahLst/>
              <a:cxnLst>
                <a:cxn ang="0">
                  <a:pos x="328" y="1"/>
                </a:cxn>
                <a:cxn ang="0">
                  <a:pos x="277" y="42"/>
                </a:cxn>
                <a:cxn ang="0">
                  <a:pos x="230" y="86"/>
                </a:cxn>
                <a:cxn ang="0">
                  <a:pos x="186" y="136"/>
                </a:cxn>
                <a:cxn ang="0">
                  <a:pos x="144" y="184"/>
                </a:cxn>
                <a:cxn ang="0">
                  <a:pos x="122" y="208"/>
                </a:cxn>
                <a:cxn ang="0">
                  <a:pos x="73" y="252"/>
                </a:cxn>
                <a:cxn ang="0">
                  <a:pos x="50" y="275"/>
                </a:cxn>
                <a:cxn ang="0">
                  <a:pos x="26" y="303"/>
                </a:cxn>
                <a:cxn ang="0">
                  <a:pos x="12" y="324"/>
                </a:cxn>
                <a:cxn ang="0">
                  <a:pos x="3" y="348"/>
                </a:cxn>
                <a:cxn ang="0">
                  <a:pos x="0" y="360"/>
                </a:cxn>
                <a:cxn ang="0">
                  <a:pos x="3" y="365"/>
                </a:cxn>
                <a:cxn ang="0">
                  <a:pos x="9" y="365"/>
                </a:cxn>
                <a:cxn ang="0">
                  <a:pos x="16" y="358"/>
                </a:cxn>
                <a:cxn ang="0">
                  <a:pos x="17" y="353"/>
                </a:cxn>
                <a:cxn ang="0">
                  <a:pos x="13" y="349"/>
                </a:cxn>
                <a:cxn ang="0">
                  <a:pos x="17" y="337"/>
                </a:cxn>
                <a:cxn ang="0">
                  <a:pos x="30" y="315"/>
                </a:cxn>
                <a:cxn ang="0">
                  <a:pos x="55" y="285"/>
                </a:cxn>
                <a:cxn ang="0">
                  <a:pos x="72" y="268"/>
                </a:cxn>
                <a:cxn ang="0">
                  <a:pos x="116" y="228"/>
                </a:cxn>
                <a:cxn ang="0">
                  <a:pos x="149" y="196"/>
                </a:cxn>
                <a:cxn ang="0">
                  <a:pos x="158" y="186"/>
                </a:cxn>
                <a:cxn ang="0">
                  <a:pos x="220" y="115"/>
                </a:cxn>
                <a:cxn ang="0">
                  <a:pos x="263" y="71"/>
                </a:cxn>
                <a:cxn ang="0">
                  <a:pos x="309" y="30"/>
                </a:cxn>
                <a:cxn ang="0">
                  <a:pos x="334" y="12"/>
                </a:cxn>
                <a:cxn ang="0">
                  <a:pos x="336" y="8"/>
                </a:cxn>
                <a:cxn ang="0">
                  <a:pos x="334" y="1"/>
                </a:cxn>
                <a:cxn ang="0">
                  <a:pos x="330" y="0"/>
                </a:cxn>
                <a:cxn ang="0">
                  <a:pos x="328" y="1"/>
                </a:cxn>
              </a:cxnLst>
              <a:rect l="0" t="0" r="r" b="b"/>
              <a:pathLst>
                <a:path w="336" h="366">
                  <a:moveTo>
                    <a:pt x="328" y="1"/>
                  </a:moveTo>
                  <a:lnTo>
                    <a:pt x="328" y="1"/>
                  </a:lnTo>
                  <a:lnTo>
                    <a:pt x="302" y="21"/>
                  </a:lnTo>
                  <a:lnTo>
                    <a:pt x="277" y="42"/>
                  </a:lnTo>
                  <a:lnTo>
                    <a:pt x="252" y="64"/>
                  </a:lnTo>
                  <a:lnTo>
                    <a:pt x="230" y="86"/>
                  </a:lnTo>
                  <a:lnTo>
                    <a:pt x="208" y="111"/>
                  </a:lnTo>
                  <a:lnTo>
                    <a:pt x="186" y="136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33" y="198"/>
                  </a:lnTo>
                  <a:lnTo>
                    <a:pt x="122" y="208"/>
                  </a:lnTo>
                  <a:lnTo>
                    <a:pt x="98" y="230"/>
                  </a:lnTo>
                  <a:lnTo>
                    <a:pt x="73" y="252"/>
                  </a:lnTo>
                  <a:lnTo>
                    <a:pt x="50" y="275"/>
                  </a:lnTo>
                  <a:lnTo>
                    <a:pt x="50" y="275"/>
                  </a:lnTo>
                  <a:lnTo>
                    <a:pt x="34" y="293"/>
                  </a:lnTo>
                  <a:lnTo>
                    <a:pt x="26" y="303"/>
                  </a:lnTo>
                  <a:lnTo>
                    <a:pt x="18" y="314"/>
                  </a:lnTo>
                  <a:lnTo>
                    <a:pt x="12" y="324"/>
                  </a:lnTo>
                  <a:lnTo>
                    <a:pt x="7" y="336"/>
                  </a:lnTo>
                  <a:lnTo>
                    <a:pt x="3" y="348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0" y="364"/>
                  </a:lnTo>
                  <a:lnTo>
                    <a:pt x="3" y="365"/>
                  </a:lnTo>
                  <a:lnTo>
                    <a:pt x="7" y="366"/>
                  </a:lnTo>
                  <a:lnTo>
                    <a:pt x="9" y="365"/>
                  </a:lnTo>
                  <a:lnTo>
                    <a:pt x="16" y="358"/>
                  </a:lnTo>
                  <a:lnTo>
                    <a:pt x="16" y="358"/>
                  </a:lnTo>
                  <a:lnTo>
                    <a:pt x="17" y="356"/>
                  </a:lnTo>
                  <a:lnTo>
                    <a:pt x="17" y="353"/>
                  </a:lnTo>
                  <a:lnTo>
                    <a:pt x="16" y="352"/>
                  </a:lnTo>
                  <a:lnTo>
                    <a:pt x="13" y="349"/>
                  </a:lnTo>
                  <a:lnTo>
                    <a:pt x="13" y="349"/>
                  </a:lnTo>
                  <a:lnTo>
                    <a:pt x="17" y="337"/>
                  </a:lnTo>
                  <a:lnTo>
                    <a:pt x="24" y="327"/>
                  </a:lnTo>
                  <a:lnTo>
                    <a:pt x="30" y="315"/>
                  </a:lnTo>
                  <a:lnTo>
                    <a:pt x="38" y="305"/>
                  </a:lnTo>
                  <a:lnTo>
                    <a:pt x="55" y="285"/>
                  </a:lnTo>
                  <a:lnTo>
                    <a:pt x="72" y="268"/>
                  </a:lnTo>
                  <a:lnTo>
                    <a:pt x="72" y="268"/>
                  </a:lnTo>
                  <a:lnTo>
                    <a:pt x="94" y="247"/>
                  </a:lnTo>
                  <a:lnTo>
                    <a:pt x="116" y="228"/>
                  </a:lnTo>
                  <a:lnTo>
                    <a:pt x="139" y="207"/>
                  </a:lnTo>
                  <a:lnTo>
                    <a:pt x="149" y="196"/>
                  </a:lnTo>
                  <a:lnTo>
                    <a:pt x="158" y="186"/>
                  </a:lnTo>
                  <a:lnTo>
                    <a:pt x="158" y="186"/>
                  </a:lnTo>
                  <a:lnTo>
                    <a:pt x="199" y="139"/>
                  </a:lnTo>
                  <a:lnTo>
                    <a:pt x="220" y="115"/>
                  </a:lnTo>
                  <a:lnTo>
                    <a:pt x="241" y="93"/>
                  </a:lnTo>
                  <a:lnTo>
                    <a:pt x="263" y="71"/>
                  </a:lnTo>
                  <a:lnTo>
                    <a:pt x="285" y="50"/>
                  </a:lnTo>
                  <a:lnTo>
                    <a:pt x="309" y="30"/>
                  </a:lnTo>
                  <a:lnTo>
                    <a:pt x="334" y="12"/>
                  </a:lnTo>
                  <a:lnTo>
                    <a:pt x="334" y="12"/>
                  </a:lnTo>
                  <a:lnTo>
                    <a:pt x="335" y="9"/>
                  </a:lnTo>
                  <a:lnTo>
                    <a:pt x="336" y="8"/>
                  </a:lnTo>
                  <a:lnTo>
                    <a:pt x="335" y="3"/>
                  </a:lnTo>
                  <a:lnTo>
                    <a:pt x="334" y="1"/>
                  </a:lnTo>
                  <a:lnTo>
                    <a:pt x="332" y="0"/>
                  </a:lnTo>
                  <a:lnTo>
                    <a:pt x="330" y="0"/>
                  </a:lnTo>
                  <a:lnTo>
                    <a:pt x="328" y="1"/>
                  </a:lnTo>
                  <a:lnTo>
                    <a:pt x="32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chenying0907 888"/>
            <p:cNvSpPr>
              <a:spLocks/>
            </p:cNvSpPr>
            <p:nvPr/>
          </p:nvSpPr>
          <p:spPr bwMode="auto">
            <a:xfrm>
              <a:off x="3267076" y="3592513"/>
              <a:ext cx="152400" cy="169863"/>
            </a:xfrm>
            <a:custGeom>
              <a:avLst/>
              <a:gdLst/>
              <a:ahLst/>
              <a:cxnLst>
                <a:cxn ang="0">
                  <a:pos x="371" y="2"/>
                </a:cxn>
                <a:cxn ang="0">
                  <a:pos x="371" y="2"/>
                </a:cxn>
                <a:cxn ang="0">
                  <a:pos x="319" y="51"/>
                </a:cxn>
                <a:cxn ang="0">
                  <a:pos x="293" y="76"/>
                </a:cxn>
                <a:cxn ang="0">
                  <a:pos x="267" y="100"/>
                </a:cxn>
                <a:cxn ang="0">
                  <a:pos x="267" y="100"/>
                </a:cxn>
                <a:cxn ang="0">
                  <a:pos x="212" y="147"/>
                </a:cxn>
                <a:cxn ang="0">
                  <a:pos x="186" y="172"/>
                </a:cxn>
                <a:cxn ang="0">
                  <a:pos x="161" y="199"/>
                </a:cxn>
                <a:cxn ang="0">
                  <a:pos x="161" y="199"/>
                </a:cxn>
                <a:cxn ang="0">
                  <a:pos x="149" y="212"/>
                </a:cxn>
                <a:cxn ang="0">
                  <a:pos x="138" y="228"/>
                </a:cxn>
                <a:cxn ang="0">
                  <a:pos x="119" y="258"/>
                </a:cxn>
                <a:cxn ang="0">
                  <a:pos x="99" y="289"/>
                </a:cxn>
                <a:cxn ang="0">
                  <a:pos x="81" y="321"/>
                </a:cxn>
                <a:cxn ang="0">
                  <a:pos x="81" y="321"/>
                </a:cxn>
                <a:cxn ang="0">
                  <a:pos x="63" y="346"/>
                </a:cxn>
                <a:cxn ang="0">
                  <a:pos x="46" y="372"/>
                </a:cxn>
                <a:cxn ang="0">
                  <a:pos x="46" y="372"/>
                </a:cxn>
                <a:cxn ang="0">
                  <a:pos x="38" y="385"/>
                </a:cxn>
                <a:cxn ang="0">
                  <a:pos x="29" y="399"/>
                </a:cxn>
                <a:cxn ang="0">
                  <a:pos x="22" y="406"/>
                </a:cxn>
                <a:cxn ang="0">
                  <a:pos x="17" y="411"/>
                </a:cxn>
                <a:cxn ang="0">
                  <a:pos x="10" y="415"/>
                </a:cxn>
                <a:cxn ang="0">
                  <a:pos x="4" y="416"/>
                </a:cxn>
                <a:cxn ang="0">
                  <a:pos x="4" y="416"/>
                </a:cxn>
                <a:cxn ang="0">
                  <a:pos x="1" y="418"/>
                </a:cxn>
                <a:cxn ang="0">
                  <a:pos x="0" y="419"/>
                </a:cxn>
                <a:cxn ang="0">
                  <a:pos x="0" y="421"/>
                </a:cxn>
                <a:cxn ang="0">
                  <a:pos x="0" y="423"/>
                </a:cxn>
                <a:cxn ang="0">
                  <a:pos x="2" y="427"/>
                </a:cxn>
                <a:cxn ang="0">
                  <a:pos x="4" y="428"/>
                </a:cxn>
                <a:cxn ang="0">
                  <a:pos x="6" y="428"/>
                </a:cxn>
                <a:cxn ang="0">
                  <a:pos x="6" y="428"/>
                </a:cxn>
                <a:cxn ang="0">
                  <a:pos x="15" y="425"/>
                </a:cxn>
                <a:cxn ang="0">
                  <a:pos x="25" y="419"/>
                </a:cxn>
                <a:cxn ang="0">
                  <a:pos x="31" y="412"/>
                </a:cxn>
                <a:cxn ang="0">
                  <a:pos x="39" y="403"/>
                </a:cxn>
                <a:cxn ang="0">
                  <a:pos x="51" y="385"/>
                </a:cxn>
                <a:cxn ang="0">
                  <a:pos x="61" y="368"/>
                </a:cxn>
                <a:cxn ang="0">
                  <a:pos x="61" y="368"/>
                </a:cxn>
                <a:cxn ang="0">
                  <a:pos x="153" y="229"/>
                </a:cxn>
                <a:cxn ang="0">
                  <a:pos x="153" y="229"/>
                </a:cxn>
                <a:cxn ang="0">
                  <a:pos x="163" y="212"/>
                </a:cxn>
                <a:cxn ang="0">
                  <a:pos x="176" y="197"/>
                </a:cxn>
                <a:cxn ang="0">
                  <a:pos x="191" y="182"/>
                </a:cxn>
                <a:cxn ang="0">
                  <a:pos x="205" y="168"/>
                </a:cxn>
                <a:cxn ang="0">
                  <a:pos x="235" y="140"/>
                </a:cxn>
                <a:cxn ang="0">
                  <a:pos x="267" y="114"/>
                </a:cxn>
                <a:cxn ang="0">
                  <a:pos x="267" y="114"/>
                </a:cxn>
                <a:cxn ang="0">
                  <a:pos x="295" y="89"/>
                </a:cxn>
                <a:cxn ang="0">
                  <a:pos x="324" y="63"/>
                </a:cxn>
                <a:cxn ang="0">
                  <a:pos x="380" y="10"/>
                </a:cxn>
                <a:cxn ang="0">
                  <a:pos x="380" y="10"/>
                </a:cxn>
                <a:cxn ang="0">
                  <a:pos x="382" y="8"/>
                </a:cxn>
                <a:cxn ang="0">
                  <a:pos x="382" y="6"/>
                </a:cxn>
                <a:cxn ang="0">
                  <a:pos x="380" y="2"/>
                </a:cxn>
                <a:cxn ang="0">
                  <a:pos x="377" y="0"/>
                </a:cxn>
                <a:cxn ang="0">
                  <a:pos x="374" y="0"/>
                </a:cxn>
                <a:cxn ang="0">
                  <a:pos x="371" y="2"/>
                </a:cxn>
                <a:cxn ang="0">
                  <a:pos x="371" y="2"/>
                </a:cxn>
              </a:cxnLst>
              <a:rect l="0" t="0" r="r" b="b"/>
              <a:pathLst>
                <a:path w="382" h="428">
                  <a:moveTo>
                    <a:pt x="371" y="2"/>
                  </a:moveTo>
                  <a:lnTo>
                    <a:pt x="371" y="2"/>
                  </a:lnTo>
                  <a:lnTo>
                    <a:pt x="319" y="51"/>
                  </a:lnTo>
                  <a:lnTo>
                    <a:pt x="293" y="76"/>
                  </a:lnTo>
                  <a:lnTo>
                    <a:pt x="267" y="100"/>
                  </a:lnTo>
                  <a:lnTo>
                    <a:pt x="267" y="100"/>
                  </a:lnTo>
                  <a:lnTo>
                    <a:pt x="212" y="147"/>
                  </a:lnTo>
                  <a:lnTo>
                    <a:pt x="186" y="172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49" y="212"/>
                  </a:lnTo>
                  <a:lnTo>
                    <a:pt x="138" y="228"/>
                  </a:lnTo>
                  <a:lnTo>
                    <a:pt x="119" y="258"/>
                  </a:lnTo>
                  <a:lnTo>
                    <a:pt x="99" y="289"/>
                  </a:lnTo>
                  <a:lnTo>
                    <a:pt x="81" y="321"/>
                  </a:lnTo>
                  <a:lnTo>
                    <a:pt x="81" y="321"/>
                  </a:lnTo>
                  <a:lnTo>
                    <a:pt x="63" y="346"/>
                  </a:lnTo>
                  <a:lnTo>
                    <a:pt x="46" y="372"/>
                  </a:lnTo>
                  <a:lnTo>
                    <a:pt x="46" y="372"/>
                  </a:lnTo>
                  <a:lnTo>
                    <a:pt x="38" y="385"/>
                  </a:lnTo>
                  <a:lnTo>
                    <a:pt x="29" y="399"/>
                  </a:lnTo>
                  <a:lnTo>
                    <a:pt x="22" y="406"/>
                  </a:lnTo>
                  <a:lnTo>
                    <a:pt x="17" y="411"/>
                  </a:lnTo>
                  <a:lnTo>
                    <a:pt x="10" y="415"/>
                  </a:lnTo>
                  <a:lnTo>
                    <a:pt x="4" y="416"/>
                  </a:lnTo>
                  <a:lnTo>
                    <a:pt x="4" y="416"/>
                  </a:lnTo>
                  <a:lnTo>
                    <a:pt x="1" y="418"/>
                  </a:lnTo>
                  <a:lnTo>
                    <a:pt x="0" y="419"/>
                  </a:lnTo>
                  <a:lnTo>
                    <a:pt x="0" y="421"/>
                  </a:lnTo>
                  <a:lnTo>
                    <a:pt x="0" y="423"/>
                  </a:lnTo>
                  <a:lnTo>
                    <a:pt x="2" y="427"/>
                  </a:lnTo>
                  <a:lnTo>
                    <a:pt x="4" y="428"/>
                  </a:lnTo>
                  <a:lnTo>
                    <a:pt x="6" y="428"/>
                  </a:lnTo>
                  <a:lnTo>
                    <a:pt x="6" y="428"/>
                  </a:lnTo>
                  <a:lnTo>
                    <a:pt x="15" y="425"/>
                  </a:lnTo>
                  <a:lnTo>
                    <a:pt x="25" y="419"/>
                  </a:lnTo>
                  <a:lnTo>
                    <a:pt x="31" y="412"/>
                  </a:lnTo>
                  <a:lnTo>
                    <a:pt x="39" y="403"/>
                  </a:lnTo>
                  <a:lnTo>
                    <a:pt x="51" y="385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153" y="229"/>
                  </a:lnTo>
                  <a:lnTo>
                    <a:pt x="153" y="229"/>
                  </a:lnTo>
                  <a:lnTo>
                    <a:pt x="163" y="212"/>
                  </a:lnTo>
                  <a:lnTo>
                    <a:pt x="176" y="197"/>
                  </a:lnTo>
                  <a:lnTo>
                    <a:pt x="191" y="182"/>
                  </a:lnTo>
                  <a:lnTo>
                    <a:pt x="205" y="168"/>
                  </a:lnTo>
                  <a:lnTo>
                    <a:pt x="235" y="140"/>
                  </a:lnTo>
                  <a:lnTo>
                    <a:pt x="267" y="114"/>
                  </a:lnTo>
                  <a:lnTo>
                    <a:pt x="267" y="114"/>
                  </a:lnTo>
                  <a:lnTo>
                    <a:pt x="295" y="89"/>
                  </a:lnTo>
                  <a:lnTo>
                    <a:pt x="324" y="63"/>
                  </a:lnTo>
                  <a:lnTo>
                    <a:pt x="380" y="10"/>
                  </a:lnTo>
                  <a:lnTo>
                    <a:pt x="380" y="10"/>
                  </a:lnTo>
                  <a:lnTo>
                    <a:pt x="382" y="8"/>
                  </a:lnTo>
                  <a:lnTo>
                    <a:pt x="382" y="6"/>
                  </a:lnTo>
                  <a:lnTo>
                    <a:pt x="380" y="2"/>
                  </a:lnTo>
                  <a:lnTo>
                    <a:pt x="377" y="0"/>
                  </a:lnTo>
                  <a:lnTo>
                    <a:pt x="374" y="0"/>
                  </a:lnTo>
                  <a:lnTo>
                    <a:pt x="371" y="2"/>
                  </a:lnTo>
                  <a:lnTo>
                    <a:pt x="37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4" name="chenying0907 889"/>
            <p:cNvSpPr>
              <a:spLocks/>
            </p:cNvSpPr>
            <p:nvPr/>
          </p:nvSpPr>
          <p:spPr bwMode="auto">
            <a:xfrm>
              <a:off x="3327401" y="3587751"/>
              <a:ext cx="139700" cy="176213"/>
            </a:xfrm>
            <a:custGeom>
              <a:avLst/>
              <a:gdLst/>
              <a:ahLst/>
              <a:cxnLst>
                <a:cxn ang="0">
                  <a:pos x="340" y="1"/>
                </a:cxn>
                <a:cxn ang="0">
                  <a:pos x="323" y="15"/>
                </a:cxn>
                <a:cxn ang="0">
                  <a:pos x="310" y="34"/>
                </a:cxn>
                <a:cxn ang="0">
                  <a:pos x="298" y="49"/>
                </a:cxn>
                <a:cxn ang="0">
                  <a:pos x="264" y="94"/>
                </a:cxn>
                <a:cxn ang="0">
                  <a:pos x="214" y="162"/>
                </a:cxn>
                <a:cxn ang="0">
                  <a:pos x="161" y="227"/>
                </a:cxn>
                <a:cxn ang="0">
                  <a:pos x="110" y="285"/>
                </a:cxn>
                <a:cxn ang="0">
                  <a:pos x="74" y="329"/>
                </a:cxn>
                <a:cxn ang="0">
                  <a:pos x="64" y="345"/>
                </a:cxn>
                <a:cxn ang="0">
                  <a:pos x="25" y="405"/>
                </a:cxn>
                <a:cxn ang="0">
                  <a:pos x="9" y="421"/>
                </a:cxn>
                <a:cxn ang="0">
                  <a:pos x="2" y="429"/>
                </a:cxn>
                <a:cxn ang="0">
                  <a:pos x="0" y="439"/>
                </a:cxn>
                <a:cxn ang="0">
                  <a:pos x="1" y="442"/>
                </a:cxn>
                <a:cxn ang="0">
                  <a:pos x="6" y="444"/>
                </a:cxn>
                <a:cxn ang="0">
                  <a:pos x="12" y="442"/>
                </a:cxn>
                <a:cxn ang="0">
                  <a:pos x="12" y="439"/>
                </a:cxn>
                <a:cxn ang="0">
                  <a:pos x="16" y="431"/>
                </a:cxn>
                <a:cxn ang="0">
                  <a:pos x="33" y="412"/>
                </a:cxn>
                <a:cxn ang="0">
                  <a:pos x="40" y="402"/>
                </a:cxn>
                <a:cxn ang="0">
                  <a:pos x="65" y="363"/>
                </a:cxn>
                <a:cxn ang="0">
                  <a:pos x="74" y="350"/>
                </a:cxn>
                <a:cxn ang="0">
                  <a:pos x="123" y="289"/>
                </a:cxn>
                <a:cxn ang="0">
                  <a:pos x="175" y="227"/>
                </a:cxn>
                <a:cxn ang="0">
                  <a:pos x="217" y="176"/>
                </a:cxn>
                <a:cxn ang="0">
                  <a:pos x="256" y="124"/>
                </a:cxn>
                <a:cxn ang="0">
                  <a:pos x="301" y="65"/>
                </a:cxn>
                <a:cxn ang="0">
                  <a:pos x="311" y="51"/>
                </a:cxn>
                <a:cxn ang="0">
                  <a:pos x="327" y="28"/>
                </a:cxn>
                <a:cxn ang="0">
                  <a:pos x="339" y="15"/>
                </a:cxn>
                <a:cxn ang="0">
                  <a:pos x="345" y="10"/>
                </a:cxn>
                <a:cxn ang="0">
                  <a:pos x="349" y="6"/>
                </a:cxn>
                <a:cxn ang="0">
                  <a:pos x="344" y="0"/>
                </a:cxn>
                <a:cxn ang="0">
                  <a:pos x="340" y="1"/>
                </a:cxn>
              </a:cxnLst>
              <a:rect l="0" t="0" r="r" b="b"/>
              <a:pathLst>
                <a:path w="349" h="444">
                  <a:moveTo>
                    <a:pt x="340" y="1"/>
                  </a:moveTo>
                  <a:lnTo>
                    <a:pt x="340" y="1"/>
                  </a:lnTo>
                  <a:lnTo>
                    <a:pt x="329" y="7"/>
                  </a:lnTo>
                  <a:lnTo>
                    <a:pt x="323" y="15"/>
                  </a:lnTo>
                  <a:lnTo>
                    <a:pt x="316" y="23"/>
                  </a:lnTo>
                  <a:lnTo>
                    <a:pt x="310" y="34"/>
                  </a:lnTo>
                  <a:lnTo>
                    <a:pt x="310" y="34"/>
                  </a:lnTo>
                  <a:lnTo>
                    <a:pt x="298" y="49"/>
                  </a:lnTo>
                  <a:lnTo>
                    <a:pt x="286" y="6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14" y="162"/>
                  </a:lnTo>
                  <a:lnTo>
                    <a:pt x="188" y="194"/>
                  </a:lnTo>
                  <a:lnTo>
                    <a:pt x="161" y="227"/>
                  </a:lnTo>
                  <a:lnTo>
                    <a:pt x="161" y="227"/>
                  </a:lnTo>
                  <a:lnTo>
                    <a:pt x="110" y="285"/>
                  </a:lnTo>
                  <a:lnTo>
                    <a:pt x="86" y="313"/>
                  </a:lnTo>
                  <a:lnTo>
                    <a:pt x="74" y="329"/>
                  </a:lnTo>
                  <a:lnTo>
                    <a:pt x="64" y="345"/>
                  </a:lnTo>
                  <a:lnTo>
                    <a:pt x="64" y="345"/>
                  </a:lnTo>
                  <a:lnTo>
                    <a:pt x="25" y="405"/>
                  </a:lnTo>
                  <a:lnTo>
                    <a:pt x="25" y="405"/>
                  </a:lnTo>
                  <a:lnTo>
                    <a:pt x="18" y="413"/>
                  </a:lnTo>
                  <a:lnTo>
                    <a:pt x="9" y="421"/>
                  </a:lnTo>
                  <a:lnTo>
                    <a:pt x="6" y="425"/>
                  </a:lnTo>
                  <a:lnTo>
                    <a:pt x="2" y="429"/>
                  </a:lnTo>
                  <a:lnTo>
                    <a:pt x="1" y="434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1" y="442"/>
                  </a:lnTo>
                  <a:lnTo>
                    <a:pt x="2" y="443"/>
                  </a:lnTo>
                  <a:lnTo>
                    <a:pt x="6" y="444"/>
                  </a:lnTo>
                  <a:lnTo>
                    <a:pt x="10" y="443"/>
                  </a:lnTo>
                  <a:lnTo>
                    <a:pt x="12" y="442"/>
                  </a:lnTo>
                  <a:lnTo>
                    <a:pt x="12" y="439"/>
                  </a:lnTo>
                  <a:lnTo>
                    <a:pt x="12" y="439"/>
                  </a:lnTo>
                  <a:lnTo>
                    <a:pt x="13" y="435"/>
                  </a:lnTo>
                  <a:lnTo>
                    <a:pt x="16" y="431"/>
                  </a:lnTo>
                  <a:lnTo>
                    <a:pt x="23" y="421"/>
                  </a:lnTo>
                  <a:lnTo>
                    <a:pt x="33" y="412"/>
                  </a:lnTo>
                  <a:lnTo>
                    <a:pt x="40" y="402"/>
                  </a:lnTo>
                  <a:lnTo>
                    <a:pt x="40" y="402"/>
                  </a:lnTo>
                  <a:lnTo>
                    <a:pt x="56" y="376"/>
                  </a:lnTo>
                  <a:lnTo>
                    <a:pt x="65" y="363"/>
                  </a:lnTo>
                  <a:lnTo>
                    <a:pt x="74" y="350"/>
                  </a:lnTo>
                  <a:lnTo>
                    <a:pt x="74" y="350"/>
                  </a:lnTo>
                  <a:lnTo>
                    <a:pt x="98" y="319"/>
                  </a:lnTo>
                  <a:lnTo>
                    <a:pt x="123" y="289"/>
                  </a:lnTo>
                  <a:lnTo>
                    <a:pt x="175" y="227"/>
                  </a:lnTo>
                  <a:lnTo>
                    <a:pt x="175" y="227"/>
                  </a:lnTo>
                  <a:lnTo>
                    <a:pt x="196" y="202"/>
                  </a:lnTo>
                  <a:lnTo>
                    <a:pt x="217" y="176"/>
                  </a:lnTo>
                  <a:lnTo>
                    <a:pt x="256" y="124"/>
                  </a:lnTo>
                  <a:lnTo>
                    <a:pt x="256" y="124"/>
                  </a:lnTo>
                  <a:lnTo>
                    <a:pt x="278" y="94"/>
                  </a:lnTo>
                  <a:lnTo>
                    <a:pt x="301" y="65"/>
                  </a:lnTo>
                  <a:lnTo>
                    <a:pt x="301" y="65"/>
                  </a:lnTo>
                  <a:lnTo>
                    <a:pt x="311" y="51"/>
                  </a:lnTo>
                  <a:lnTo>
                    <a:pt x="322" y="35"/>
                  </a:lnTo>
                  <a:lnTo>
                    <a:pt x="327" y="28"/>
                  </a:lnTo>
                  <a:lnTo>
                    <a:pt x="332" y="21"/>
                  </a:lnTo>
                  <a:lnTo>
                    <a:pt x="339" y="15"/>
                  </a:lnTo>
                  <a:lnTo>
                    <a:pt x="345" y="10"/>
                  </a:lnTo>
                  <a:lnTo>
                    <a:pt x="345" y="10"/>
                  </a:lnTo>
                  <a:lnTo>
                    <a:pt x="348" y="9"/>
                  </a:lnTo>
                  <a:lnTo>
                    <a:pt x="349" y="6"/>
                  </a:lnTo>
                  <a:lnTo>
                    <a:pt x="348" y="2"/>
                  </a:lnTo>
                  <a:lnTo>
                    <a:pt x="344" y="0"/>
                  </a:lnTo>
                  <a:lnTo>
                    <a:pt x="343" y="0"/>
                  </a:lnTo>
                  <a:lnTo>
                    <a:pt x="340" y="1"/>
                  </a:lnTo>
                  <a:lnTo>
                    <a:pt x="34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chenying0907 890"/>
            <p:cNvSpPr>
              <a:spLocks/>
            </p:cNvSpPr>
            <p:nvPr/>
          </p:nvSpPr>
          <p:spPr bwMode="auto">
            <a:xfrm>
              <a:off x="3362326" y="3660776"/>
              <a:ext cx="88900" cy="106363"/>
            </a:xfrm>
            <a:custGeom>
              <a:avLst/>
              <a:gdLst/>
              <a:ahLst/>
              <a:cxnLst>
                <a:cxn ang="0">
                  <a:pos x="213" y="1"/>
                </a:cxn>
                <a:cxn ang="0">
                  <a:pos x="213" y="1"/>
                </a:cxn>
                <a:cxn ang="0">
                  <a:pos x="185" y="31"/>
                </a:cxn>
                <a:cxn ang="0">
                  <a:pos x="156" y="62"/>
                </a:cxn>
                <a:cxn ang="0">
                  <a:pos x="128" y="94"/>
                </a:cxn>
                <a:cxn ang="0">
                  <a:pos x="102" y="127"/>
                </a:cxn>
                <a:cxn ang="0">
                  <a:pos x="102" y="127"/>
                </a:cxn>
                <a:cxn ang="0">
                  <a:pos x="75" y="163"/>
                </a:cxn>
                <a:cxn ang="0">
                  <a:pos x="47" y="201"/>
                </a:cxn>
                <a:cxn ang="0">
                  <a:pos x="47" y="201"/>
                </a:cxn>
                <a:cxn ang="0">
                  <a:pos x="35" y="215"/>
                </a:cxn>
                <a:cxn ang="0">
                  <a:pos x="22" y="229"/>
                </a:cxn>
                <a:cxn ang="0">
                  <a:pos x="11" y="243"/>
                </a:cxn>
                <a:cxn ang="0">
                  <a:pos x="0" y="259"/>
                </a:cxn>
                <a:cxn ang="0">
                  <a:pos x="0" y="259"/>
                </a:cxn>
                <a:cxn ang="0">
                  <a:pos x="0" y="261"/>
                </a:cxn>
                <a:cxn ang="0">
                  <a:pos x="0" y="264"/>
                </a:cxn>
                <a:cxn ang="0">
                  <a:pos x="3" y="266"/>
                </a:cxn>
                <a:cxn ang="0">
                  <a:pos x="7" y="268"/>
                </a:cxn>
                <a:cxn ang="0">
                  <a:pos x="9" y="266"/>
                </a:cxn>
                <a:cxn ang="0">
                  <a:pos x="11" y="265"/>
                </a:cxn>
                <a:cxn ang="0">
                  <a:pos x="11" y="265"/>
                </a:cxn>
                <a:cxn ang="0">
                  <a:pos x="16" y="256"/>
                </a:cxn>
                <a:cxn ang="0">
                  <a:pos x="22" y="247"/>
                </a:cxn>
                <a:cxn ang="0">
                  <a:pos x="34" y="231"/>
                </a:cxn>
                <a:cxn ang="0">
                  <a:pos x="49" y="217"/>
                </a:cxn>
                <a:cxn ang="0">
                  <a:pos x="62" y="201"/>
                </a:cxn>
                <a:cxn ang="0">
                  <a:pos x="62" y="201"/>
                </a:cxn>
                <a:cxn ang="0">
                  <a:pos x="84" y="171"/>
                </a:cxn>
                <a:cxn ang="0">
                  <a:pos x="106" y="141"/>
                </a:cxn>
                <a:cxn ang="0">
                  <a:pos x="106" y="141"/>
                </a:cxn>
                <a:cxn ang="0">
                  <a:pos x="132" y="107"/>
                </a:cxn>
                <a:cxn ang="0">
                  <a:pos x="161" y="73"/>
                </a:cxn>
                <a:cxn ang="0">
                  <a:pos x="191" y="40"/>
                </a:cxn>
                <a:cxn ang="0">
                  <a:pos x="221" y="9"/>
                </a:cxn>
                <a:cxn ang="0">
                  <a:pos x="221" y="9"/>
                </a:cxn>
                <a:cxn ang="0">
                  <a:pos x="223" y="8"/>
                </a:cxn>
                <a:cxn ang="0">
                  <a:pos x="223" y="5"/>
                </a:cxn>
                <a:cxn ang="0">
                  <a:pos x="221" y="1"/>
                </a:cxn>
                <a:cxn ang="0">
                  <a:pos x="217" y="0"/>
                </a:cxn>
                <a:cxn ang="0">
                  <a:pos x="215" y="0"/>
                </a:cxn>
                <a:cxn ang="0">
                  <a:pos x="213" y="1"/>
                </a:cxn>
                <a:cxn ang="0">
                  <a:pos x="213" y="1"/>
                </a:cxn>
              </a:cxnLst>
              <a:rect l="0" t="0" r="r" b="b"/>
              <a:pathLst>
                <a:path w="223" h="268">
                  <a:moveTo>
                    <a:pt x="213" y="1"/>
                  </a:moveTo>
                  <a:lnTo>
                    <a:pt x="213" y="1"/>
                  </a:lnTo>
                  <a:lnTo>
                    <a:pt x="185" y="31"/>
                  </a:lnTo>
                  <a:lnTo>
                    <a:pt x="156" y="62"/>
                  </a:lnTo>
                  <a:lnTo>
                    <a:pt x="128" y="94"/>
                  </a:lnTo>
                  <a:lnTo>
                    <a:pt x="102" y="127"/>
                  </a:lnTo>
                  <a:lnTo>
                    <a:pt x="102" y="127"/>
                  </a:lnTo>
                  <a:lnTo>
                    <a:pt x="75" y="163"/>
                  </a:lnTo>
                  <a:lnTo>
                    <a:pt x="47" y="201"/>
                  </a:lnTo>
                  <a:lnTo>
                    <a:pt x="47" y="201"/>
                  </a:lnTo>
                  <a:lnTo>
                    <a:pt x="35" y="215"/>
                  </a:lnTo>
                  <a:lnTo>
                    <a:pt x="22" y="229"/>
                  </a:lnTo>
                  <a:lnTo>
                    <a:pt x="11" y="243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0" y="261"/>
                  </a:lnTo>
                  <a:lnTo>
                    <a:pt x="0" y="264"/>
                  </a:lnTo>
                  <a:lnTo>
                    <a:pt x="3" y="266"/>
                  </a:lnTo>
                  <a:lnTo>
                    <a:pt x="7" y="268"/>
                  </a:lnTo>
                  <a:lnTo>
                    <a:pt x="9" y="266"/>
                  </a:lnTo>
                  <a:lnTo>
                    <a:pt x="11" y="265"/>
                  </a:lnTo>
                  <a:lnTo>
                    <a:pt x="11" y="265"/>
                  </a:lnTo>
                  <a:lnTo>
                    <a:pt x="16" y="256"/>
                  </a:lnTo>
                  <a:lnTo>
                    <a:pt x="22" y="247"/>
                  </a:lnTo>
                  <a:lnTo>
                    <a:pt x="34" y="231"/>
                  </a:lnTo>
                  <a:lnTo>
                    <a:pt x="49" y="217"/>
                  </a:lnTo>
                  <a:lnTo>
                    <a:pt x="62" y="201"/>
                  </a:lnTo>
                  <a:lnTo>
                    <a:pt x="62" y="201"/>
                  </a:lnTo>
                  <a:lnTo>
                    <a:pt x="84" y="171"/>
                  </a:lnTo>
                  <a:lnTo>
                    <a:pt x="106" y="141"/>
                  </a:lnTo>
                  <a:lnTo>
                    <a:pt x="106" y="141"/>
                  </a:lnTo>
                  <a:lnTo>
                    <a:pt x="132" y="107"/>
                  </a:lnTo>
                  <a:lnTo>
                    <a:pt x="161" y="73"/>
                  </a:lnTo>
                  <a:lnTo>
                    <a:pt x="191" y="40"/>
                  </a:lnTo>
                  <a:lnTo>
                    <a:pt x="221" y="9"/>
                  </a:lnTo>
                  <a:lnTo>
                    <a:pt x="221" y="9"/>
                  </a:lnTo>
                  <a:lnTo>
                    <a:pt x="223" y="8"/>
                  </a:lnTo>
                  <a:lnTo>
                    <a:pt x="223" y="5"/>
                  </a:lnTo>
                  <a:lnTo>
                    <a:pt x="221" y="1"/>
                  </a:lnTo>
                  <a:lnTo>
                    <a:pt x="217" y="0"/>
                  </a:lnTo>
                  <a:lnTo>
                    <a:pt x="215" y="0"/>
                  </a:lnTo>
                  <a:lnTo>
                    <a:pt x="213" y="1"/>
                  </a:lnTo>
                  <a:lnTo>
                    <a:pt x="21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chenying0907 891"/>
            <p:cNvSpPr>
              <a:spLocks/>
            </p:cNvSpPr>
            <p:nvPr/>
          </p:nvSpPr>
          <p:spPr bwMode="auto">
            <a:xfrm>
              <a:off x="3398838" y="3705226"/>
              <a:ext cx="47625" cy="66675"/>
            </a:xfrm>
            <a:custGeom>
              <a:avLst/>
              <a:gdLst/>
              <a:ahLst/>
              <a:cxnLst>
                <a:cxn ang="0">
                  <a:pos x="108" y="4"/>
                </a:cxn>
                <a:cxn ang="0">
                  <a:pos x="108" y="4"/>
                </a:cxn>
                <a:cxn ang="0">
                  <a:pos x="106" y="14"/>
                </a:cxn>
                <a:cxn ang="0">
                  <a:pos x="102" y="21"/>
                </a:cxn>
                <a:cxn ang="0">
                  <a:pos x="97" y="29"/>
                </a:cxn>
                <a:cxn ang="0">
                  <a:pos x="90" y="37"/>
                </a:cxn>
                <a:cxn ang="0">
                  <a:pos x="76" y="53"/>
                </a:cxn>
                <a:cxn ang="0">
                  <a:pos x="64" y="67"/>
                </a:cxn>
                <a:cxn ang="0">
                  <a:pos x="64" y="67"/>
                </a:cxn>
                <a:cxn ang="0">
                  <a:pos x="48" y="89"/>
                </a:cxn>
                <a:cxn ang="0">
                  <a:pos x="34" y="113"/>
                </a:cxn>
                <a:cxn ang="0">
                  <a:pos x="18" y="135"/>
                </a:cxn>
                <a:cxn ang="0">
                  <a:pos x="10" y="146"/>
                </a:cxn>
                <a:cxn ang="0">
                  <a:pos x="1" y="156"/>
                </a:cxn>
                <a:cxn ang="0">
                  <a:pos x="1" y="156"/>
                </a:cxn>
                <a:cxn ang="0">
                  <a:pos x="0" y="159"/>
                </a:cxn>
                <a:cxn ang="0">
                  <a:pos x="0" y="160"/>
                </a:cxn>
                <a:cxn ang="0">
                  <a:pos x="1" y="164"/>
                </a:cxn>
                <a:cxn ang="0">
                  <a:pos x="5" y="167"/>
                </a:cxn>
                <a:cxn ang="0">
                  <a:pos x="8" y="165"/>
                </a:cxn>
                <a:cxn ang="0">
                  <a:pos x="9" y="164"/>
                </a:cxn>
                <a:cxn ang="0">
                  <a:pos x="9" y="164"/>
                </a:cxn>
                <a:cxn ang="0">
                  <a:pos x="26" y="144"/>
                </a:cxn>
                <a:cxn ang="0">
                  <a:pos x="40" y="123"/>
                </a:cxn>
                <a:cxn ang="0">
                  <a:pos x="68" y="80"/>
                </a:cxn>
                <a:cxn ang="0">
                  <a:pos x="68" y="80"/>
                </a:cxn>
                <a:cxn ang="0">
                  <a:pos x="74" y="71"/>
                </a:cxn>
                <a:cxn ang="0">
                  <a:pos x="82" y="63"/>
                </a:cxn>
                <a:cxn ang="0">
                  <a:pos x="98" y="46"/>
                </a:cxn>
                <a:cxn ang="0">
                  <a:pos x="104" y="37"/>
                </a:cxn>
                <a:cxn ang="0">
                  <a:pos x="111" y="28"/>
                </a:cxn>
                <a:cxn ang="0">
                  <a:pos x="116" y="17"/>
                </a:cxn>
                <a:cxn ang="0">
                  <a:pos x="119" y="7"/>
                </a:cxn>
                <a:cxn ang="0">
                  <a:pos x="119" y="7"/>
                </a:cxn>
                <a:cxn ang="0">
                  <a:pos x="119" y="6"/>
                </a:cxn>
                <a:cxn ang="0">
                  <a:pos x="117" y="3"/>
                </a:cxn>
                <a:cxn ang="0">
                  <a:pos x="115" y="0"/>
                </a:cxn>
                <a:cxn ang="0">
                  <a:pos x="112" y="0"/>
                </a:cxn>
                <a:cxn ang="0">
                  <a:pos x="111" y="0"/>
                </a:cxn>
                <a:cxn ang="0">
                  <a:pos x="108" y="2"/>
                </a:cxn>
                <a:cxn ang="0">
                  <a:pos x="108" y="4"/>
                </a:cxn>
                <a:cxn ang="0">
                  <a:pos x="108" y="4"/>
                </a:cxn>
              </a:cxnLst>
              <a:rect l="0" t="0" r="r" b="b"/>
              <a:pathLst>
                <a:path w="119" h="167">
                  <a:moveTo>
                    <a:pt x="108" y="4"/>
                  </a:moveTo>
                  <a:lnTo>
                    <a:pt x="108" y="4"/>
                  </a:lnTo>
                  <a:lnTo>
                    <a:pt x="106" y="14"/>
                  </a:lnTo>
                  <a:lnTo>
                    <a:pt x="102" y="21"/>
                  </a:lnTo>
                  <a:lnTo>
                    <a:pt x="97" y="29"/>
                  </a:lnTo>
                  <a:lnTo>
                    <a:pt x="90" y="37"/>
                  </a:lnTo>
                  <a:lnTo>
                    <a:pt x="76" y="53"/>
                  </a:lnTo>
                  <a:lnTo>
                    <a:pt x="64" y="67"/>
                  </a:lnTo>
                  <a:lnTo>
                    <a:pt x="64" y="67"/>
                  </a:lnTo>
                  <a:lnTo>
                    <a:pt x="48" y="89"/>
                  </a:lnTo>
                  <a:lnTo>
                    <a:pt x="34" y="113"/>
                  </a:lnTo>
                  <a:lnTo>
                    <a:pt x="18" y="135"/>
                  </a:lnTo>
                  <a:lnTo>
                    <a:pt x="10" y="14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0" y="159"/>
                  </a:lnTo>
                  <a:lnTo>
                    <a:pt x="0" y="160"/>
                  </a:lnTo>
                  <a:lnTo>
                    <a:pt x="1" y="164"/>
                  </a:lnTo>
                  <a:lnTo>
                    <a:pt x="5" y="167"/>
                  </a:lnTo>
                  <a:lnTo>
                    <a:pt x="8" y="165"/>
                  </a:lnTo>
                  <a:lnTo>
                    <a:pt x="9" y="164"/>
                  </a:lnTo>
                  <a:lnTo>
                    <a:pt x="9" y="164"/>
                  </a:lnTo>
                  <a:lnTo>
                    <a:pt x="26" y="144"/>
                  </a:lnTo>
                  <a:lnTo>
                    <a:pt x="40" y="123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74" y="71"/>
                  </a:lnTo>
                  <a:lnTo>
                    <a:pt x="82" y="63"/>
                  </a:lnTo>
                  <a:lnTo>
                    <a:pt x="98" y="46"/>
                  </a:lnTo>
                  <a:lnTo>
                    <a:pt x="104" y="37"/>
                  </a:lnTo>
                  <a:lnTo>
                    <a:pt x="111" y="28"/>
                  </a:lnTo>
                  <a:lnTo>
                    <a:pt x="116" y="17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6"/>
                  </a:lnTo>
                  <a:lnTo>
                    <a:pt x="117" y="3"/>
                  </a:lnTo>
                  <a:lnTo>
                    <a:pt x="115" y="0"/>
                  </a:lnTo>
                  <a:lnTo>
                    <a:pt x="112" y="0"/>
                  </a:lnTo>
                  <a:lnTo>
                    <a:pt x="111" y="0"/>
                  </a:lnTo>
                  <a:lnTo>
                    <a:pt x="108" y="2"/>
                  </a:lnTo>
                  <a:lnTo>
                    <a:pt x="108" y="4"/>
                  </a:lnTo>
                  <a:lnTo>
                    <a:pt x="108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chenying0907 892"/>
            <p:cNvSpPr>
              <a:spLocks/>
            </p:cNvSpPr>
            <p:nvPr/>
          </p:nvSpPr>
          <p:spPr bwMode="auto">
            <a:xfrm>
              <a:off x="3432176" y="3724276"/>
              <a:ext cx="47625" cy="53975"/>
            </a:xfrm>
            <a:custGeom>
              <a:avLst/>
              <a:gdLst/>
              <a:ahLst/>
              <a:cxnLst>
                <a:cxn ang="0">
                  <a:pos x="110" y="2"/>
                </a:cxn>
                <a:cxn ang="0">
                  <a:pos x="110" y="2"/>
                </a:cxn>
                <a:cxn ang="0">
                  <a:pos x="74" y="38"/>
                </a:cxn>
                <a:cxn ang="0">
                  <a:pos x="57" y="56"/>
                </a:cxn>
                <a:cxn ang="0">
                  <a:pos x="42" y="76"/>
                </a:cxn>
                <a:cxn ang="0">
                  <a:pos x="42" y="76"/>
                </a:cxn>
                <a:cxn ang="0">
                  <a:pos x="30" y="89"/>
                </a:cxn>
                <a:cxn ang="0">
                  <a:pos x="18" y="101"/>
                </a:cxn>
                <a:cxn ang="0">
                  <a:pos x="13" y="107"/>
                </a:cxn>
                <a:cxn ang="0">
                  <a:pos x="8" y="114"/>
                </a:cxn>
                <a:cxn ang="0">
                  <a:pos x="4" y="122"/>
                </a:cxn>
                <a:cxn ang="0">
                  <a:pos x="0" y="130"/>
                </a:cxn>
                <a:cxn ang="0">
                  <a:pos x="0" y="130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4" y="136"/>
                </a:cxn>
                <a:cxn ang="0">
                  <a:pos x="8" y="136"/>
                </a:cxn>
                <a:cxn ang="0">
                  <a:pos x="10" y="135"/>
                </a:cxn>
                <a:cxn ang="0">
                  <a:pos x="12" y="132"/>
                </a:cxn>
                <a:cxn ang="0">
                  <a:pos x="12" y="132"/>
                </a:cxn>
                <a:cxn ang="0">
                  <a:pos x="14" y="124"/>
                </a:cxn>
                <a:cxn ang="0">
                  <a:pos x="19" y="117"/>
                </a:cxn>
                <a:cxn ang="0">
                  <a:pos x="25" y="109"/>
                </a:cxn>
                <a:cxn ang="0">
                  <a:pos x="31" y="102"/>
                </a:cxn>
                <a:cxn ang="0">
                  <a:pos x="43" y="89"/>
                </a:cxn>
                <a:cxn ang="0">
                  <a:pos x="56" y="76"/>
                </a:cxn>
                <a:cxn ang="0">
                  <a:pos x="56" y="76"/>
                </a:cxn>
                <a:cxn ang="0">
                  <a:pos x="70" y="59"/>
                </a:cxn>
                <a:cxn ang="0">
                  <a:pos x="86" y="42"/>
                </a:cxn>
                <a:cxn ang="0">
                  <a:pos x="119" y="9"/>
                </a:cxn>
                <a:cxn ang="0">
                  <a:pos x="119" y="9"/>
                </a:cxn>
                <a:cxn ang="0">
                  <a:pos x="120" y="8"/>
                </a:cxn>
                <a:cxn ang="0">
                  <a:pos x="120" y="5"/>
                </a:cxn>
                <a:cxn ang="0">
                  <a:pos x="117" y="2"/>
                </a:cxn>
                <a:cxn ang="0">
                  <a:pos x="115" y="0"/>
                </a:cxn>
                <a:cxn ang="0">
                  <a:pos x="112" y="0"/>
                </a:cxn>
                <a:cxn ang="0">
                  <a:pos x="110" y="2"/>
                </a:cxn>
                <a:cxn ang="0">
                  <a:pos x="110" y="2"/>
                </a:cxn>
              </a:cxnLst>
              <a:rect l="0" t="0" r="r" b="b"/>
              <a:pathLst>
                <a:path w="120" h="136">
                  <a:moveTo>
                    <a:pt x="110" y="2"/>
                  </a:moveTo>
                  <a:lnTo>
                    <a:pt x="110" y="2"/>
                  </a:lnTo>
                  <a:lnTo>
                    <a:pt x="74" y="38"/>
                  </a:lnTo>
                  <a:lnTo>
                    <a:pt x="57" y="56"/>
                  </a:lnTo>
                  <a:lnTo>
                    <a:pt x="42" y="76"/>
                  </a:lnTo>
                  <a:lnTo>
                    <a:pt x="42" y="76"/>
                  </a:lnTo>
                  <a:lnTo>
                    <a:pt x="30" y="89"/>
                  </a:lnTo>
                  <a:lnTo>
                    <a:pt x="18" y="101"/>
                  </a:lnTo>
                  <a:lnTo>
                    <a:pt x="13" y="107"/>
                  </a:lnTo>
                  <a:lnTo>
                    <a:pt x="8" y="114"/>
                  </a:lnTo>
                  <a:lnTo>
                    <a:pt x="4" y="122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4" y="136"/>
                  </a:lnTo>
                  <a:lnTo>
                    <a:pt x="8" y="136"/>
                  </a:lnTo>
                  <a:lnTo>
                    <a:pt x="10" y="135"/>
                  </a:lnTo>
                  <a:lnTo>
                    <a:pt x="12" y="132"/>
                  </a:lnTo>
                  <a:lnTo>
                    <a:pt x="12" y="132"/>
                  </a:lnTo>
                  <a:lnTo>
                    <a:pt x="14" y="124"/>
                  </a:lnTo>
                  <a:lnTo>
                    <a:pt x="19" y="117"/>
                  </a:lnTo>
                  <a:lnTo>
                    <a:pt x="25" y="109"/>
                  </a:lnTo>
                  <a:lnTo>
                    <a:pt x="31" y="102"/>
                  </a:lnTo>
                  <a:lnTo>
                    <a:pt x="43" y="89"/>
                  </a:lnTo>
                  <a:lnTo>
                    <a:pt x="56" y="76"/>
                  </a:lnTo>
                  <a:lnTo>
                    <a:pt x="56" y="76"/>
                  </a:lnTo>
                  <a:lnTo>
                    <a:pt x="70" y="59"/>
                  </a:lnTo>
                  <a:lnTo>
                    <a:pt x="86" y="42"/>
                  </a:lnTo>
                  <a:lnTo>
                    <a:pt x="119" y="9"/>
                  </a:lnTo>
                  <a:lnTo>
                    <a:pt x="119" y="9"/>
                  </a:lnTo>
                  <a:lnTo>
                    <a:pt x="120" y="8"/>
                  </a:lnTo>
                  <a:lnTo>
                    <a:pt x="120" y="5"/>
                  </a:lnTo>
                  <a:lnTo>
                    <a:pt x="117" y="2"/>
                  </a:lnTo>
                  <a:lnTo>
                    <a:pt x="115" y="0"/>
                  </a:lnTo>
                  <a:lnTo>
                    <a:pt x="112" y="0"/>
                  </a:lnTo>
                  <a:lnTo>
                    <a:pt x="110" y="2"/>
                  </a:lnTo>
                  <a:lnTo>
                    <a:pt x="11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8" name="chenying0907 893"/>
            <p:cNvSpPr>
              <a:spLocks/>
            </p:cNvSpPr>
            <p:nvPr/>
          </p:nvSpPr>
          <p:spPr bwMode="auto">
            <a:xfrm>
              <a:off x="3463926" y="3732213"/>
              <a:ext cx="38100" cy="47625"/>
            </a:xfrm>
            <a:custGeom>
              <a:avLst/>
              <a:gdLst/>
              <a:ahLst/>
              <a:cxnLst>
                <a:cxn ang="0">
                  <a:pos x="86" y="3"/>
                </a:cxn>
                <a:cxn ang="0">
                  <a:pos x="86" y="3"/>
                </a:cxn>
                <a:cxn ang="0">
                  <a:pos x="74" y="23"/>
                </a:cxn>
                <a:cxn ang="0">
                  <a:pos x="60" y="41"/>
                </a:cxn>
                <a:cxn ang="0">
                  <a:pos x="44" y="58"/>
                </a:cxn>
                <a:cxn ang="0">
                  <a:pos x="27" y="74"/>
                </a:cxn>
                <a:cxn ang="0">
                  <a:pos x="27" y="74"/>
                </a:cxn>
                <a:cxn ang="0">
                  <a:pos x="18" y="82"/>
                </a:cxn>
                <a:cxn ang="0">
                  <a:pos x="7" y="92"/>
                </a:cxn>
                <a:cxn ang="0">
                  <a:pos x="3" y="99"/>
                </a:cxn>
                <a:cxn ang="0">
                  <a:pos x="1" y="104"/>
                </a:cxn>
                <a:cxn ang="0">
                  <a:pos x="0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1" y="118"/>
                </a:cxn>
                <a:cxn ang="0">
                  <a:pos x="3" y="119"/>
                </a:cxn>
                <a:cxn ang="0">
                  <a:pos x="7" y="121"/>
                </a:cxn>
                <a:cxn ang="0">
                  <a:pos x="10" y="118"/>
                </a:cxn>
                <a:cxn ang="0">
                  <a:pos x="11" y="116"/>
                </a:cxn>
                <a:cxn ang="0">
                  <a:pos x="11" y="113"/>
                </a:cxn>
                <a:cxn ang="0">
                  <a:pos x="11" y="113"/>
                </a:cxn>
                <a:cxn ang="0">
                  <a:pos x="11" y="109"/>
                </a:cxn>
                <a:cxn ang="0">
                  <a:pos x="14" y="102"/>
                </a:cxn>
                <a:cxn ang="0">
                  <a:pos x="18" y="97"/>
                </a:cxn>
                <a:cxn ang="0">
                  <a:pos x="23" y="92"/>
                </a:cxn>
                <a:cxn ang="0">
                  <a:pos x="35" y="82"/>
                </a:cxn>
                <a:cxn ang="0">
                  <a:pos x="44" y="74"/>
                </a:cxn>
                <a:cxn ang="0">
                  <a:pos x="44" y="74"/>
                </a:cxn>
                <a:cxn ang="0">
                  <a:pos x="58" y="59"/>
                </a:cxn>
                <a:cxn ang="0">
                  <a:pos x="73" y="44"/>
                </a:cxn>
                <a:cxn ang="0">
                  <a:pos x="86" y="27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96" y="7"/>
                </a:cxn>
                <a:cxn ang="0">
                  <a:pos x="96" y="4"/>
                </a:cxn>
                <a:cxn ang="0">
                  <a:pos x="94" y="2"/>
                </a:cxn>
                <a:cxn ang="0">
                  <a:pos x="90" y="0"/>
                </a:cxn>
                <a:cxn ang="0">
                  <a:pos x="88" y="2"/>
                </a:cxn>
                <a:cxn ang="0">
                  <a:pos x="86" y="3"/>
                </a:cxn>
                <a:cxn ang="0">
                  <a:pos x="86" y="3"/>
                </a:cxn>
              </a:cxnLst>
              <a:rect l="0" t="0" r="r" b="b"/>
              <a:pathLst>
                <a:path w="96" h="121">
                  <a:moveTo>
                    <a:pt x="86" y="3"/>
                  </a:moveTo>
                  <a:lnTo>
                    <a:pt x="86" y="3"/>
                  </a:lnTo>
                  <a:lnTo>
                    <a:pt x="74" y="23"/>
                  </a:lnTo>
                  <a:lnTo>
                    <a:pt x="60" y="41"/>
                  </a:lnTo>
                  <a:lnTo>
                    <a:pt x="44" y="58"/>
                  </a:lnTo>
                  <a:lnTo>
                    <a:pt x="27" y="74"/>
                  </a:lnTo>
                  <a:lnTo>
                    <a:pt x="27" y="74"/>
                  </a:lnTo>
                  <a:lnTo>
                    <a:pt x="18" y="82"/>
                  </a:lnTo>
                  <a:lnTo>
                    <a:pt x="7" y="92"/>
                  </a:lnTo>
                  <a:lnTo>
                    <a:pt x="3" y="99"/>
                  </a:lnTo>
                  <a:lnTo>
                    <a:pt x="1" y="104"/>
                  </a:lnTo>
                  <a:lnTo>
                    <a:pt x="0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1" y="118"/>
                  </a:lnTo>
                  <a:lnTo>
                    <a:pt x="3" y="119"/>
                  </a:lnTo>
                  <a:lnTo>
                    <a:pt x="7" y="121"/>
                  </a:lnTo>
                  <a:lnTo>
                    <a:pt x="10" y="118"/>
                  </a:lnTo>
                  <a:lnTo>
                    <a:pt x="11" y="116"/>
                  </a:lnTo>
                  <a:lnTo>
                    <a:pt x="11" y="113"/>
                  </a:lnTo>
                  <a:lnTo>
                    <a:pt x="11" y="113"/>
                  </a:lnTo>
                  <a:lnTo>
                    <a:pt x="11" y="109"/>
                  </a:lnTo>
                  <a:lnTo>
                    <a:pt x="14" y="102"/>
                  </a:lnTo>
                  <a:lnTo>
                    <a:pt x="18" y="97"/>
                  </a:lnTo>
                  <a:lnTo>
                    <a:pt x="23" y="92"/>
                  </a:lnTo>
                  <a:lnTo>
                    <a:pt x="35" y="82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58" y="59"/>
                  </a:lnTo>
                  <a:lnTo>
                    <a:pt x="73" y="44"/>
                  </a:lnTo>
                  <a:lnTo>
                    <a:pt x="86" y="27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96" y="7"/>
                  </a:lnTo>
                  <a:lnTo>
                    <a:pt x="96" y="4"/>
                  </a:lnTo>
                  <a:lnTo>
                    <a:pt x="94" y="2"/>
                  </a:lnTo>
                  <a:lnTo>
                    <a:pt x="90" y="0"/>
                  </a:lnTo>
                  <a:lnTo>
                    <a:pt x="88" y="2"/>
                  </a:lnTo>
                  <a:lnTo>
                    <a:pt x="86" y="3"/>
                  </a:lnTo>
                  <a:lnTo>
                    <a:pt x="86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9" name="chenying0907 894"/>
            <p:cNvSpPr>
              <a:spLocks/>
            </p:cNvSpPr>
            <p:nvPr/>
          </p:nvSpPr>
          <p:spPr bwMode="auto">
            <a:xfrm>
              <a:off x="3511551" y="3668713"/>
              <a:ext cx="79375" cy="104775"/>
            </a:xfrm>
            <a:custGeom>
              <a:avLst/>
              <a:gdLst/>
              <a:ahLst/>
              <a:cxnLst>
                <a:cxn ang="0">
                  <a:pos x="190" y="1"/>
                </a:cxn>
                <a:cxn ang="0">
                  <a:pos x="190" y="1"/>
                </a:cxn>
                <a:cxn ang="0">
                  <a:pos x="161" y="33"/>
                </a:cxn>
                <a:cxn ang="0">
                  <a:pos x="132" y="65"/>
                </a:cxn>
                <a:cxn ang="0">
                  <a:pos x="106" y="98"/>
                </a:cxn>
                <a:cxn ang="0">
                  <a:pos x="80" y="132"/>
                </a:cxn>
                <a:cxn ang="0">
                  <a:pos x="80" y="132"/>
                </a:cxn>
                <a:cxn ang="0">
                  <a:pos x="67" y="153"/>
                </a:cxn>
                <a:cxn ang="0">
                  <a:pos x="54" y="174"/>
                </a:cxn>
                <a:cxn ang="0">
                  <a:pos x="40" y="193"/>
                </a:cxn>
                <a:cxn ang="0">
                  <a:pos x="33" y="204"/>
                </a:cxn>
                <a:cxn ang="0">
                  <a:pos x="25" y="213"/>
                </a:cxn>
                <a:cxn ang="0">
                  <a:pos x="25" y="213"/>
                </a:cxn>
                <a:cxn ang="0">
                  <a:pos x="16" y="222"/>
                </a:cxn>
                <a:cxn ang="0">
                  <a:pos x="9" y="233"/>
                </a:cxn>
                <a:cxn ang="0">
                  <a:pos x="3" y="244"/>
                </a:cxn>
                <a:cxn ang="0">
                  <a:pos x="0" y="258"/>
                </a:cxn>
                <a:cxn ang="0">
                  <a:pos x="0" y="258"/>
                </a:cxn>
                <a:cxn ang="0">
                  <a:pos x="0" y="259"/>
                </a:cxn>
                <a:cxn ang="0">
                  <a:pos x="1" y="261"/>
                </a:cxn>
                <a:cxn ang="0">
                  <a:pos x="3" y="261"/>
                </a:cxn>
                <a:cxn ang="0">
                  <a:pos x="5" y="263"/>
                </a:cxn>
                <a:cxn ang="0">
                  <a:pos x="9" y="261"/>
                </a:cxn>
                <a:cxn ang="0">
                  <a:pos x="10" y="259"/>
                </a:cxn>
                <a:cxn ang="0">
                  <a:pos x="12" y="258"/>
                </a:cxn>
                <a:cxn ang="0">
                  <a:pos x="12" y="258"/>
                </a:cxn>
                <a:cxn ang="0">
                  <a:pos x="13" y="248"/>
                </a:cxn>
                <a:cxn ang="0">
                  <a:pos x="17" y="241"/>
                </a:cxn>
                <a:cxn ang="0">
                  <a:pos x="22" y="233"/>
                </a:cxn>
                <a:cxn ang="0">
                  <a:pos x="27" y="225"/>
                </a:cxn>
                <a:cxn ang="0">
                  <a:pos x="40" y="210"/>
                </a:cxn>
                <a:cxn ang="0">
                  <a:pos x="51" y="196"/>
                </a:cxn>
                <a:cxn ang="0">
                  <a:pos x="51" y="196"/>
                </a:cxn>
                <a:cxn ang="0">
                  <a:pos x="76" y="159"/>
                </a:cxn>
                <a:cxn ang="0">
                  <a:pos x="88" y="141"/>
                </a:cxn>
                <a:cxn ang="0">
                  <a:pos x="101" y="124"/>
                </a:cxn>
                <a:cxn ang="0">
                  <a:pos x="101" y="124"/>
                </a:cxn>
                <a:cxn ang="0">
                  <a:pos x="148" y="65"/>
                </a:cxn>
                <a:cxn ang="0">
                  <a:pos x="173" y="37"/>
                </a:cxn>
                <a:cxn ang="0">
                  <a:pos x="197" y="10"/>
                </a:cxn>
                <a:cxn ang="0">
                  <a:pos x="197" y="10"/>
                </a:cxn>
                <a:cxn ang="0">
                  <a:pos x="199" y="8"/>
                </a:cxn>
                <a:cxn ang="0">
                  <a:pos x="200" y="5"/>
                </a:cxn>
                <a:cxn ang="0">
                  <a:pos x="197" y="1"/>
                </a:cxn>
                <a:cxn ang="0">
                  <a:pos x="193" y="0"/>
                </a:cxn>
                <a:cxn ang="0">
                  <a:pos x="192" y="0"/>
                </a:cxn>
                <a:cxn ang="0">
                  <a:pos x="190" y="1"/>
                </a:cxn>
                <a:cxn ang="0">
                  <a:pos x="190" y="1"/>
                </a:cxn>
              </a:cxnLst>
              <a:rect l="0" t="0" r="r" b="b"/>
              <a:pathLst>
                <a:path w="200" h="263">
                  <a:moveTo>
                    <a:pt x="190" y="1"/>
                  </a:moveTo>
                  <a:lnTo>
                    <a:pt x="190" y="1"/>
                  </a:lnTo>
                  <a:lnTo>
                    <a:pt x="161" y="33"/>
                  </a:lnTo>
                  <a:lnTo>
                    <a:pt x="132" y="65"/>
                  </a:lnTo>
                  <a:lnTo>
                    <a:pt x="106" y="98"/>
                  </a:lnTo>
                  <a:lnTo>
                    <a:pt x="80" y="132"/>
                  </a:lnTo>
                  <a:lnTo>
                    <a:pt x="80" y="132"/>
                  </a:lnTo>
                  <a:lnTo>
                    <a:pt x="67" y="153"/>
                  </a:lnTo>
                  <a:lnTo>
                    <a:pt x="54" y="174"/>
                  </a:lnTo>
                  <a:lnTo>
                    <a:pt x="40" y="193"/>
                  </a:lnTo>
                  <a:lnTo>
                    <a:pt x="33" y="204"/>
                  </a:lnTo>
                  <a:lnTo>
                    <a:pt x="25" y="213"/>
                  </a:lnTo>
                  <a:lnTo>
                    <a:pt x="25" y="213"/>
                  </a:lnTo>
                  <a:lnTo>
                    <a:pt x="16" y="222"/>
                  </a:lnTo>
                  <a:lnTo>
                    <a:pt x="9" y="233"/>
                  </a:lnTo>
                  <a:lnTo>
                    <a:pt x="3" y="244"/>
                  </a:lnTo>
                  <a:lnTo>
                    <a:pt x="0" y="258"/>
                  </a:lnTo>
                  <a:lnTo>
                    <a:pt x="0" y="258"/>
                  </a:lnTo>
                  <a:lnTo>
                    <a:pt x="0" y="259"/>
                  </a:lnTo>
                  <a:lnTo>
                    <a:pt x="1" y="261"/>
                  </a:lnTo>
                  <a:lnTo>
                    <a:pt x="3" y="261"/>
                  </a:lnTo>
                  <a:lnTo>
                    <a:pt x="5" y="263"/>
                  </a:lnTo>
                  <a:lnTo>
                    <a:pt x="9" y="261"/>
                  </a:lnTo>
                  <a:lnTo>
                    <a:pt x="10" y="259"/>
                  </a:lnTo>
                  <a:lnTo>
                    <a:pt x="12" y="258"/>
                  </a:lnTo>
                  <a:lnTo>
                    <a:pt x="12" y="258"/>
                  </a:lnTo>
                  <a:lnTo>
                    <a:pt x="13" y="248"/>
                  </a:lnTo>
                  <a:lnTo>
                    <a:pt x="17" y="241"/>
                  </a:lnTo>
                  <a:lnTo>
                    <a:pt x="22" y="233"/>
                  </a:lnTo>
                  <a:lnTo>
                    <a:pt x="27" y="225"/>
                  </a:lnTo>
                  <a:lnTo>
                    <a:pt x="40" y="210"/>
                  </a:lnTo>
                  <a:lnTo>
                    <a:pt x="51" y="196"/>
                  </a:lnTo>
                  <a:lnTo>
                    <a:pt x="51" y="196"/>
                  </a:lnTo>
                  <a:lnTo>
                    <a:pt x="76" y="159"/>
                  </a:lnTo>
                  <a:lnTo>
                    <a:pt x="88" y="141"/>
                  </a:lnTo>
                  <a:lnTo>
                    <a:pt x="101" y="124"/>
                  </a:lnTo>
                  <a:lnTo>
                    <a:pt x="101" y="124"/>
                  </a:lnTo>
                  <a:lnTo>
                    <a:pt x="148" y="65"/>
                  </a:lnTo>
                  <a:lnTo>
                    <a:pt x="173" y="37"/>
                  </a:lnTo>
                  <a:lnTo>
                    <a:pt x="197" y="10"/>
                  </a:lnTo>
                  <a:lnTo>
                    <a:pt x="197" y="10"/>
                  </a:lnTo>
                  <a:lnTo>
                    <a:pt x="199" y="8"/>
                  </a:lnTo>
                  <a:lnTo>
                    <a:pt x="200" y="5"/>
                  </a:lnTo>
                  <a:lnTo>
                    <a:pt x="197" y="1"/>
                  </a:lnTo>
                  <a:lnTo>
                    <a:pt x="193" y="0"/>
                  </a:lnTo>
                  <a:lnTo>
                    <a:pt x="192" y="0"/>
                  </a:lnTo>
                  <a:lnTo>
                    <a:pt x="190" y="1"/>
                  </a:lnTo>
                  <a:lnTo>
                    <a:pt x="19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0" name="chenying0907 895"/>
            <p:cNvSpPr>
              <a:spLocks/>
            </p:cNvSpPr>
            <p:nvPr/>
          </p:nvSpPr>
          <p:spPr bwMode="auto">
            <a:xfrm>
              <a:off x="3559176" y="3678238"/>
              <a:ext cx="74613" cy="98425"/>
            </a:xfrm>
            <a:custGeom>
              <a:avLst/>
              <a:gdLst/>
              <a:ahLst/>
              <a:cxnLst>
                <a:cxn ang="0">
                  <a:pos x="178" y="2"/>
                </a:cxn>
                <a:cxn ang="0">
                  <a:pos x="178" y="2"/>
                </a:cxn>
                <a:cxn ang="0">
                  <a:pos x="165" y="12"/>
                </a:cxn>
                <a:cxn ang="0">
                  <a:pos x="151" y="24"/>
                </a:cxn>
                <a:cxn ang="0">
                  <a:pos x="136" y="36"/>
                </a:cxn>
                <a:cxn ang="0">
                  <a:pos x="131" y="42"/>
                </a:cxn>
                <a:cxn ang="0">
                  <a:pos x="126" y="49"/>
                </a:cxn>
                <a:cxn ang="0">
                  <a:pos x="126" y="49"/>
                </a:cxn>
                <a:cxn ang="0">
                  <a:pos x="104" y="82"/>
                </a:cxn>
                <a:cxn ang="0">
                  <a:pos x="80" y="116"/>
                </a:cxn>
                <a:cxn ang="0">
                  <a:pos x="80" y="116"/>
                </a:cxn>
                <a:cxn ang="0">
                  <a:pos x="68" y="133"/>
                </a:cxn>
                <a:cxn ang="0">
                  <a:pos x="56" y="151"/>
                </a:cxn>
                <a:cxn ang="0">
                  <a:pos x="34" y="189"/>
                </a:cxn>
                <a:cxn ang="0">
                  <a:pos x="34" y="189"/>
                </a:cxn>
                <a:cxn ang="0">
                  <a:pos x="25" y="201"/>
                </a:cxn>
                <a:cxn ang="0">
                  <a:pos x="15" y="212"/>
                </a:cxn>
                <a:cxn ang="0">
                  <a:pos x="5" y="224"/>
                </a:cxn>
                <a:cxn ang="0">
                  <a:pos x="2" y="231"/>
                </a:cxn>
                <a:cxn ang="0">
                  <a:pos x="0" y="238"/>
                </a:cxn>
                <a:cxn ang="0">
                  <a:pos x="0" y="238"/>
                </a:cxn>
                <a:cxn ang="0">
                  <a:pos x="0" y="241"/>
                </a:cxn>
                <a:cxn ang="0">
                  <a:pos x="0" y="242"/>
                </a:cxn>
                <a:cxn ang="0">
                  <a:pos x="4" y="245"/>
                </a:cxn>
                <a:cxn ang="0">
                  <a:pos x="8" y="245"/>
                </a:cxn>
                <a:cxn ang="0">
                  <a:pos x="9" y="244"/>
                </a:cxn>
                <a:cxn ang="0">
                  <a:pos x="11" y="241"/>
                </a:cxn>
                <a:cxn ang="0">
                  <a:pos x="11" y="241"/>
                </a:cxn>
                <a:cxn ang="0">
                  <a:pos x="13" y="235"/>
                </a:cxn>
                <a:cxn ang="0">
                  <a:pos x="17" y="228"/>
                </a:cxn>
                <a:cxn ang="0">
                  <a:pos x="29" y="219"/>
                </a:cxn>
                <a:cxn ang="0">
                  <a:pos x="29" y="219"/>
                </a:cxn>
                <a:cxn ang="0">
                  <a:pos x="33" y="214"/>
                </a:cxn>
                <a:cxn ang="0">
                  <a:pos x="37" y="207"/>
                </a:cxn>
                <a:cxn ang="0">
                  <a:pos x="45" y="195"/>
                </a:cxn>
                <a:cxn ang="0">
                  <a:pos x="45" y="195"/>
                </a:cxn>
                <a:cxn ang="0">
                  <a:pos x="84" y="129"/>
                </a:cxn>
                <a:cxn ang="0">
                  <a:pos x="84" y="129"/>
                </a:cxn>
                <a:cxn ang="0">
                  <a:pos x="94" y="114"/>
                </a:cxn>
                <a:cxn ang="0">
                  <a:pos x="104" y="100"/>
                </a:cxn>
                <a:cxn ang="0">
                  <a:pos x="124" y="72"/>
                </a:cxn>
                <a:cxn ang="0">
                  <a:pos x="124" y="72"/>
                </a:cxn>
                <a:cxn ang="0">
                  <a:pos x="131" y="63"/>
                </a:cxn>
                <a:cxn ang="0">
                  <a:pos x="138" y="54"/>
                </a:cxn>
                <a:cxn ang="0">
                  <a:pos x="153" y="40"/>
                </a:cxn>
                <a:cxn ang="0">
                  <a:pos x="186" y="10"/>
                </a:cxn>
                <a:cxn ang="0">
                  <a:pos x="186" y="10"/>
                </a:cxn>
                <a:cxn ang="0">
                  <a:pos x="187" y="7"/>
                </a:cxn>
                <a:cxn ang="0">
                  <a:pos x="189" y="6"/>
                </a:cxn>
                <a:cxn ang="0">
                  <a:pos x="186" y="2"/>
                </a:cxn>
                <a:cxn ang="0">
                  <a:pos x="182" y="0"/>
                </a:cxn>
                <a:cxn ang="0">
                  <a:pos x="181" y="0"/>
                </a:cxn>
                <a:cxn ang="0">
                  <a:pos x="178" y="2"/>
                </a:cxn>
                <a:cxn ang="0">
                  <a:pos x="178" y="2"/>
                </a:cxn>
              </a:cxnLst>
              <a:rect l="0" t="0" r="r" b="b"/>
              <a:pathLst>
                <a:path w="189" h="245">
                  <a:moveTo>
                    <a:pt x="178" y="2"/>
                  </a:moveTo>
                  <a:lnTo>
                    <a:pt x="178" y="2"/>
                  </a:lnTo>
                  <a:lnTo>
                    <a:pt x="165" y="12"/>
                  </a:lnTo>
                  <a:lnTo>
                    <a:pt x="151" y="24"/>
                  </a:lnTo>
                  <a:lnTo>
                    <a:pt x="136" y="36"/>
                  </a:lnTo>
                  <a:lnTo>
                    <a:pt x="131" y="42"/>
                  </a:lnTo>
                  <a:lnTo>
                    <a:pt x="126" y="49"/>
                  </a:lnTo>
                  <a:lnTo>
                    <a:pt x="126" y="49"/>
                  </a:lnTo>
                  <a:lnTo>
                    <a:pt x="104" y="82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68" y="133"/>
                  </a:lnTo>
                  <a:lnTo>
                    <a:pt x="56" y="151"/>
                  </a:lnTo>
                  <a:lnTo>
                    <a:pt x="34" y="189"/>
                  </a:lnTo>
                  <a:lnTo>
                    <a:pt x="34" y="189"/>
                  </a:lnTo>
                  <a:lnTo>
                    <a:pt x="25" y="201"/>
                  </a:lnTo>
                  <a:lnTo>
                    <a:pt x="15" y="212"/>
                  </a:lnTo>
                  <a:lnTo>
                    <a:pt x="5" y="224"/>
                  </a:lnTo>
                  <a:lnTo>
                    <a:pt x="2" y="231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0" y="241"/>
                  </a:lnTo>
                  <a:lnTo>
                    <a:pt x="0" y="242"/>
                  </a:lnTo>
                  <a:lnTo>
                    <a:pt x="4" y="245"/>
                  </a:lnTo>
                  <a:lnTo>
                    <a:pt x="8" y="245"/>
                  </a:lnTo>
                  <a:lnTo>
                    <a:pt x="9" y="244"/>
                  </a:lnTo>
                  <a:lnTo>
                    <a:pt x="11" y="241"/>
                  </a:lnTo>
                  <a:lnTo>
                    <a:pt x="11" y="241"/>
                  </a:lnTo>
                  <a:lnTo>
                    <a:pt x="13" y="235"/>
                  </a:lnTo>
                  <a:lnTo>
                    <a:pt x="17" y="228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33" y="214"/>
                  </a:lnTo>
                  <a:lnTo>
                    <a:pt x="37" y="207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84" y="129"/>
                  </a:lnTo>
                  <a:lnTo>
                    <a:pt x="84" y="129"/>
                  </a:lnTo>
                  <a:lnTo>
                    <a:pt x="94" y="114"/>
                  </a:lnTo>
                  <a:lnTo>
                    <a:pt x="104" y="100"/>
                  </a:lnTo>
                  <a:lnTo>
                    <a:pt x="124" y="72"/>
                  </a:lnTo>
                  <a:lnTo>
                    <a:pt x="124" y="72"/>
                  </a:lnTo>
                  <a:lnTo>
                    <a:pt x="131" y="63"/>
                  </a:lnTo>
                  <a:lnTo>
                    <a:pt x="138" y="54"/>
                  </a:lnTo>
                  <a:lnTo>
                    <a:pt x="153" y="40"/>
                  </a:lnTo>
                  <a:lnTo>
                    <a:pt x="186" y="10"/>
                  </a:lnTo>
                  <a:lnTo>
                    <a:pt x="186" y="10"/>
                  </a:lnTo>
                  <a:lnTo>
                    <a:pt x="187" y="7"/>
                  </a:lnTo>
                  <a:lnTo>
                    <a:pt x="189" y="6"/>
                  </a:lnTo>
                  <a:lnTo>
                    <a:pt x="186" y="2"/>
                  </a:lnTo>
                  <a:lnTo>
                    <a:pt x="182" y="0"/>
                  </a:lnTo>
                  <a:lnTo>
                    <a:pt x="181" y="0"/>
                  </a:lnTo>
                  <a:lnTo>
                    <a:pt x="178" y="2"/>
                  </a:lnTo>
                  <a:lnTo>
                    <a:pt x="17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chenying0907 896"/>
            <p:cNvSpPr>
              <a:spLocks/>
            </p:cNvSpPr>
            <p:nvPr/>
          </p:nvSpPr>
          <p:spPr bwMode="auto">
            <a:xfrm>
              <a:off x="3594101" y="3630613"/>
              <a:ext cx="122238" cy="152400"/>
            </a:xfrm>
            <a:custGeom>
              <a:avLst/>
              <a:gdLst/>
              <a:ahLst/>
              <a:cxnLst>
                <a:cxn ang="0">
                  <a:pos x="298" y="1"/>
                </a:cxn>
                <a:cxn ang="0">
                  <a:pos x="298" y="1"/>
                </a:cxn>
                <a:cxn ang="0">
                  <a:pos x="280" y="22"/>
                </a:cxn>
                <a:cxn ang="0">
                  <a:pos x="263" y="43"/>
                </a:cxn>
                <a:cxn ang="0">
                  <a:pos x="228" y="86"/>
                </a:cxn>
                <a:cxn ang="0">
                  <a:pos x="228" y="86"/>
                </a:cxn>
                <a:cxn ang="0">
                  <a:pos x="190" y="132"/>
                </a:cxn>
                <a:cxn ang="0">
                  <a:pos x="173" y="154"/>
                </a:cxn>
                <a:cxn ang="0">
                  <a:pos x="156" y="179"/>
                </a:cxn>
                <a:cxn ang="0">
                  <a:pos x="156" y="179"/>
                </a:cxn>
                <a:cxn ang="0">
                  <a:pos x="135" y="205"/>
                </a:cxn>
                <a:cxn ang="0">
                  <a:pos x="114" y="230"/>
                </a:cxn>
                <a:cxn ang="0">
                  <a:pos x="70" y="280"/>
                </a:cxn>
                <a:cxn ang="0">
                  <a:pos x="70" y="280"/>
                </a:cxn>
                <a:cxn ang="0">
                  <a:pos x="53" y="302"/>
                </a:cxn>
                <a:cxn ang="0">
                  <a:pos x="36" y="327"/>
                </a:cxn>
                <a:cxn ang="0">
                  <a:pos x="20" y="351"/>
                </a:cxn>
                <a:cxn ang="0">
                  <a:pos x="11" y="361"/>
                </a:cxn>
                <a:cxn ang="0">
                  <a:pos x="2" y="373"/>
                </a:cxn>
                <a:cxn ang="0">
                  <a:pos x="2" y="373"/>
                </a:cxn>
                <a:cxn ang="0">
                  <a:pos x="0" y="375"/>
                </a:cxn>
                <a:cxn ang="0">
                  <a:pos x="0" y="377"/>
                </a:cxn>
                <a:cxn ang="0">
                  <a:pos x="3" y="381"/>
                </a:cxn>
                <a:cxn ang="0">
                  <a:pos x="5" y="382"/>
                </a:cxn>
                <a:cxn ang="0">
                  <a:pos x="8" y="382"/>
                </a:cxn>
                <a:cxn ang="0">
                  <a:pos x="9" y="381"/>
                </a:cxn>
                <a:cxn ang="0">
                  <a:pos x="9" y="381"/>
                </a:cxn>
                <a:cxn ang="0">
                  <a:pos x="26" y="360"/>
                </a:cxn>
                <a:cxn ang="0">
                  <a:pos x="41" y="339"/>
                </a:cxn>
                <a:cxn ang="0">
                  <a:pos x="55" y="317"/>
                </a:cxn>
                <a:cxn ang="0">
                  <a:pos x="71" y="296"/>
                </a:cxn>
                <a:cxn ang="0">
                  <a:pos x="71" y="296"/>
                </a:cxn>
                <a:cxn ang="0">
                  <a:pos x="91" y="272"/>
                </a:cxn>
                <a:cxn ang="0">
                  <a:pos x="111" y="250"/>
                </a:cxn>
                <a:cxn ang="0">
                  <a:pos x="153" y="204"/>
                </a:cxn>
                <a:cxn ang="0">
                  <a:pos x="153" y="204"/>
                </a:cxn>
                <a:cxn ang="0">
                  <a:pos x="161" y="194"/>
                </a:cxn>
                <a:cxn ang="0">
                  <a:pos x="169" y="182"/>
                </a:cxn>
                <a:cxn ang="0">
                  <a:pos x="183" y="158"/>
                </a:cxn>
                <a:cxn ang="0">
                  <a:pos x="183" y="158"/>
                </a:cxn>
                <a:cxn ang="0">
                  <a:pos x="206" y="130"/>
                </a:cxn>
                <a:cxn ang="0">
                  <a:pos x="229" y="102"/>
                </a:cxn>
                <a:cxn ang="0">
                  <a:pos x="229" y="102"/>
                </a:cxn>
                <a:cxn ang="0">
                  <a:pos x="267" y="55"/>
                </a:cxn>
                <a:cxn ang="0">
                  <a:pos x="287" y="32"/>
                </a:cxn>
                <a:cxn ang="0">
                  <a:pos x="306" y="9"/>
                </a:cxn>
                <a:cxn ang="0">
                  <a:pos x="306" y="9"/>
                </a:cxn>
                <a:cxn ang="0">
                  <a:pos x="308" y="8"/>
                </a:cxn>
                <a:cxn ang="0">
                  <a:pos x="309" y="5"/>
                </a:cxn>
                <a:cxn ang="0">
                  <a:pos x="306" y="1"/>
                </a:cxn>
                <a:cxn ang="0">
                  <a:pos x="302" y="0"/>
                </a:cxn>
                <a:cxn ang="0">
                  <a:pos x="301" y="0"/>
                </a:cxn>
                <a:cxn ang="0">
                  <a:pos x="298" y="1"/>
                </a:cxn>
                <a:cxn ang="0">
                  <a:pos x="298" y="1"/>
                </a:cxn>
              </a:cxnLst>
              <a:rect l="0" t="0" r="r" b="b"/>
              <a:pathLst>
                <a:path w="309" h="382">
                  <a:moveTo>
                    <a:pt x="298" y="1"/>
                  </a:moveTo>
                  <a:lnTo>
                    <a:pt x="298" y="1"/>
                  </a:lnTo>
                  <a:lnTo>
                    <a:pt x="280" y="22"/>
                  </a:lnTo>
                  <a:lnTo>
                    <a:pt x="263" y="43"/>
                  </a:lnTo>
                  <a:lnTo>
                    <a:pt x="228" y="86"/>
                  </a:lnTo>
                  <a:lnTo>
                    <a:pt x="228" y="86"/>
                  </a:lnTo>
                  <a:lnTo>
                    <a:pt x="190" y="132"/>
                  </a:lnTo>
                  <a:lnTo>
                    <a:pt x="173" y="154"/>
                  </a:lnTo>
                  <a:lnTo>
                    <a:pt x="156" y="179"/>
                  </a:lnTo>
                  <a:lnTo>
                    <a:pt x="156" y="179"/>
                  </a:lnTo>
                  <a:lnTo>
                    <a:pt x="135" y="205"/>
                  </a:lnTo>
                  <a:lnTo>
                    <a:pt x="114" y="230"/>
                  </a:lnTo>
                  <a:lnTo>
                    <a:pt x="70" y="280"/>
                  </a:lnTo>
                  <a:lnTo>
                    <a:pt x="70" y="280"/>
                  </a:lnTo>
                  <a:lnTo>
                    <a:pt x="53" y="302"/>
                  </a:lnTo>
                  <a:lnTo>
                    <a:pt x="36" y="327"/>
                  </a:lnTo>
                  <a:lnTo>
                    <a:pt x="20" y="351"/>
                  </a:lnTo>
                  <a:lnTo>
                    <a:pt x="11" y="361"/>
                  </a:lnTo>
                  <a:lnTo>
                    <a:pt x="2" y="373"/>
                  </a:lnTo>
                  <a:lnTo>
                    <a:pt x="2" y="373"/>
                  </a:lnTo>
                  <a:lnTo>
                    <a:pt x="0" y="375"/>
                  </a:lnTo>
                  <a:lnTo>
                    <a:pt x="0" y="377"/>
                  </a:lnTo>
                  <a:lnTo>
                    <a:pt x="3" y="381"/>
                  </a:lnTo>
                  <a:lnTo>
                    <a:pt x="5" y="382"/>
                  </a:lnTo>
                  <a:lnTo>
                    <a:pt x="8" y="382"/>
                  </a:lnTo>
                  <a:lnTo>
                    <a:pt x="9" y="381"/>
                  </a:lnTo>
                  <a:lnTo>
                    <a:pt x="9" y="381"/>
                  </a:lnTo>
                  <a:lnTo>
                    <a:pt x="26" y="360"/>
                  </a:lnTo>
                  <a:lnTo>
                    <a:pt x="41" y="339"/>
                  </a:lnTo>
                  <a:lnTo>
                    <a:pt x="55" y="317"/>
                  </a:lnTo>
                  <a:lnTo>
                    <a:pt x="71" y="296"/>
                  </a:lnTo>
                  <a:lnTo>
                    <a:pt x="71" y="296"/>
                  </a:lnTo>
                  <a:lnTo>
                    <a:pt x="91" y="272"/>
                  </a:lnTo>
                  <a:lnTo>
                    <a:pt x="111" y="250"/>
                  </a:lnTo>
                  <a:lnTo>
                    <a:pt x="153" y="204"/>
                  </a:lnTo>
                  <a:lnTo>
                    <a:pt x="153" y="204"/>
                  </a:lnTo>
                  <a:lnTo>
                    <a:pt x="161" y="194"/>
                  </a:lnTo>
                  <a:lnTo>
                    <a:pt x="169" y="182"/>
                  </a:lnTo>
                  <a:lnTo>
                    <a:pt x="183" y="158"/>
                  </a:lnTo>
                  <a:lnTo>
                    <a:pt x="183" y="158"/>
                  </a:lnTo>
                  <a:lnTo>
                    <a:pt x="206" y="130"/>
                  </a:lnTo>
                  <a:lnTo>
                    <a:pt x="229" y="102"/>
                  </a:lnTo>
                  <a:lnTo>
                    <a:pt x="229" y="102"/>
                  </a:lnTo>
                  <a:lnTo>
                    <a:pt x="267" y="55"/>
                  </a:lnTo>
                  <a:lnTo>
                    <a:pt x="287" y="32"/>
                  </a:lnTo>
                  <a:lnTo>
                    <a:pt x="306" y="9"/>
                  </a:lnTo>
                  <a:lnTo>
                    <a:pt x="306" y="9"/>
                  </a:lnTo>
                  <a:lnTo>
                    <a:pt x="308" y="8"/>
                  </a:lnTo>
                  <a:lnTo>
                    <a:pt x="309" y="5"/>
                  </a:lnTo>
                  <a:lnTo>
                    <a:pt x="306" y="1"/>
                  </a:lnTo>
                  <a:lnTo>
                    <a:pt x="302" y="0"/>
                  </a:lnTo>
                  <a:lnTo>
                    <a:pt x="301" y="0"/>
                  </a:lnTo>
                  <a:lnTo>
                    <a:pt x="298" y="1"/>
                  </a:lnTo>
                  <a:lnTo>
                    <a:pt x="29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chenying0907 897"/>
            <p:cNvSpPr>
              <a:spLocks/>
            </p:cNvSpPr>
            <p:nvPr/>
          </p:nvSpPr>
          <p:spPr bwMode="auto">
            <a:xfrm>
              <a:off x="3629026" y="3665538"/>
              <a:ext cx="88900" cy="111125"/>
            </a:xfrm>
            <a:custGeom>
              <a:avLst/>
              <a:gdLst/>
              <a:ahLst/>
              <a:cxnLst>
                <a:cxn ang="0">
                  <a:pos x="222" y="5"/>
                </a:cxn>
                <a:cxn ang="0">
                  <a:pos x="220" y="1"/>
                </a:cxn>
                <a:cxn ang="0">
                  <a:pos x="216" y="1"/>
                </a:cxn>
                <a:cxn ang="0">
                  <a:pos x="212" y="5"/>
                </a:cxn>
                <a:cxn ang="0">
                  <a:pos x="212" y="8"/>
                </a:cxn>
                <a:cxn ang="0">
                  <a:pos x="210" y="13"/>
                </a:cxn>
                <a:cxn ang="0">
                  <a:pos x="201" y="28"/>
                </a:cxn>
                <a:cxn ang="0">
                  <a:pos x="180" y="50"/>
                </a:cxn>
                <a:cxn ang="0">
                  <a:pos x="170" y="60"/>
                </a:cxn>
                <a:cxn ang="0">
                  <a:pos x="124" y="123"/>
                </a:cxn>
                <a:cxn ang="0">
                  <a:pos x="107" y="144"/>
                </a:cxn>
                <a:cxn ang="0">
                  <a:pos x="51" y="207"/>
                </a:cxn>
                <a:cxn ang="0">
                  <a:pos x="39" y="219"/>
                </a:cxn>
                <a:cxn ang="0">
                  <a:pos x="29" y="232"/>
                </a:cxn>
                <a:cxn ang="0">
                  <a:pos x="23" y="242"/>
                </a:cxn>
                <a:cxn ang="0">
                  <a:pos x="12" y="262"/>
                </a:cxn>
                <a:cxn ang="0">
                  <a:pos x="2" y="270"/>
                </a:cxn>
                <a:cxn ang="0">
                  <a:pos x="0" y="273"/>
                </a:cxn>
                <a:cxn ang="0">
                  <a:pos x="2" y="280"/>
                </a:cxn>
                <a:cxn ang="0">
                  <a:pos x="6" y="280"/>
                </a:cxn>
                <a:cxn ang="0">
                  <a:pos x="8" y="280"/>
                </a:cxn>
                <a:cxn ang="0">
                  <a:pos x="21" y="267"/>
                </a:cxn>
                <a:cxn ang="0">
                  <a:pos x="40" y="237"/>
                </a:cxn>
                <a:cxn ang="0">
                  <a:pos x="51" y="222"/>
                </a:cxn>
                <a:cxn ang="0">
                  <a:pos x="129" y="136"/>
                </a:cxn>
                <a:cxn ang="0">
                  <a:pos x="138" y="124"/>
                </a:cxn>
                <a:cxn ang="0">
                  <a:pos x="162" y="90"/>
                </a:cxn>
                <a:cxn ang="0">
                  <a:pos x="187" y="56"/>
                </a:cxn>
                <a:cxn ang="0">
                  <a:pos x="197" y="46"/>
                </a:cxn>
                <a:cxn ang="0">
                  <a:pos x="216" y="28"/>
                </a:cxn>
                <a:cxn ang="0">
                  <a:pos x="221" y="17"/>
                </a:cxn>
                <a:cxn ang="0">
                  <a:pos x="222" y="5"/>
                </a:cxn>
              </a:cxnLst>
              <a:rect l="0" t="0" r="r" b="b"/>
              <a:pathLst>
                <a:path w="222" h="280">
                  <a:moveTo>
                    <a:pt x="222" y="5"/>
                  </a:moveTo>
                  <a:lnTo>
                    <a:pt x="222" y="5"/>
                  </a:lnTo>
                  <a:lnTo>
                    <a:pt x="221" y="3"/>
                  </a:lnTo>
                  <a:lnTo>
                    <a:pt x="220" y="1"/>
                  </a:lnTo>
                  <a:lnTo>
                    <a:pt x="218" y="0"/>
                  </a:lnTo>
                  <a:lnTo>
                    <a:pt x="216" y="1"/>
                  </a:lnTo>
                  <a:lnTo>
                    <a:pt x="212" y="3"/>
                  </a:lnTo>
                  <a:lnTo>
                    <a:pt x="212" y="5"/>
                  </a:lnTo>
                  <a:lnTo>
                    <a:pt x="212" y="8"/>
                  </a:lnTo>
                  <a:lnTo>
                    <a:pt x="212" y="8"/>
                  </a:lnTo>
                  <a:lnTo>
                    <a:pt x="212" y="11"/>
                  </a:lnTo>
                  <a:lnTo>
                    <a:pt x="210" y="13"/>
                  </a:lnTo>
                  <a:lnTo>
                    <a:pt x="206" y="20"/>
                  </a:lnTo>
                  <a:lnTo>
                    <a:pt x="201" y="28"/>
                  </a:lnTo>
                  <a:lnTo>
                    <a:pt x="195" y="35"/>
                  </a:lnTo>
                  <a:lnTo>
                    <a:pt x="180" y="50"/>
                  </a:lnTo>
                  <a:lnTo>
                    <a:pt x="170" y="60"/>
                  </a:lnTo>
                  <a:lnTo>
                    <a:pt x="170" y="60"/>
                  </a:lnTo>
                  <a:lnTo>
                    <a:pt x="140" y="102"/>
                  </a:lnTo>
                  <a:lnTo>
                    <a:pt x="124" y="123"/>
                  </a:lnTo>
                  <a:lnTo>
                    <a:pt x="107" y="144"/>
                  </a:lnTo>
                  <a:lnTo>
                    <a:pt x="107" y="144"/>
                  </a:lnTo>
                  <a:lnTo>
                    <a:pt x="80" y="175"/>
                  </a:lnTo>
                  <a:lnTo>
                    <a:pt x="51" y="207"/>
                  </a:lnTo>
                  <a:lnTo>
                    <a:pt x="51" y="207"/>
                  </a:lnTo>
                  <a:lnTo>
                    <a:pt x="39" y="219"/>
                  </a:lnTo>
                  <a:lnTo>
                    <a:pt x="34" y="225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3" y="242"/>
                  </a:lnTo>
                  <a:lnTo>
                    <a:pt x="18" y="253"/>
                  </a:lnTo>
                  <a:lnTo>
                    <a:pt x="12" y="262"/>
                  </a:lnTo>
                  <a:lnTo>
                    <a:pt x="2" y="270"/>
                  </a:lnTo>
                  <a:lnTo>
                    <a:pt x="2" y="270"/>
                  </a:lnTo>
                  <a:lnTo>
                    <a:pt x="1" y="271"/>
                  </a:lnTo>
                  <a:lnTo>
                    <a:pt x="0" y="273"/>
                  </a:lnTo>
                  <a:lnTo>
                    <a:pt x="1" y="277"/>
                  </a:lnTo>
                  <a:lnTo>
                    <a:pt x="2" y="280"/>
                  </a:lnTo>
                  <a:lnTo>
                    <a:pt x="4" y="280"/>
                  </a:lnTo>
                  <a:lnTo>
                    <a:pt x="6" y="280"/>
                  </a:lnTo>
                  <a:lnTo>
                    <a:pt x="8" y="280"/>
                  </a:lnTo>
                  <a:lnTo>
                    <a:pt x="8" y="280"/>
                  </a:lnTo>
                  <a:lnTo>
                    <a:pt x="16" y="273"/>
                  </a:lnTo>
                  <a:lnTo>
                    <a:pt x="21" y="267"/>
                  </a:lnTo>
                  <a:lnTo>
                    <a:pt x="31" y="253"/>
                  </a:lnTo>
                  <a:lnTo>
                    <a:pt x="40" y="237"/>
                  </a:lnTo>
                  <a:lnTo>
                    <a:pt x="51" y="222"/>
                  </a:lnTo>
                  <a:lnTo>
                    <a:pt x="51" y="222"/>
                  </a:lnTo>
                  <a:lnTo>
                    <a:pt x="90" y="179"/>
                  </a:lnTo>
                  <a:lnTo>
                    <a:pt x="129" y="136"/>
                  </a:lnTo>
                  <a:lnTo>
                    <a:pt x="129" y="136"/>
                  </a:lnTo>
                  <a:lnTo>
                    <a:pt x="138" y="124"/>
                  </a:lnTo>
                  <a:lnTo>
                    <a:pt x="146" y="114"/>
                  </a:lnTo>
                  <a:lnTo>
                    <a:pt x="162" y="90"/>
                  </a:lnTo>
                  <a:lnTo>
                    <a:pt x="178" y="67"/>
                  </a:lnTo>
                  <a:lnTo>
                    <a:pt x="187" y="56"/>
                  </a:lnTo>
                  <a:lnTo>
                    <a:pt x="197" y="46"/>
                  </a:lnTo>
                  <a:lnTo>
                    <a:pt x="197" y="46"/>
                  </a:lnTo>
                  <a:lnTo>
                    <a:pt x="206" y="37"/>
                  </a:lnTo>
                  <a:lnTo>
                    <a:pt x="216" y="28"/>
                  </a:lnTo>
                  <a:lnTo>
                    <a:pt x="218" y="22"/>
                  </a:lnTo>
                  <a:lnTo>
                    <a:pt x="221" y="17"/>
                  </a:lnTo>
                  <a:lnTo>
                    <a:pt x="222" y="12"/>
                  </a:lnTo>
                  <a:lnTo>
                    <a:pt x="222" y="5"/>
                  </a:lnTo>
                  <a:lnTo>
                    <a:pt x="222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chenying0907 898"/>
            <p:cNvSpPr>
              <a:spLocks/>
            </p:cNvSpPr>
            <p:nvPr/>
          </p:nvSpPr>
          <p:spPr bwMode="auto">
            <a:xfrm>
              <a:off x="3668713" y="3692526"/>
              <a:ext cx="60325" cy="80963"/>
            </a:xfrm>
            <a:custGeom>
              <a:avLst/>
              <a:gdLst/>
              <a:ahLst/>
              <a:cxnLst>
                <a:cxn ang="0">
                  <a:pos x="142" y="4"/>
                </a:cxn>
                <a:cxn ang="0">
                  <a:pos x="142" y="4"/>
                </a:cxn>
                <a:cxn ang="0">
                  <a:pos x="141" y="8"/>
                </a:cxn>
                <a:cxn ang="0">
                  <a:pos x="138" y="14"/>
                </a:cxn>
                <a:cxn ang="0">
                  <a:pos x="130" y="24"/>
                </a:cxn>
                <a:cxn ang="0">
                  <a:pos x="121" y="34"/>
                </a:cxn>
                <a:cxn ang="0">
                  <a:pos x="115" y="42"/>
                </a:cxn>
                <a:cxn ang="0">
                  <a:pos x="115" y="42"/>
                </a:cxn>
                <a:cxn ang="0">
                  <a:pos x="95" y="70"/>
                </a:cxn>
                <a:cxn ang="0">
                  <a:pos x="77" y="97"/>
                </a:cxn>
                <a:cxn ang="0">
                  <a:pos x="77" y="97"/>
                </a:cxn>
                <a:cxn ang="0">
                  <a:pos x="68" y="110"/>
                </a:cxn>
                <a:cxn ang="0">
                  <a:pos x="58" y="122"/>
                </a:cxn>
                <a:cxn ang="0">
                  <a:pos x="38" y="147"/>
                </a:cxn>
                <a:cxn ang="0">
                  <a:pos x="18" y="170"/>
                </a:cxn>
                <a:cxn ang="0">
                  <a:pos x="9" y="184"/>
                </a:cxn>
                <a:cxn ang="0">
                  <a:pos x="1" y="197"/>
                </a:cxn>
                <a:cxn ang="0">
                  <a:pos x="1" y="197"/>
                </a:cxn>
                <a:cxn ang="0">
                  <a:pos x="0" y="199"/>
                </a:cxn>
                <a:cxn ang="0">
                  <a:pos x="0" y="202"/>
                </a:cxn>
                <a:cxn ang="0">
                  <a:pos x="2" y="204"/>
                </a:cxn>
                <a:cxn ang="0">
                  <a:pos x="6" y="206"/>
                </a:cxn>
                <a:cxn ang="0">
                  <a:pos x="9" y="204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19" y="189"/>
                </a:cxn>
                <a:cxn ang="0">
                  <a:pos x="30" y="177"/>
                </a:cxn>
                <a:cxn ang="0">
                  <a:pos x="51" y="152"/>
                </a:cxn>
                <a:cxn ang="0">
                  <a:pos x="51" y="152"/>
                </a:cxn>
                <a:cxn ang="0">
                  <a:pos x="69" y="129"/>
                </a:cxn>
                <a:cxn ang="0">
                  <a:pos x="87" y="102"/>
                </a:cxn>
                <a:cxn ang="0">
                  <a:pos x="87" y="102"/>
                </a:cxn>
                <a:cxn ang="0">
                  <a:pos x="124" y="49"/>
                </a:cxn>
                <a:cxn ang="0">
                  <a:pos x="124" y="49"/>
                </a:cxn>
                <a:cxn ang="0">
                  <a:pos x="133" y="38"/>
                </a:cxn>
                <a:cxn ang="0">
                  <a:pos x="141" y="29"/>
                </a:cxn>
                <a:cxn ang="0">
                  <a:pos x="149" y="19"/>
                </a:cxn>
                <a:cxn ang="0">
                  <a:pos x="151" y="14"/>
                </a:cxn>
                <a:cxn ang="0">
                  <a:pos x="154" y="7"/>
                </a:cxn>
                <a:cxn ang="0">
                  <a:pos x="154" y="7"/>
                </a:cxn>
                <a:cxn ang="0">
                  <a:pos x="154" y="4"/>
                </a:cxn>
                <a:cxn ang="0">
                  <a:pos x="153" y="3"/>
                </a:cxn>
                <a:cxn ang="0">
                  <a:pos x="149" y="0"/>
                </a:cxn>
                <a:cxn ang="0">
                  <a:pos x="145" y="0"/>
                </a:cxn>
                <a:cxn ang="0">
                  <a:pos x="144" y="2"/>
                </a:cxn>
                <a:cxn ang="0">
                  <a:pos x="142" y="4"/>
                </a:cxn>
                <a:cxn ang="0">
                  <a:pos x="142" y="4"/>
                </a:cxn>
              </a:cxnLst>
              <a:rect l="0" t="0" r="r" b="b"/>
              <a:pathLst>
                <a:path w="154" h="206">
                  <a:moveTo>
                    <a:pt x="142" y="4"/>
                  </a:moveTo>
                  <a:lnTo>
                    <a:pt x="142" y="4"/>
                  </a:lnTo>
                  <a:lnTo>
                    <a:pt x="141" y="8"/>
                  </a:lnTo>
                  <a:lnTo>
                    <a:pt x="138" y="14"/>
                  </a:lnTo>
                  <a:lnTo>
                    <a:pt x="130" y="24"/>
                  </a:lnTo>
                  <a:lnTo>
                    <a:pt x="121" y="34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95" y="7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68" y="110"/>
                  </a:lnTo>
                  <a:lnTo>
                    <a:pt x="58" y="122"/>
                  </a:lnTo>
                  <a:lnTo>
                    <a:pt x="38" y="147"/>
                  </a:lnTo>
                  <a:lnTo>
                    <a:pt x="18" y="170"/>
                  </a:lnTo>
                  <a:lnTo>
                    <a:pt x="9" y="184"/>
                  </a:lnTo>
                  <a:lnTo>
                    <a:pt x="1" y="197"/>
                  </a:lnTo>
                  <a:lnTo>
                    <a:pt x="1" y="197"/>
                  </a:lnTo>
                  <a:lnTo>
                    <a:pt x="0" y="199"/>
                  </a:lnTo>
                  <a:lnTo>
                    <a:pt x="0" y="202"/>
                  </a:lnTo>
                  <a:lnTo>
                    <a:pt x="2" y="204"/>
                  </a:lnTo>
                  <a:lnTo>
                    <a:pt x="6" y="206"/>
                  </a:lnTo>
                  <a:lnTo>
                    <a:pt x="9" y="204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19" y="189"/>
                  </a:lnTo>
                  <a:lnTo>
                    <a:pt x="30" y="177"/>
                  </a:lnTo>
                  <a:lnTo>
                    <a:pt x="51" y="152"/>
                  </a:lnTo>
                  <a:lnTo>
                    <a:pt x="51" y="152"/>
                  </a:lnTo>
                  <a:lnTo>
                    <a:pt x="69" y="129"/>
                  </a:lnTo>
                  <a:lnTo>
                    <a:pt x="87" y="102"/>
                  </a:lnTo>
                  <a:lnTo>
                    <a:pt x="87" y="102"/>
                  </a:lnTo>
                  <a:lnTo>
                    <a:pt x="124" y="49"/>
                  </a:lnTo>
                  <a:lnTo>
                    <a:pt x="124" y="49"/>
                  </a:lnTo>
                  <a:lnTo>
                    <a:pt x="133" y="38"/>
                  </a:lnTo>
                  <a:lnTo>
                    <a:pt x="141" y="29"/>
                  </a:lnTo>
                  <a:lnTo>
                    <a:pt x="149" y="19"/>
                  </a:lnTo>
                  <a:lnTo>
                    <a:pt x="151" y="14"/>
                  </a:lnTo>
                  <a:lnTo>
                    <a:pt x="154" y="7"/>
                  </a:lnTo>
                  <a:lnTo>
                    <a:pt x="154" y="7"/>
                  </a:lnTo>
                  <a:lnTo>
                    <a:pt x="154" y="4"/>
                  </a:lnTo>
                  <a:lnTo>
                    <a:pt x="153" y="3"/>
                  </a:lnTo>
                  <a:lnTo>
                    <a:pt x="149" y="0"/>
                  </a:lnTo>
                  <a:lnTo>
                    <a:pt x="145" y="0"/>
                  </a:lnTo>
                  <a:lnTo>
                    <a:pt x="144" y="2"/>
                  </a:lnTo>
                  <a:lnTo>
                    <a:pt x="142" y="4"/>
                  </a:lnTo>
                  <a:lnTo>
                    <a:pt x="14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chenying0907 899"/>
            <p:cNvSpPr>
              <a:spLocks/>
            </p:cNvSpPr>
            <p:nvPr/>
          </p:nvSpPr>
          <p:spPr bwMode="auto">
            <a:xfrm>
              <a:off x="3697288" y="3721101"/>
              <a:ext cx="41275" cy="50800"/>
            </a:xfrm>
            <a:custGeom>
              <a:avLst/>
              <a:gdLst/>
              <a:ahLst/>
              <a:cxnLst>
                <a:cxn ang="0">
                  <a:pos x="93" y="2"/>
                </a:cxn>
                <a:cxn ang="0">
                  <a:pos x="93" y="2"/>
                </a:cxn>
                <a:cxn ang="0">
                  <a:pos x="80" y="15"/>
                </a:cxn>
                <a:cxn ang="0">
                  <a:pos x="68" y="30"/>
                </a:cxn>
                <a:cxn ang="0">
                  <a:pos x="46" y="59"/>
                </a:cxn>
                <a:cxn ang="0">
                  <a:pos x="24" y="87"/>
                </a:cxn>
                <a:cxn ang="0">
                  <a:pos x="1" y="116"/>
                </a:cxn>
                <a:cxn ang="0">
                  <a:pos x="1" y="116"/>
                </a:cxn>
                <a:cxn ang="0">
                  <a:pos x="0" y="119"/>
                </a:cxn>
                <a:cxn ang="0">
                  <a:pos x="0" y="120"/>
                </a:cxn>
                <a:cxn ang="0">
                  <a:pos x="1" y="124"/>
                </a:cxn>
                <a:cxn ang="0">
                  <a:pos x="4" y="125"/>
                </a:cxn>
                <a:cxn ang="0">
                  <a:pos x="5" y="127"/>
                </a:cxn>
                <a:cxn ang="0">
                  <a:pos x="8" y="125"/>
                </a:cxn>
                <a:cxn ang="0">
                  <a:pos x="9" y="124"/>
                </a:cxn>
                <a:cxn ang="0">
                  <a:pos x="9" y="124"/>
                </a:cxn>
                <a:cxn ang="0">
                  <a:pos x="32" y="95"/>
                </a:cxn>
                <a:cxn ang="0">
                  <a:pos x="54" y="66"/>
                </a:cxn>
                <a:cxn ang="0">
                  <a:pos x="76" y="38"/>
                </a:cxn>
                <a:cxn ang="0">
                  <a:pos x="89" y="23"/>
                </a:cxn>
                <a:cxn ang="0">
                  <a:pos x="101" y="10"/>
                </a:cxn>
                <a:cxn ang="0">
                  <a:pos x="101" y="10"/>
                </a:cxn>
                <a:cxn ang="0">
                  <a:pos x="102" y="8"/>
                </a:cxn>
                <a:cxn ang="0">
                  <a:pos x="102" y="6"/>
                </a:cxn>
                <a:cxn ang="0">
                  <a:pos x="101" y="2"/>
                </a:cxn>
                <a:cxn ang="0">
                  <a:pos x="97" y="0"/>
                </a:cxn>
                <a:cxn ang="0">
                  <a:pos x="94" y="1"/>
                </a:cxn>
                <a:cxn ang="0">
                  <a:pos x="93" y="2"/>
                </a:cxn>
                <a:cxn ang="0">
                  <a:pos x="93" y="2"/>
                </a:cxn>
              </a:cxnLst>
              <a:rect l="0" t="0" r="r" b="b"/>
              <a:pathLst>
                <a:path w="102" h="127">
                  <a:moveTo>
                    <a:pt x="93" y="2"/>
                  </a:moveTo>
                  <a:lnTo>
                    <a:pt x="93" y="2"/>
                  </a:lnTo>
                  <a:lnTo>
                    <a:pt x="80" y="15"/>
                  </a:lnTo>
                  <a:lnTo>
                    <a:pt x="68" y="30"/>
                  </a:lnTo>
                  <a:lnTo>
                    <a:pt x="46" y="59"/>
                  </a:lnTo>
                  <a:lnTo>
                    <a:pt x="24" y="87"/>
                  </a:lnTo>
                  <a:lnTo>
                    <a:pt x="1" y="116"/>
                  </a:lnTo>
                  <a:lnTo>
                    <a:pt x="1" y="116"/>
                  </a:lnTo>
                  <a:lnTo>
                    <a:pt x="0" y="119"/>
                  </a:lnTo>
                  <a:lnTo>
                    <a:pt x="0" y="120"/>
                  </a:lnTo>
                  <a:lnTo>
                    <a:pt x="1" y="124"/>
                  </a:lnTo>
                  <a:lnTo>
                    <a:pt x="4" y="125"/>
                  </a:lnTo>
                  <a:lnTo>
                    <a:pt x="5" y="127"/>
                  </a:lnTo>
                  <a:lnTo>
                    <a:pt x="8" y="125"/>
                  </a:lnTo>
                  <a:lnTo>
                    <a:pt x="9" y="124"/>
                  </a:lnTo>
                  <a:lnTo>
                    <a:pt x="9" y="124"/>
                  </a:lnTo>
                  <a:lnTo>
                    <a:pt x="32" y="95"/>
                  </a:lnTo>
                  <a:lnTo>
                    <a:pt x="54" y="66"/>
                  </a:lnTo>
                  <a:lnTo>
                    <a:pt x="76" y="38"/>
                  </a:lnTo>
                  <a:lnTo>
                    <a:pt x="89" y="23"/>
                  </a:lnTo>
                  <a:lnTo>
                    <a:pt x="101" y="10"/>
                  </a:lnTo>
                  <a:lnTo>
                    <a:pt x="101" y="10"/>
                  </a:lnTo>
                  <a:lnTo>
                    <a:pt x="102" y="8"/>
                  </a:lnTo>
                  <a:lnTo>
                    <a:pt x="102" y="6"/>
                  </a:lnTo>
                  <a:lnTo>
                    <a:pt x="101" y="2"/>
                  </a:lnTo>
                  <a:lnTo>
                    <a:pt x="97" y="0"/>
                  </a:lnTo>
                  <a:lnTo>
                    <a:pt x="94" y="1"/>
                  </a:lnTo>
                  <a:lnTo>
                    <a:pt x="93" y="2"/>
                  </a:lnTo>
                  <a:lnTo>
                    <a:pt x="93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chenying0907 900"/>
            <p:cNvSpPr>
              <a:spLocks/>
            </p:cNvSpPr>
            <p:nvPr/>
          </p:nvSpPr>
          <p:spPr bwMode="auto">
            <a:xfrm>
              <a:off x="3511551" y="3597276"/>
              <a:ext cx="38100" cy="52388"/>
            </a:xfrm>
            <a:custGeom>
              <a:avLst/>
              <a:gdLst/>
              <a:ahLst/>
              <a:cxnLst>
                <a:cxn ang="0">
                  <a:pos x="86" y="4"/>
                </a:cxn>
                <a:cxn ang="0">
                  <a:pos x="86" y="4"/>
                </a:cxn>
                <a:cxn ang="0">
                  <a:pos x="68" y="35"/>
                </a:cxn>
                <a:cxn ang="0">
                  <a:pos x="48" y="65"/>
                </a:cxn>
                <a:cxn ang="0">
                  <a:pos x="26" y="95"/>
                </a:cxn>
                <a:cxn ang="0">
                  <a:pos x="1" y="121"/>
                </a:cxn>
                <a:cxn ang="0">
                  <a:pos x="1" y="121"/>
                </a:cxn>
                <a:cxn ang="0">
                  <a:pos x="0" y="124"/>
                </a:cxn>
                <a:cxn ang="0">
                  <a:pos x="0" y="127"/>
                </a:cxn>
                <a:cxn ang="0">
                  <a:pos x="1" y="129"/>
                </a:cxn>
                <a:cxn ang="0">
                  <a:pos x="5" y="132"/>
                </a:cxn>
                <a:cxn ang="0">
                  <a:pos x="8" y="132"/>
                </a:cxn>
                <a:cxn ang="0">
                  <a:pos x="9" y="131"/>
                </a:cxn>
                <a:cxn ang="0">
                  <a:pos x="9" y="131"/>
                </a:cxn>
                <a:cxn ang="0">
                  <a:pos x="35" y="102"/>
                </a:cxn>
                <a:cxn ang="0">
                  <a:pos x="57" y="73"/>
                </a:cxn>
                <a:cxn ang="0">
                  <a:pos x="78" y="42"/>
                </a:cxn>
                <a:cxn ang="0">
                  <a:pos x="95" y="9"/>
                </a:cxn>
                <a:cxn ang="0">
                  <a:pos x="95" y="9"/>
                </a:cxn>
                <a:cxn ang="0">
                  <a:pos x="97" y="6"/>
                </a:cxn>
                <a:cxn ang="0">
                  <a:pos x="97" y="4"/>
                </a:cxn>
                <a:cxn ang="0">
                  <a:pos x="94" y="1"/>
                </a:cxn>
                <a:cxn ang="0">
                  <a:pos x="90" y="0"/>
                </a:cxn>
                <a:cxn ang="0">
                  <a:pos x="88" y="1"/>
                </a:cxn>
                <a:cxn ang="0">
                  <a:pos x="86" y="4"/>
                </a:cxn>
                <a:cxn ang="0">
                  <a:pos x="86" y="4"/>
                </a:cxn>
              </a:cxnLst>
              <a:rect l="0" t="0" r="r" b="b"/>
              <a:pathLst>
                <a:path w="97" h="132">
                  <a:moveTo>
                    <a:pt x="86" y="4"/>
                  </a:moveTo>
                  <a:lnTo>
                    <a:pt x="86" y="4"/>
                  </a:lnTo>
                  <a:lnTo>
                    <a:pt x="68" y="35"/>
                  </a:lnTo>
                  <a:lnTo>
                    <a:pt x="48" y="65"/>
                  </a:lnTo>
                  <a:lnTo>
                    <a:pt x="26" y="95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0" y="124"/>
                  </a:lnTo>
                  <a:lnTo>
                    <a:pt x="0" y="127"/>
                  </a:lnTo>
                  <a:lnTo>
                    <a:pt x="1" y="129"/>
                  </a:lnTo>
                  <a:lnTo>
                    <a:pt x="5" y="132"/>
                  </a:lnTo>
                  <a:lnTo>
                    <a:pt x="8" y="132"/>
                  </a:lnTo>
                  <a:lnTo>
                    <a:pt x="9" y="131"/>
                  </a:lnTo>
                  <a:lnTo>
                    <a:pt x="9" y="131"/>
                  </a:lnTo>
                  <a:lnTo>
                    <a:pt x="35" y="102"/>
                  </a:lnTo>
                  <a:lnTo>
                    <a:pt x="57" y="73"/>
                  </a:lnTo>
                  <a:lnTo>
                    <a:pt x="78" y="42"/>
                  </a:lnTo>
                  <a:lnTo>
                    <a:pt x="95" y="9"/>
                  </a:lnTo>
                  <a:lnTo>
                    <a:pt x="95" y="9"/>
                  </a:lnTo>
                  <a:lnTo>
                    <a:pt x="97" y="6"/>
                  </a:lnTo>
                  <a:lnTo>
                    <a:pt x="97" y="4"/>
                  </a:lnTo>
                  <a:lnTo>
                    <a:pt x="94" y="1"/>
                  </a:lnTo>
                  <a:lnTo>
                    <a:pt x="90" y="0"/>
                  </a:lnTo>
                  <a:lnTo>
                    <a:pt x="88" y="1"/>
                  </a:lnTo>
                  <a:lnTo>
                    <a:pt x="86" y="4"/>
                  </a:lnTo>
                  <a:lnTo>
                    <a:pt x="8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chenying0907 901"/>
            <p:cNvSpPr>
              <a:spLocks/>
            </p:cNvSpPr>
            <p:nvPr/>
          </p:nvSpPr>
          <p:spPr bwMode="auto">
            <a:xfrm>
              <a:off x="3522663" y="3532188"/>
              <a:ext cx="114300" cy="157163"/>
            </a:xfrm>
            <a:custGeom>
              <a:avLst/>
              <a:gdLst/>
              <a:ahLst/>
              <a:cxnLst>
                <a:cxn ang="0">
                  <a:pos x="273" y="4"/>
                </a:cxn>
                <a:cxn ang="0">
                  <a:pos x="267" y="18"/>
                </a:cxn>
                <a:cxn ang="0">
                  <a:pos x="233" y="55"/>
                </a:cxn>
                <a:cxn ang="0">
                  <a:pos x="223" y="65"/>
                </a:cxn>
                <a:cxn ang="0">
                  <a:pos x="200" y="98"/>
                </a:cxn>
                <a:cxn ang="0">
                  <a:pos x="163" y="157"/>
                </a:cxn>
                <a:cxn ang="0">
                  <a:pos x="127" y="216"/>
                </a:cxn>
                <a:cxn ang="0">
                  <a:pos x="89" y="264"/>
                </a:cxn>
                <a:cxn ang="0">
                  <a:pos x="62" y="300"/>
                </a:cxn>
                <a:cxn ang="0">
                  <a:pos x="53" y="313"/>
                </a:cxn>
                <a:cxn ang="0">
                  <a:pos x="25" y="358"/>
                </a:cxn>
                <a:cxn ang="0">
                  <a:pos x="14" y="375"/>
                </a:cxn>
                <a:cxn ang="0">
                  <a:pos x="6" y="387"/>
                </a:cxn>
                <a:cxn ang="0">
                  <a:pos x="5" y="388"/>
                </a:cxn>
                <a:cxn ang="0">
                  <a:pos x="1" y="390"/>
                </a:cxn>
                <a:cxn ang="0">
                  <a:pos x="1" y="398"/>
                </a:cxn>
                <a:cxn ang="0">
                  <a:pos x="5" y="399"/>
                </a:cxn>
                <a:cxn ang="0">
                  <a:pos x="11" y="398"/>
                </a:cxn>
                <a:cxn ang="0">
                  <a:pos x="22" y="387"/>
                </a:cxn>
                <a:cxn ang="0">
                  <a:pos x="35" y="364"/>
                </a:cxn>
                <a:cxn ang="0">
                  <a:pos x="43" y="352"/>
                </a:cxn>
                <a:cxn ang="0">
                  <a:pos x="52" y="340"/>
                </a:cxn>
                <a:cxn ang="0">
                  <a:pos x="73" y="302"/>
                </a:cxn>
                <a:cxn ang="0">
                  <a:pos x="79" y="293"/>
                </a:cxn>
                <a:cxn ang="0">
                  <a:pos x="95" y="277"/>
                </a:cxn>
                <a:cxn ang="0">
                  <a:pos x="103" y="269"/>
                </a:cxn>
                <a:cxn ang="0">
                  <a:pos x="119" y="246"/>
                </a:cxn>
                <a:cxn ang="0">
                  <a:pos x="141" y="213"/>
                </a:cxn>
                <a:cxn ang="0">
                  <a:pos x="204" y="114"/>
                </a:cxn>
                <a:cxn ang="0">
                  <a:pos x="215" y="96"/>
                </a:cxn>
                <a:cxn ang="0">
                  <a:pos x="255" y="48"/>
                </a:cxn>
                <a:cxn ang="0">
                  <a:pos x="272" y="29"/>
                </a:cxn>
                <a:cxn ang="0">
                  <a:pos x="282" y="13"/>
                </a:cxn>
                <a:cxn ang="0">
                  <a:pos x="285" y="7"/>
                </a:cxn>
                <a:cxn ang="0">
                  <a:pos x="284" y="3"/>
                </a:cxn>
                <a:cxn ang="0">
                  <a:pos x="277" y="0"/>
                </a:cxn>
                <a:cxn ang="0">
                  <a:pos x="273" y="4"/>
                </a:cxn>
              </a:cxnLst>
              <a:rect l="0" t="0" r="r" b="b"/>
              <a:pathLst>
                <a:path w="285" h="399">
                  <a:moveTo>
                    <a:pt x="273" y="4"/>
                  </a:moveTo>
                  <a:lnTo>
                    <a:pt x="273" y="4"/>
                  </a:lnTo>
                  <a:lnTo>
                    <a:pt x="270" y="11"/>
                  </a:lnTo>
                  <a:lnTo>
                    <a:pt x="267" y="18"/>
                  </a:lnTo>
                  <a:lnTo>
                    <a:pt x="256" y="31"/>
                  </a:lnTo>
                  <a:lnTo>
                    <a:pt x="233" y="55"/>
                  </a:lnTo>
                  <a:lnTo>
                    <a:pt x="233" y="55"/>
                  </a:lnTo>
                  <a:lnTo>
                    <a:pt x="223" y="65"/>
                  </a:lnTo>
                  <a:lnTo>
                    <a:pt x="215" y="76"/>
                  </a:lnTo>
                  <a:lnTo>
                    <a:pt x="200" y="98"/>
                  </a:lnTo>
                  <a:lnTo>
                    <a:pt x="200" y="98"/>
                  </a:lnTo>
                  <a:lnTo>
                    <a:pt x="163" y="157"/>
                  </a:lnTo>
                  <a:lnTo>
                    <a:pt x="127" y="216"/>
                  </a:lnTo>
                  <a:lnTo>
                    <a:pt x="127" y="216"/>
                  </a:lnTo>
                  <a:lnTo>
                    <a:pt x="108" y="241"/>
                  </a:lnTo>
                  <a:lnTo>
                    <a:pt x="89" y="264"/>
                  </a:lnTo>
                  <a:lnTo>
                    <a:pt x="70" y="288"/>
                  </a:lnTo>
                  <a:lnTo>
                    <a:pt x="62" y="300"/>
                  </a:lnTo>
                  <a:lnTo>
                    <a:pt x="53" y="313"/>
                  </a:lnTo>
                  <a:lnTo>
                    <a:pt x="53" y="313"/>
                  </a:lnTo>
                  <a:lnTo>
                    <a:pt x="40" y="336"/>
                  </a:lnTo>
                  <a:lnTo>
                    <a:pt x="25" y="358"/>
                  </a:lnTo>
                  <a:lnTo>
                    <a:pt x="25" y="358"/>
                  </a:lnTo>
                  <a:lnTo>
                    <a:pt x="14" y="375"/>
                  </a:lnTo>
                  <a:lnTo>
                    <a:pt x="9" y="385"/>
                  </a:lnTo>
                  <a:lnTo>
                    <a:pt x="6" y="387"/>
                  </a:lnTo>
                  <a:lnTo>
                    <a:pt x="5" y="388"/>
                  </a:lnTo>
                  <a:lnTo>
                    <a:pt x="5" y="388"/>
                  </a:lnTo>
                  <a:lnTo>
                    <a:pt x="2" y="388"/>
                  </a:lnTo>
                  <a:lnTo>
                    <a:pt x="1" y="390"/>
                  </a:lnTo>
                  <a:lnTo>
                    <a:pt x="0" y="394"/>
                  </a:lnTo>
                  <a:lnTo>
                    <a:pt x="1" y="398"/>
                  </a:lnTo>
                  <a:lnTo>
                    <a:pt x="2" y="399"/>
                  </a:lnTo>
                  <a:lnTo>
                    <a:pt x="5" y="399"/>
                  </a:lnTo>
                  <a:lnTo>
                    <a:pt x="5" y="399"/>
                  </a:lnTo>
                  <a:lnTo>
                    <a:pt x="11" y="398"/>
                  </a:lnTo>
                  <a:lnTo>
                    <a:pt x="17" y="394"/>
                  </a:lnTo>
                  <a:lnTo>
                    <a:pt x="22" y="387"/>
                  </a:lnTo>
                  <a:lnTo>
                    <a:pt x="27" y="379"/>
                  </a:lnTo>
                  <a:lnTo>
                    <a:pt x="35" y="364"/>
                  </a:lnTo>
                  <a:lnTo>
                    <a:pt x="39" y="357"/>
                  </a:lnTo>
                  <a:lnTo>
                    <a:pt x="43" y="352"/>
                  </a:lnTo>
                  <a:lnTo>
                    <a:pt x="43" y="352"/>
                  </a:lnTo>
                  <a:lnTo>
                    <a:pt x="52" y="340"/>
                  </a:lnTo>
                  <a:lnTo>
                    <a:pt x="60" y="327"/>
                  </a:lnTo>
                  <a:lnTo>
                    <a:pt x="73" y="302"/>
                  </a:lnTo>
                  <a:lnTo>
                    <a:pt x="73" y="302"/>
                  </a:lnTo>
                  <a:lnTo>
                    <a:pt x="79" y="293"/>
                  </a:lnTo>
                  <a:lnTo>
                    <a:pt x="87" y="285"/>
                  </a:lnTo>
                  <a:lnTo>
                    <a:pt x="95" y="277"/>
                  </a:lnTo>
                  <a:lnTo>
                    <a:pt x="103" y="269"/>
                  </a:lnTo>
                  <a:lnTo>
                    <a:pt x="103" y="269"/>
                  </a:lnTo>
                  <a:lnTo>
                    <a:pt x="111" y="258"/>
                  </a:lnTo>
                  <a:lnTo>
                    <a:pt x="119" y="246"/>
                  </a:lnTo>
                  <a:lnTo>
                    <a:pt x="119" y="246"/>
                  </a:lnTo>
                  <a:lnTo>
                    <a:pt x="141" y="213"/>
                  </a:lnTo>
                  <a:lnTo>
                    <a:pt x="162" y="181"/>
                  </a:lnTo>
                  <a:lnTo>
                    <a:pt x="204" y="114"/>
                  </a:lnTo>
                  <a:lnTo>
                    <a:pt x="204" y="114"/>
                  </a:lnTo>
                  <a:lnTo>
                    <a:pt x="215" y="96"/>
                  </a:lnTo>
                  <a:lnTo>
                    <a:pt x="227" y="80"/>
                  </a:lnTo>
                  <a:lnTo>
                    <a:pt x="255" y="48"/>
                  </a:lnTo>
                  <a:lnTo>
                    <a:pt x="255" y="48"/>
                  </a:lnTo>
                  <a:lnTo>
                    <a:pt x="272" y="29"/>
                  </a:lnTo>
                  <a:lnTo>
                    <a:pt x="280" y="18"/>
                  </a:lnTo>
                  <a:lnTo>
                    <a:pt x="282" y="13"/>
                  </a:lnTo>
                  <a:lnTo>
                    <a:pt x="285" y="7"/>
                  </a:lnTo>
                  <a:lnTo>
                    <a:pt x="285" y="7"/>
                  </a:lnTo>
                  <a:lnTo>
                    <a:pt x="285" y="5"/>
                  </a:lnTo>
                  <a:lnTo>
                    <a:pt x="284" y="3"/>
                  </a:lnTo>
                  <a:lnTo>
                    <a:pt x="281" y="0"/>
                  </a:lnTo>
                  <a:lnTo>
                    <a:pt x="277" y="0"/>
                  </a:lnTo>
                  <a:lnTo>
                    <a:pt x="274" y="1"/>
                  </a:lnTo>
                  <a:lnTo>
                    <a:pt x="273" y="4"/>
                  </a:lnTo>
                  <a:lnTo>
                    <a:pt x="273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chenying0907 902"/>
            <p:cNvSpPr>
              <a:spLocks/>
            </p:cNvSpPr>
            <p:nvPr/>
          </p:nvSpPr>
          <p:spPr bwMode="auto">
            <a:xfrm>
              <a:off x="3600451" y="3543301"/>
              <a:ext cx="68263" cy="95250"/>
            </a:xfrm>
            <a:custGeom>
              <a:avLst/>
              <a:gdLst/>
              <a:ahLst/>
              <a:cxnLst>
                <a:cxn ang="0">
                  <a:pos x="162" y="1"/>
                </a:cxn>
                <a:cxn ang="0">
                  <a:pos x="162" y="1"/>
                </a:cxn>
                <a:cxn ang="0">
                  <a:pos x="152" y="12"/>
                </a:cxn>
                <a:cxn ang="0">
                  <a:pos x="144" y="23"/>
                </a:cxn>
                <a:cxn ang="0">
                  <a:pos x="128" y="46"/>
                </a:cxn>
                <a:cxn ang="0">
                  <a:pos x="114" y="70"/>
                </a:cxn>
                <a:cxn ang="0">
                  <a:pos x="100" y="95"/>
                </a:cxn>
                <a:cxn ang="0">
                  <a:pos x="100" y="95"/>
                </a:cxn>
                <a:cxn ang="0">
                  <a:pos x="92" y="108"/>
                </a:cxn>
                <a:cxn ang="0">
                  <a:pos x="81" y="121"/>
                </a:cxn>
                <a:cxn ang="0">
                  <a:pos x="60" y="148"/>
                </a:cxn>
                <a:cxn ang="0">
                  <a:pos x="60" y="148"/>
                </a:cxn>
                <a:cxn ang="0">
                  <a:pos x="38" y="175"/>
                </a:cxn>
                <a:cxn ang="0">
                  <a:pos x="17" y="203"/>
                </a:cxn>
                <a:cxn ang="0">
                  <a:pos x="17" y="203"/>
                </a:cxn>
                <a:cxn ang="0">
                  <a:pos x="5" y="217"/>
                </a:cxn>
                <a:cxn ang="0">
                  <a:pos x="2" y="227"/>
                </a:cxn>
                <a:cxn ang="0">
                  <a:pos x="0" y="231"/>
                </a:cxn>
                <a:cxn ang="0">
                  <a:pos x="0" y="235"/>
                </a:cxn>
                <a:cxn ang="0">
                  <a:pos x="0" y="235"/>
                </a:cxn>
                <a:cxn ang="0">
                  <a:pos x="2" y="237"/>
                </a:cxn>
                <a:cxn ang="0">
                  <a:pos x="4" y="238"/>
                </a:cxn>
                <a:cxn ang="0">
                  <a:pos x="8" y="239"/>
                </a:cxn>
                <a:cxn ang="0">
                  <a:pos x="9" y="238"/>
                </a:cxn>
                <a:cxn ang="0">
                  <a:pos x="12" y="237"/>
                </a:cxn>
                <a:cxn ang="0">
                  <a:pos x="12" y="234"/>
                </a:cxn>
                <a:cxn ang="0">
                  <a:pos x="12" y="231"/>
                </a:cxn>
                <a:cxn ang="0">
                  <a:pos x="12" y="231"/>
                </a:cxn>
                <a:cxn ang="0">
                  <a:pos x="12" y="229"/>
                </a:cxn>
                <a:cxn ang="0">
                  <a:pos x="15" y="225"/>
                </a:cxn>
                <a:cxn ang="0">
                  <a:pos x="22" y="213"/>
                </a:cxn>
                <a:cxn ang="0">
                  <a:pos x="37" y="195"/>
                </a:cxn>
                <a:cxn ang="0">
                  <a:pos x="37" y="195"/>
                </a:cxn>
                <a:cxn ang="0">
                  <a:pos x="58" y="169"/>
                </a:cxn>
                <a:cxn ang="0">
                  <a:pos x="79" y="144"/>
                </a:cxn>
                <a:cxn ang="0">
                  <a:pos x="79" y="144"/>
                </a:cxn>
                <a:cxn ang="0">
                  <a:pos x="91" y="127"/>
                </a:cxn>
                <a:cxn ang="0">
                  <a:pos x="102" y="110"/>
                </a:cxn>
                <a:cxn ang="0">
                  <a:pos x="123" y="76"/>
                </a:cxn>
                <a:cxn ang="0">
                  <a:pos x="134" y="59"/>
                </a:cxn>
                <a:cxn ang="0">
                  <a:pos x="144" y="40"/>
                </a:cxn>
                <a:cxn ang="0">
                  <a:pos x="157" y="25"/>
                </a:cxn>
                <a:cxn ang="0">
                  <a:pos x="170" y="9"/>
                </a:cxn>
                <a:cxn ang="0">
                  <a:pos x="170" y="9"/>
                </a:cxn>
                <a:cxn ang="0">
                  <a:pos x="172" y="8"/>
                </a:cxn>
                <a:cxn ang="0">
                  <a:pos x="172" y="5"/>
                </a:cxn>
                <a:cxn ang="0">
                  <a:pos x="170" y="1"/>
                </a:cxn>
                <a:cxn ang="0">
                  <a:pos x="166" y="0"/>
                </a:cxn>
                <a:cxn ang="0">
                  <a:pos x="164" y="0"/>
                </a:cxn>
                <a:cxn ang="0">
                  <a:pos x="162" y="1"/>
                </a:cxn>
                <a:cxn ang="0">
                  <a:pos x="162" y="1"/>
                </a:cxn>
              </a:cxnLst>
              <a:rect l="0" t="0" r="r" b="b"/>
              <a:pathLst>
                <a:path w="172" h="239">
                  <a:moveTo>
                    <a:pt x="162" y="1"/>
                  </a:moveTo>
                  <a:lnTo>
                    <a:pt x="162" y="1"/>
                  </a:lnTo>
                  <a:lnTo>
                    <a:pt x="152" y="12"/>
                  </a:lnTo>
                  <a:lnTo>
                    <a:pt x="144" y="23"/>
                  </a:lnTo>
                  <a:lnTo>
                    <a:pt x="128" y="46"/>
                  </a:lnTo>
                  <a:lnTo>
                    <a:pt x="114" y="70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92" y="108"/>
                  </a:lnTo>
                  <a:lnTo>
                    <a:pt x="81" y="121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38" y="175"/>
                  </a:lnTo>
                  <a:lnTo>
                    <a:pt x="17" y="203"/>
                  </a:lnTo>
                  <a:lnTo>
                    <a:pt x="17" y="203"/>
                  </a:lnTo>
                  <a:lnTo>
                    <a:pt x="5" y="217"/>
                  </a:lnTo>
                  <a:lnTo>
                    <a:pt x="2" y="227"/>
                  </a:lnTo>
                  <a:lnTo>
                    <a:pt x="0" y="231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2" y="237"/>
                  </a:lnTo>
                  <a:lnTo>
                    <a:pt x="4" y="238"/>
                  </a:lnTo>
                  <a:lnTo>
                    <a:pt x="8" y="239"/>
                  </a:lnTo>
                  <a:lnTo>
                    <a:pt x="9" y="238"/>
                  </a:lnTo>
                  <a:lnTo>
                    <a:pt x="12" y="237"/>
                  </a:lnTo>
                  <a:lnTo>
                    <a:pt x="12" y="234"/>
                  </a:lnTo>
                  <a:lnTo>
                    <a:pt x="12" y="231"/>
                  </a:lnTo>
                  <a:lnTo>
                    <a:pt x="12" y="231"/>
                  </a:lnTo>
                  <a:lnTo>
                    <a:pt x="12" y="229"/>
                  </a:lnTo>
                  <a:lnTo>
                    <a:pt x="15" y="225"/>
                  </a:lnTo>
                  <a:lnTo>
                    <a:pt x="22" y="213"/>
                  </a:lnTo>
                  <a:lnTo>
                    <a:pt x="37" y="195"/>
                  </a:lnTo>
                  <a:lnTo>
                    <a:pt x="37" y="195"/>
                  </a:lnTo>
                  <a:lnTo>
                    <a:pt x="58" y="169"/>
                  </a:lnTo>
                  <a:lnTo>
                    <a:pt x="79" y="144"/>
                  </a:lnTo>
                  <a:lnTo>
                    <a:pt x="79" y="144"/>
                  </a:lnTo>
                  <a:lnTo>
                    <a:pt x="91" y="127"/>
                  </a:lnTo>
                  <a:lnTo>
                    <a:pt x="102" y="110"/>
                  </a:lnTo>
                  <a:lnTo>
                    <a:pt x="123" y="76"/>
                  </a:lnTo>
                  <a:lnTo>
                    <a:pt x="134" y="59"/>
                  </a:lnTo>
                  <a:lnTo>
                    <a:pt x="144" y="40"/>
                  </a:lnTo>
                  <a:lnTo>
                    <a:pt x="157" y="25"/>
                  </a:lnTo>
                  <a:lnTo>
                    <a:pt x="170" y="9"/>
                  </a:lnTo>
                  <a:lnTo>
                    <a:pt x="170" y="9"/>
                  </a:lnTo>
                  <a:lnTo>
                    <a:pt x="172" y="8"/>
                  </a:lnTo>
                  <a:lnTo>
                    <a:pt x="172" y="5"/>
                  </a:lnTo>
                  <a:lnTo>
                    <a:pt x="170" y="1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2" y="1"/>
                  </a:lnTo>
                  <a:lnTo>
                    <a:pt x="16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chenying0907 903"/>
            <p:cNvSpPr>
              <a:spLocks/>
            </p:cNvSpPr>
            <p:nvPr/>
          </p:nvSpPr>
          <p:spPr bwMode="auto">
            <a:xfrm>
              <a:off x="3633788" y="3560763"/>
              <a:ext cx="53975" cy="80963"/>
            </a:xfrm>
            <a:custGeom>
              <a:avLst/>
              <a:gdLst/>
              <a:ahLst/>
              <a:cxnLst>
                <a:cxn ang="0">
                  <a:pos x="125" y="2"/>
                </a:cxn>
                <a:cxn ang="0">
                  <a:pos x="125" y="2"/>
                </a:cxn>
                <a:cxn ang="0">
                  <a:pos x="119" y="17"/>
                </a:cxn>
                <a:cxn ang="0">
                  <a:pos x="111" y="31"/>
                </a:cxn>
                <a:cxn ang="0">
                  <a:pos x="94" y="58"/>
                </a:cxn>
                <a:cxn ang="0">
                  <a:pos x="57" y="113"/>
                </a:cxn>
                <a:cxn ang="0">
                  <a:pos x="57" y="113"/>
                </a:cxn>
                <a:cxn ang="0">
                  <a:pos x="22" y="164"/>
                </a:cxn>
                <a:cxn ang="0">
                  <a:pos x="22" y="164"/>
                </a:cxn>
                <a:cxn ang="0">
                  <a:pos x="15" y="172"/>
                </a:cxn>
                <a:cxn ang="0">
                  <a:pos x="9" y="180"/>
                </a:cxn>
                <a:cxn ang="0">
                  <a:pos x="4" y="188"/>
                </a:cxn>
                <a:cxn ang="0">
                  <a:pos x="1" y="192"/>
                </a:cxn>
                <a:cxn ang="0">
                  <a:pos x="0" y="197"/>
                </a:cxn>
                <a:cxn ang="0">
                  <a:pos x="0" y="197"/>
                </a:cxn>
                <a:cxn ang="0">
                  <a:pos x="0" y="200"/>
                </a:cxn>
                <a:cxn ang="0">
                  <a:pos x="0" y="202"/>
                </a:cxn>
                <a:cxn ang="0">
                  <a:pos x="4" y="204"/>
                </a:cxn>
                <a:cxn ang="0">
                  <a:pos x="6" y="205"/>
                </a:cxn>
                <a:cxn ang="0">
                  <a:pos x="7" y="204"/>
                </a:cxn>
                <a:cxn ang="0">
                  <a:pos x="9" y="202"/>
                </a:cxn>
                <a:cxn ang="0">
                  <a:pos x="10" y="201"/>
                </a:cxn>
                <a:cxn ang="0">
                  <a:pos x="10" y="201"/>
                </a:cxn>
                <a:cxn ang="0">
                  <a:pos x="11" y="196"/>
                </a:cxn>
                <a:cxn ang="0">
                  <a:pos x="14" y="192"/>
                </a:cxn>
                <a:cxn ang="0">
                  <a:pos x="22" y="180"/>
                </a:cxn>
                <a:cxn ang="0">
                  <a:pos x="31" y="171"/>
                </a:cxn>
                <a:cxn ang="0">
                  <a:pos x="38" y="162"/>
                </a:cxn>
                <a:cxn ang="0">
                  <a:pos x="38" y="162"/>
                </a:cxn>
                <a:cxn ang="0">
                  <a:pos x="56" y="136"/>
                </a:cxn>
                <a:cxn ang="0">
                  <a:pos x="73" y="111"/>
                </a:cxn>
                <a:cxn ang="0">
                  <a:pos x="73" y="111"/>
                </a:cxn>
                <a:cxn ang="0">
                  <a:pos x="107" y="60"/>
                </a:cxn>
                <a:cxn ang="0">
                  <a:pos x="123" y="35"/>
                </a:cxn>
                <a:cxn ang="0">
                  <a:pos x="136" y="7"/>
                </a:cxn>
                <a:cxn ang="0">
                  <a:pos x="136" y="7"/>
                </a:cxn>
                <a:cxn ang="0">
                  <a:pos x="136" y="5"/>
                </a:cxn>
                <a:cxn ang="0">
                  <a:pos x="136" y="4"/>
                </a:cxn>
                <a:cxn ang="0">
                  <a:pos x="133" y="0"/>
                </a:cxn>
                <a:cxn ang="0">
                  <a:pos x="130" y="0"/>
                </a:cxn>
                <a:cxn ang="0">
                  <a:pos x="129" y="0"/>
                </a:cxn>
                <a:cxn ang="0">
                  <a:pos x="126" y="0"/>
                </a:cxn>
                <a:cxn ang="0">
                  <a:pos x="125" y="2"/>
                </a:cxn>
                <a:cxn ang="0">
                  <a:pos x="125" y="2"/>
                </a:cxn>
              </a:cxnLst>
              <a:rect l="0" t="0" r="r" b="b"/>
              <a:pathLst>
                <a:path w="136" h="205">
                  <a:moveTo>
                    <a:pt x="125" y="2"/>
                  </a:moveTo>
                  <a:lnTo>
                    <a:pt x="125" y="2"/>
                  </a:lnTo>
                  <a:lnTo>
                    <a:pt x="119" y="17"/>
                  </a:lnTo>
                  <a:lnTo>
                    <a:pt x="111" y="31"/>
                  </a:lnTo>
                  <a:lnTo>
                    <a:pt x="94" y="58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22" y="164"/>
                  </a:lnTo>
                  <a:lnTo>
                    <a:pt x="22" y="164"/>
                  </a:lnTo>
                  <a:lnTo>
                    <a:pt x="15" y="172"/>
                  </a:lnTo>
                  <a:lnTo>
                    <a:pt x="9" y="180"/>
                  </a:lnTo>
                  <a:lnTo>
                    <a:pt x="4" y="188"/>
                  </a:lnTo>
                  <a:lnTo>
                    <a:pt x="1" y="192"/>
                  </a:lnTo>
                  <a:lnTo>
                    <a:pt x="0" y="197"/>
                  </a:lnTo>
                  <a:lnTo>
                    <a:pt x="0" y="197"/>
                  </a:lnTo>
                  <a:lnTo>
                    <a:pt x="0" y="200"/>
                  </a:lnTo>
                  <a:lnTo>
                    <a:pt x="0" y="202"/>
                  </a:lnTo>
                  <a:lnTo>
                    <a:pt x="4" y="204"/>
                  </a:lnTo>
                  <a:lnTo>
                    <a:pt x="6" y="205"/>
                  </a:lnTo>
                  <a:lnTo>
                    <a:pt x="7" y="204"/>
                  </a:lnTo>
                  <a:lnTo>
                    <a:pt x="9" y="202"/>
                  </a:lnTo>
                  <a:lnTo>
                    <a:pt x="10" y="201"/>
                  </a:lnTo>
                  <a:lnTo>
                    <a:pt x="10" y="201"/>
                  </a:lnTo>
                  <a:lnTo>
                    <a:pt x="11" y="196"/>
                  </a:lnTo>
                  <a:lnTo>
                    <a:pt x="14" y="192"/>
                  </a:lnTo>
                  <a:lnTo>
                    <a:pt x="22" y="180"/>
                  </a:lnTo>
                  <a:lnTo>
                    <a:pt x="31" y="171"/>
                  </a:lnTo>
                  <a:lnTo>
                    <a:pt x="38" y="162"/>
                  </a:lnTo>
                  <a:lnTo>
                    <a:pt x="38" y="162"/>
                  </a:lnTo>
                  <a:lnTo>
                    <a:pt x="56" y="136"/>
                  </a:lnTo>
                  <a:lnTo>
                    <a:pt x="73" y="111"/>
                  </a:lnTo>
                  <a:lnTo>
                    <a:pt x="73" y="111"/>
                  </a:lnTo>
                  <a:lnTo>
                    <a:pt x="107" y="60"/>
                  </a:lnTo>
                  <a:lnTo>
                    <a:pt x="123" y="35"/>
                  </a:lnTo>
                  <a:lnTo>
                    <a:pt x="136" y="7"/>
                  </a:lnTo>
                  <a:lnTo>
                    <a:pt x="136" y="7"/>
                  </a:lnTo>
                  <a:lnTo>
                    <a:pt x="136" y="5"/>
                  </a:lnTo>
                  <a:lnTo>
                    <a:pt x="136" y="4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29" y="0"/>
                  </a:lnTo>
                  <a:lnTo>
                    <a:pt x="126" y="0"/>
                  </a:lnTo>
                  <a:lnTo>
                    <a:pt x="125" y="2"/>
                  </a:lnTo>
                  <a:lnTo>
                    <a:pt x="12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chenying0907 904"/>
            <p:cNvSpPr>
              <a:spLocks/>
            </p:cNvSpPr>
            <p:nvPr/>
          </p:nvSpPr>
          <p:spPr bwMode="auto">
            <a:xfrm>
              <a:off x="3668713" y="3586163"/>
              <a:ext cx="38100" cy="55563"/>
            </a:xfrm>
            <a:custGeom>
              <a:avLst/>
              <a:gdLst/>
              <a:ahLst/>
              <a:cxnLst>
                <a:cxn ang="0">
                  <a:pos x="86" y="4"/>
                </a:cxn>
                <a:cxn ang="0">
                  <a:pos x="86" y="4"/>
                </a:cxn>
                <a:cxn ang="0">
                  <a:pos x="75" y="25"/>
                </a:cxn>
                <a:cxn ang="0">
                  <a:pos x="64" y="46"/>
                </a:cxn>
                <a:cxn ang="0">
                  <a:pos x="49" y="64"/>
                </a:cxn>
                <a:cxn ang="0">
                  <a:pos x="34" y="83"/>
                </a:cxn>
                <a:cxn ang="0">
                  <a:pos x="34" y="83"/>
                </a:cxn>
                <a:cxn ang="0">
                  <a:pos x="22" y="95"/>
                </a:cxn>
                <a:cxn ang="0">
                  <a:pos x="13" y="106"/>
                </a:cxn>
                <a:cxn ang="0">
                  <a:pos x="5" y="121"/>
                </a:cxn>
                <a:cxn ang="0">
                  <a:pos x="2" y="127"/>
                </a:cxn>
                <a:cxn ang="0">
                  <a:pos x="0" y="135"/>
                </a:cxn>
                <a:cxn ang="0">
                  <a:pos x="0" y="135"/>
                </a:cxn>
                <a:cxn ang="0">
                  <a:pos x="0" y="138"/>
                </a:cxn>
                <a:cxn ang="0">
                  <a:pos x="1" y="140"/>
                </a:cxn>
                <a:cxn ang="0">
                  <a:pos x="4" y="142"/>
                </a:cxn>
                <a:cxn ang="0">
                  <a:pos x="9" y="142"/>
                </a:cxn>
                <a:cxn ang="0">
                  <a:pos x="10" y="140"/>
                </a:cxn>
                <a:cxn ang="0">
                  <a:pos x="11" y="139"/>
                </a:cxn>
                <a:cxn ang="0">
                  <a:pos x="11" y="139"/>
                </a:cxn>
                <a:cxn ang="0">
                  <a:pos x="14" y="129"/>
                </a:cxn>
                <a:cxn ang="0">
                  <a:pos x="19" y="118"/>
                </a:cxn>
                <a:cxn ang="0">
                  <a:pos x="24" y="110"/>
                </a:cxn>
                <a:cxn ang="0">
                  <a:pos x="31" y="101"/>
                </a:cxn>
                <a:cxn ang="0">
                  <a:pos x="45" y="87"/>
                </a:cxn>
                <a:cxn ang="0">
                  <a:pos x="61" y="71"/>
                </a:cxn>
                <a:cxn ang="0">
                  <a:pos x="61" y="71"/>
                </a:cxn>
                <a:cxn ang="0">
                  <a:pos x="72" y="57"/>
                </a:cxn>
                <a:cxn ang="0">
                  <a:pos x="81" y="41"/>
                </a:cxn>
                <a:cxn ang="0">
                  <a:pos x="90" y="24"/>
                </a:cxn>
                <a:cxn ang="0">
                  <a:pos x="96" y="7"/>
                </a:cxn>
                <a:cxn ang="0">
                  <a:pos x="96" y="7"/>
                </a:cxn>
                <a:cxn ang="0">
                  <a:pos x="96" y="4"/>
                </a:cxn>
                <a:cxn ang="0">
                  <a:pos x="96" y="3"/>
                </a:cxn>
                <a:cxn ang="0">
                  <a:pos x="95" y="2"/>
                </a:cxn>
                <a:cxn ang="0">
                  <a:pos x="92" y="0"/>
                </a:cxn>
                <a:cxn ang="0">
                  <a:pos x="89" y="0"/>
                </a:cxn>
                <a:cxn ang="0">
                  <a:pos x="87" y="2"/>
                </a:cxn>
                <a:cxn ang="0">
                  <a:pos x="86" y="4"/>
                </a:cxn>
                <a:cxn ang="0">
                  <a:pos x="86" y="4"/>
                </a:cxn>
              </a:cxnLst>
              <a:rect l="0" t="0" r="r" b="b"/>
              <a:pathLst>
                <a:path w="96" h="142">
                  <a:moveTo>
                    <a:pt x="86" y="4"/>
                  </a:moveTo>
                  <a:lnTo>
                    <a:pt x="86" y="4"/>
                  </a:lnTo>
                  <a:lnTo>
                    <a:pt x="75" y="25"/>
                  </a:lnTo>
                  <a:lnTo>
                    <a:pt x="64" y="46"/>
                  </a:lnTo>
                  <a:lnTo>
                    <a:pt x="49" y="64"/>
                  </a:lnTo>
                  <a:lnTo>
                    <a:pt x="34" y="83"/>
                  </a:lnTo>
                  <a:lnTo>
                    <a:pt x="34" y="83"/>
                  </a:lnTo>
                  <a:lnTo>
                    <a:pt x="22" y="95"/>
                  </a:lnTo>
                  <a:lnTo>
                    <a:pt x="13" y="106"/>
                  </a:lnTo>
                  <a:lnTo>
                    <a:pt x="5" y="121"/>
                  </a:lnTo>
                  <a:lnTo>
                    <a:pt x="2" y="127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0" y="138"/>
                  </a:lnTo>
                  <a:lnTo>
                    <a:pt x="1" y="140"/>
                  </a:lnTo>
                  <a:lnTo>
                    <a:pt x="4" y="142"/>
                  </a:lnTo>
                  <a:lnTo>
                    <a:pt x="9" y="142"/>
                  </a:lnTo>
                  <a:lnTo>
                    <a:pt x="10" y="140"/>
                  </a:lnTo>
                  <a:lnTo>
                    <a:pt x="11" y="139"/>
                  </a:lnTo>
                  <a:lnTo>
                    <a:pt x="11" y="139"/>
                  </a:lnTo>
                  <a:lnTo>
                    <a:pt x="14" y="129"/>
                  </a:lnTo>
                  <a:lnTo>
                    <a:pt x="19" y="118"/>
                  </a:lnTo>
                  <a:lnTo>
                    <a:pt x="24" y="110"/>
                  </a:lnTo>
                  <a:lnTo>
                    <a:pt x="31" y="101"/>
                  </a:lnTo>
                  <a:lnTo>
                    <a:pt x="45" y="87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72" y="57"/>
                  </a:lnTo>
                  <a:lnTo>
                    <a:pt x="81" y="41"/>
                  </a:lnTo>
                  <a:lnTo>
                    <a:pt x="90" y="2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4"/>
                  </a:lnTo>
                  <a:lnTo>
                    <a:pt x="96" y="3"/>
                  </a:lnTo>
                  <a:lnTo>
                    <a:pt x="95" y="2"/>
                  </a:lnTo>
                  <a:lnTo>
                    <a:pt x="92" y="0"/>
                  </a:lnTo>
                  <a:lnTo>
                    <a:pt x="89" y="0"/>
                  </a:lnTo>
                  <a:lnTo>
                    <a:pt x="87" y="2"/>
                  </a:lnTo>
                  <a:lnTo>
                    <a:pt x="86" y="4"/>
                  </a:lnTo>
                  <a:lnTo>
                    <a:pt x="8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" name="chenying0907 905"/>
            <p:cNvSpPr>
              <a:spLocks/>
            </p:cNvSpPr>
            <p:nvPr/>
          </p:nvSpPr>
          <p:spPr bwMode="auto">
            <a:xfrm>
              <a:off x="3271838" y="3430588"/>
              <a:ext cx="15875" cy="17463"/>
            </a:xfrm>
            <a:custGeom>
              <a:avLst/>
              <a:gdLst/>
              <a:ahLst/>
              <a:cxnLst>
                <a:cxn ang="0">
                  <a:pos x="34" y="2"/>
                </a:cxn>
                <a:cxn ang="0">
                  <a:pos x="34" y="2"/>
                </a:cxn>
                <a:cxn ang="0">
                  <a:pos x="25" y="8"/>
                </a:cxn>
                <a:cxn ang="0">
                  <a:pos x="16" y="16"/>
                </a:cxn>
                <a:cxn ang="0">
                  <a:pos x="8" y="25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0" y="37"/>
                </a:cxn>
                <a:cxn ang="0">
                  <a:pos x="0" y="38"/>
                </a:cxn>
                <a:cxn ang="0">
                  <a:pos x="2" y="40"/>
                </a:cxn>
                <a:cxn ang="0">
                  <a:pos x="3" y="41"/>
                </a:cxn>
                <a:cxn ang="0">
                  <a:pos x="7" y="42"/>
                </a:cxn>
                <a:cxn ang="0">
                  <a:pos x="9" y="42"/>
                </a:cxn>
                <a:cxn ang="0">
                  <a:pos x="11" y="40"/>
                </a:cxn>
                <a:cxn ang="0">
                  <a:pos x="11" y="40"/>
                </a:cxn>
                <a:cxn ang="0">
                  <a:pos x="17" y="32"/>
                </a:cxn>
                <a:cxn ang="0">
                  <a:pos x="24" y="24"/>
                </a:cxn>
                <a:cxn ang="0">
                  <a:pos x="32" y="17"/>
                </a:cxn>
                <a:cxn ang="0">
                  <a:pos x="39" y="11"/>
                </a:cxn>
                <a:cxn ang="0">
                  <a:pos x="39" y="11"/>
                </a:cxn>
                <a:cxn ang="0">
                  <a:pos x="41" y="10"/>
                </a:cxn>
                <a:cxn ang="0">
                  <a:pos x="42" y="8"/>
                </a:cxn>
                <a:cxn ang="0">
                  <a:pos x="41" y="3"/>
                </a:cxn>
                <a:cxn ang="0">
                  <a:pos x="39" y="2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4" y="2"/>
                </a:cxn>
                <a:cxn ang="0">
                  <a:pos x="34" y="2"/>
                </a:cxn>
              </a:cxnLst>
              <a:rect l="0" t="0" r="r" b="b"/>
              <a:pathLst>
                <a:path w="42" h="42">
                  <a:moveTo>
                    <a:pt x="34" y="2"/>
                  </a:moveTo>
                  <a:lnTo>
                    <a:pt x="34" y="2"/>
                  </a:lnTo>
                  <a:lnTo>
                    <a:pt x="25" y="8"/>
                  </a:lnTo>
                  <a:lnTo>
                    <a:pt x="16" y="16"/>
                  </a:lnTo>
                  <a:lnTo>
                    <a:pt x="8" y="25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0" y="37"/>
                  </a:lnTo>
                  <a:lnTo>
                    <a:pt x="0" y="38"/>
                  </a:lnTo>
                  <a:lnTo>
                    <a:pt x="2" y="40"/>
                  </a:lnTo>
                  <a:lnTo>
                    <a:pt x="3" y="41"/>
                  </a:lnTo>
                  <a:lnTo>
                    <a:pt x="7" y="42"/>
                  </a:lnTo>
                  <a:lnTo>
                    <a:pt x="9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7" y="32"/>
                  </a:lnTo>
                  <a:lnTo>
                    <a:pt x="24" y="24"/>
                  </a:lnTo>
                  <a:lnTo>
                    <a:pt x="32" y="17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41" y="10"/>
                  </a:lnTo>
                  <a:lnTo>
                    <a:pt x="42" y="8"/>
                  </a:lnTo>
                  <a:lnTo>
                    <a:pt x="41" y="3"/>
                  </a:lnTo>
                  <a:lnTo>
                    <a:pt x="39" y="2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4" y="2"/>
                  </a:lnTo>
                  <a:lnTo>
                    <a:pt x="3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chenying0907 906"/>
            <p:cNvSpPr>
              <a:spLocks/>
            </p:cNvSpPr>
            <p:nvPr/>
          </p:nvSpPr>
          <p:spPr bwMode="auto">
            <a:xfrm>
              <a:off x="3295651" y="3446463"/>
              <a:ext cx="20638" cy="20638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40" y="0"/>
                </a:cxn>
                <a:cxn ang="0">
                  <a:pos x="28" y="7"/>
                </a:cxn>
                <a:cxn ang="0">
                  <a:pos x="17" y="19"/>
                </a:cxn>
                <a:cxn ang="0">
                  <a:pos x="8" y="31"/>
                </a:cxn>
                <a:cxn ang="0">
                  <a:pos x="0" y="44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0" y="48"/>
                </a:cxn>
                <a:cxn ang="0">
                  <a:pos x="2" y="52"/>
                </a:cxn>
                <a:cxn ang="0">
                  <a:pos x="6" y="52"/>
                </a:cxn>
                <a:cxn ang="0">
                  <a:pos x="9" y="51"/>
                </a:cxn>
                <a:cxn ang="0">
                  <a:pos x="10" y="49"/>
                </a:cxn>
                <a:cxn ang="0">
                  <a:pos x="10" y="49"/>
                </a:cxn>
                <a:cxn ang="0">
                  <a:pos x="17" y="38"/>
                </a:cxn>
                <a:cxn ang="0">
                  <a:pos x="25" y="27"/>
                </a:cxn>
                <a:cxn ang="0">
                  <a:pos x="35" y="17"/>
                </a:cxn>
                <a:cxn ang="0">
                  <a:pos x="46" y="10"/>
                </a:cxn>
                <a:cxn ang="0">
                  <a:pos x="46" y="10"/>
                </a:cxn>
                <a:cxn ang="0">
                  <a:pos x="48" y="7"/>
                </a:cxn>
                <a:cxn ang="0">
                  <a:pos x="49" y="6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3" y="0"/>
                </a:cxn>
                <a:cxn ang="0">
                  <a:pos x="40" y="0"/>
                </a:cxn>
                <a:cxn ang="0">
                  <a:pos x="40" y="0"/>
                </a:cxn>
              </a:cxnLst>
              <a:rect l="0" t="0" r="r" b="b"/>
              <a:pathLst>
                <a:path w="49" h="52">
                  <a:moveTo>
                    <a:pt x="40" y="0"/>
                  </a:moveTo>
                  <a:lnTo>
                    <a:pt x="40" y="0"/>
                  </a:lnTo>
                  <a:lnTo>
                    <a:pt x="28" y="7"/>
                  </a:lnTo>
                  <a:lnTo>
                    <a:pt x="17" y="19"/>
                  </a:lnTo>
                  <a:lnTo>
                    <a:pt x="8" y="3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5"/>
                  </a:lnTo>
                  <a:lnTo>
                    <a:pt x="0" y="48"/>
                  </a:lnTo>
                  <a:lnTo>
                    <a:pt x="2" y="52"/>
                  </a:lnTo>
                  <a:lnTo>
                    <a:pt x="6" y="52"/>
                  </a:lnTo>
                  <a:lnTo>
                    <a:pt x="9" y="51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7" y="38"/>
                  </a:lnTo>
                  <a:lnTo>
                    <a:pt x="25" y="27"/>
                  </a:lnTo>
                  <a:lnTo>
                    <a:pt x="35" y="17"/>
                  </a:lnTo>
                  <a:lnTo>
                    <a:pt x="46" y="10"/>
                  </a:lnTo>
                  <a:lnTo>
                    <a:pt x="46" y="10"/>
                  </a:lnTo>
                  <a:lnTo>
                    <a:pt x="48" y="7"/>
                  </a:lnTo>
                  <a:lnTo>
                    <a:pt x="49" y="6"/>
                  </a:lnTo>
                  <a:lnTo>
                    <a:pt x="48" y="2"/>
                  </a:lnTo>
                  <a:lnTo>
                    <a:pt x="46" y="0"/>
                  </a:lnTo>
                  <a:lnTo>
                    <a:pt x="43" y="0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" name="chenying0907 907"/>
            <p:cNvSpPr>
              <a:spLocks/>
            </p:cNvSpPr>
            <p:nvPr/>
          </p:nvSpPr>
          <p:spPr bwMode="auto">
            <a:xfrm>
              <a:off x="3322638" y="3460751"/>
              <a:ext cx="19050" cy="20638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5" y="2"/>
                </a:cxn>
                <a:cxn ang="0">
                  <a:pos x="31" y="7"/>
                </a:cxn>
                <a:cxn ang="0">
                  <a:pos x="27" y="13"/>
                </a:cxn>
                <a:cxn ang="0">
                  <a:pos x="18" y="22"/>
                </a:cxn>
                <a:cxn ang="0">
                  <a:pos x="8" y="32"/>
                </a:cxn>
                <a:cxn ang="0">
                  <a:pos x="4" y="37"/>
                </a:cxn>
                <a:cxn ang="0">
                  <a:pos x="1" y="44"/>
                </a:cxn>
                <a:cxn ang="0">
                  <a:pos x="1" y="44"/>
                </a:cxn>
                <a:cxn ang="0">
                  <a:pos x="0" y="47"/>
                </a:cxn>
                <a:cxn ang="0">
                  <a:pos x="1" y="48"/>
                </a:cxn>
                <a:cxn ang="0">
                  <a:pos x="4" y="52"/>
                </a:cxn>
                <a:cxn ang="0">
                  <a:pos x="5" y="52"/>
                </a:cxn>
                <a:cxn ang="0">
                  <a:pos x="8" y="52"/>
                </a:cxn>
                <a:cxn ang="0">
                  <a:pos x="9" y="52"/>
                </a:cxn>
                <a:cxn ang="0">
                  <a:pos x="10" y="49"/>
                </a:cxn>
                <a:cxn ang="0">
                  <a:pos x="10" y="49"/>
                </a:cxn>
                <a:cxn ang="0">
                  <a:pos x="14" y="43"/>
                </a:cxn>
                <a:cxn ang="0">
                  <a:pos x="18" y="37"/>
                </a:cxn>
                <a:cxn ang="0">
                  <a:pos x="27" y="28"/>
                </a:cxn>
                <a:cxn ang="0">
                  <a:pos x="36" y="19"/>
                </a:cxn>
                <a:cxn ang="0">
                  <a:pos x="42" y="14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6" y="5"/>
                </a:cxn>
                <a:cxn ang="0">
                  <a:pos x="46" y="3"/>
                </a:cxn>
                <a:cxn ang="0">
                  <a:pos x="43" y="0"/>
                </a:cxn>
                <a:cxn ang="0">
                  <a:pos x="39" y="0"/>
                </a:cxn>
                <a:cxn ang="0">
                  <a:pos x="36" y="0"/>
                </a:cxn>
                <a:cxn ang="0">
                  <a:pos x="35" y="2"/>
                </a:cxn>
                <a:cxn ang="0">
                  <a:pos x="35" y="2"/>
                </a:cxn>
              </a:cxnLst>
              <a:rect l="0" t="0" r="r" b="b"/>
              <a:pathLst>
                <a:path w="46" h="52">
                  <a:moveTo>
                    <a:pt x="35" y="2"/>
                  </a:moveTo>
                  <a:lnTo>
                    <a:pt x="35" y="2"/>
                  </a:lnTo>
                  <a:lnTo>
                    <a:pt x="31" y="7"/>
                  </a:lnTo>
                  <a:lnTo>
                    <a:pt x="27" y="13"/>
                  </a:lnTo>
                  <a:lnTo>
                    <a:pt x="18" y="22"/>
                  </a:lnTo>
                  <a:lnTo>
                    <a:pt x="8" y="32"/>
                  </a:lnTo>
                  <a:lnTo>
                    <a:pt x="4" y="37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0" y="47"/>
                  </a:lnTo>
                  <a:lnTo>
                    <a:pt x="1" y="48"/>
                  </a:lnTo>
                  <a:lnTo>
                    <a:pt x="4" y="52"/>
                  </a:lnTo>
                  <a:lnTo>
                    <a:pt x="5" y="52"/>
                  </a:lnTo>
                  <a:lnTo>
                    <a:pt x="8" y="52"/>
                  </a:lnTo>
                  <a:lnTo>
                    <a:pt x="9" y="52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4" y="43"/>
                  </a:lnTo>
                  <a:lnTo>
                    <a:pt x="18" y="37"/>
                  </a:lnTo>
                  <a:lnTo>
                    <a:pt x="27" y="28"/>
                  </a:lnTo>
                  <a:lnTo>
                    <a:pt x="36" y="19"/>
                  </a:lnTo>
                  <a:lnTo>
                    <a:pt x="42" y="14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5"/>
                  </a:lnTo>
                  <a:lnTo>
                    <a:pt x="46" y="3"/>
                  </a:lnTo>
                  <a:lnTo>
                    <a:pt x="43" y="0"/>
                  </a:lnTo>
                  <a:lnTo>
                    <a:pt x="39" y="0"/>
                  </a:lnTo>
                  <a:lnTo>
                    <a:pt x="36" y="0"/>
                  </a:lnTo>
                  <a:lnTo>
                    <a:pt x="35" y="2"/>
                  </a:lnTo>
                  <a:lnTo>
                    <a:pt x="3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3" name="chenying0907 908"/>
            <p:cNvSpPr>
              <a:spLocks/>
            </p:cNvSpPr>
            <p:nvPr/>
          </p:nvSpPr>
          <p:spPr bwMode="auto">
            <a:xfrm>
              <a:off x="3348038" y="3482976"/>
              <a:ext cx="23813" cy="26988"/>
            </a:xfrm>
            <a:custGeom>
              <a:avLst/>
              <a:gdLst/>
              <a:ahLst/>
              <a:cxnLst>
                <a:cxn ang="0">
                  <a:pos x="53" y="1"/>
                </a:cxn>
                <a:cxn ang="0">
                  <a:pos x="53" y="1"/>
                </a:cxn>
                <a:cxn ang="0">
                  <a:pos x="43" y="8"/>
                </a:cxn>
                <a:cxn ang="0">
                  <a:pos x="36" y="14"/>
                </a:cxn>
                <a:cxn ang="0">
                  <a:pos x="29" y="22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9" y="46"/>
                </a:cxn>
                <a:cxn ang="0">
                  <a:pos x="4" y="52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0" y="64"/>
                </a:cxn>
                <a:cxn ang="0">
                  <a:pos x="0" y="65"/>
                </a:cxn>
                <a:cxn ang="0">
                  <a:pos x="2" y="66"/>
                </a:cxn>
                <a:cxn ang="0">
                  <a:pos x="4" y="68"/>
                </a:cxn>
                <a:cxn ang="0">
                  <a:pos x="8" y="68"/>
                </a:cxn>
                <a:cxn ang="0">
                  <a:pos x="9" y="66"/>
                </a:cxn>
                <a:cxn ang="0">
                  <a:pos x="11" y="64"/>
                </a:cxn>
                <a:cxn ang="0">
                  <a:pos x="11" y="64"/>
                </a:cxn>
                <a:cxn ang="0">
                  <a:pos x="15" y="57"/>
                </a:cxn>
                <a:cxn ang="0">
                  <a:pos x="20" y="51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36" y="31"/>
                </a:cxn>
                <a:cxn ang="0">
                  <a:pos x="42" y="23"/>
                </a:cxn>
                <a:cxn ang="0">
                  <a:pos x="50" y="17"/>
                </a:cxn>
                <a:cxn ang="0">
                  <a:pos x="58" y="10"/>
                </a:cxn>
                <a:cxn ang="0">
                  <a:pos x="58" y="10"/>
                </a:cxn>
                <a:cxn ang="0">
                  <a:pos x="59" y="9"/>
                </a:cxn>
                <a:cxn ang="0">
                  <a:pos x="60" y="6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3" y="1"/>
                </a:cxn>
                <a:cxn ang="0">
                  <a:pos x="53" y="1"/>
                </a:cxn>
              </a:cxnLst>
              <a:rect l="0" t="0" r="r" b="b"/>
              <a:pathLst>
                <a:path w="60" h="68">
                  <a:moveTo>
                    <a:pt x="53" y="1"/>
                  </a:moveTo>
                  <a:lnTo>
                    <a:pt x="53" y="1"/>
                  </a:lnTo>
                  <a:lnTo>
                    <a:pt x="43" y="8"/>
                  </a:lnTo>
                  <a:lnTo>
                    <a:pt x="36" y="14"/>
                  </a:lnTo>
                  <a:lnTo>
                    <a:pt x="29" y="22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9" y="46"/>
                  </a:lnTo>
                  <a:lnTo>
                    <a:pt x="4" y="52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4"/>
                  </a:lnTo>
                  <a:lnTo>
                    <a:pt x="0" y="65"/>
                  </a:lnTo>
                  <a:lnTo>
                    <a:pt x="2" y="66"/>
                  </a:lnTo>
                  <a:lnTo>
                    <a:pt x="4" y="68"/>
                  </a:lnTo>
                  <a:lnTo>
                    <a:pt x="8" y="68"/>
                  </a:lnTo>
                  <a:lnTo>
                    <a:pt x="9" y="66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5" y="57"/>
                  </a:lnTo>
                  <a:lnTo>
                    <a:pt x="20" y="51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36" y="31"/>
                  </a:lnTo>
                  <a:lnTo>
                    <a:pt x="42" y="23"/>
                  </a:lnTo>
                  <a:lnTo>
                    <a:pt x="50" y="17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59" y="9"/>
                  </a:lnTo>
                  <a:lnTo>
                    <a:pt x="60" y="6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3" y="1"/>
                  </a:lnTo>
                  <a:lnTo>
                    <a:pt x="5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" name="chenying0907 909"/>
            <p:cNvSpPr>
              <a:spLocks/>
            </p:cNvSpPr>
            <p:nvPr/>
          </p:nvSpPr>
          <p:spPr bwMode="auto">
            <a:xfrm>
              <a:off x="3398838" y="3498851"/>
              <a:ext cx="20638" cy="30163"/>
            </a:xfrm>
            <a:custGeom>
              <a:avLst/>
              <a:gdLst/>
              <a:ahLst/>
              <a:cxnLst>
                <a:cxn ang="0">
                  <a:pos x="42" y="1"/>
                </a:cxn>
                <a:cxn ang="0">
                  <a:pos x="42" y="1"/>
                </a:cxn>
                <a:cxn ang="0">
                  <a:pos x="31" y="20"/>
                </a:cxn>
                <a:cxn ang="0">
                  <a:pos x="31" y="20"/>
                </a:cxn>
                <a:cxn ang="0">
                  <a:pos x="25" y="31"/>
                </a:cxn>
                <a:cxn ang="0">
                  <a:pos x="22" y="37"/>
                </a:cxn>
                <a:cxn ang="0">
                  <a:pos x="18" y="42"/>
                </a:cxn>
                <a:cxn ang="0">
                  <a:pos x="18" y="42"/>
                </a:cxn>
                <a:cxn ang="0">
                  <a:pos x="6" y="54"/>
                </a:cxn>
                <a:cxn ang="0">
                  <a:pos x="2" y="60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0" y="71"/>
                </a:cxn>
                <a:cxn ang="0">
                  <a:pos x="1" y="72"/>
                </a:cxn>
                <a:cxn ang="0">
                  <a:pos x="4" y="75"/>
                </a:cxn>
                <a:cxn ang="0">
                  <a:pos x="6" y="75"/>
                </a:cxn>
                <a:cxn ang="0">
                  <a:pos x="9" y="75"/>
                </a:cxn>
                <a:cxn ang="0">
                  <a:pos x="10" y="73"/>
                </a:cxn>
                <a:cxn ang="0">
                  <a:pos x="10" y="71"/>
                </a:cxn>
                <a:cxn ang="0">
                  <a:pos x="10" y="71"/>
                </a:cxn>
                <a:cxn ang="0">
                  <a:pos x="11" y="67"/>
                </a:cxn>
                <a:cxn ang="0">
                  <a:pos x="13" y="64"/>
                </a:cxn>
                <a:cxn ang="0">
                  <a:pos x="18" y="58"/>
                </a:cxn>
                <a:cxn ang="0">
                  <a:pos x="25" y="52"/>
                </a:cxn>
                <a:cxn ang="0">
                  <a:pos x="28" y="46"/>
                </a:cxn>
                <a:cxn ang="0">
                  <a:pos x="28" y="46"/>
                </a:cxn>
                <a:cxn ang="0">
                  <a:pos x="40" y="26"/>
                </a:cxn>
                <a:cxn ang="0">
                  <a:pos x="52" y="8"/>
                </a:cxn>
                <a:cxn ang="0">
                  <a:pos x="52" y="8"/>
                </a:cxn>
                <a:cxn ang="0">
                  <a:pos x="53" y="5"/>
                </a:cxn>
                <a:cxn ang="0">
                  <a:pos x="52" y="4"/>
                </a:cxn>
                <a:cxn ang="0">
                  <a:pos x="49" y="0"/>
                </a:cxn>
                <a:cxn ang="0">
                  <a:pos x="46" y="0"/>
                </a:cxn>
                <a:cxn ang="0">
                  <a:pos x="44" y="0"/>
                </a:cxn>
                <a:cxn ang="0">
                  <a:pos x="42" y="1"/>
                </a:cxn>
                <a:cxn ang="0">
                  <a:pos x="42" y="1"/>
                </a:cxn>
              </a:cxnLst>
              <a:rect l="0" t="0" r="r" b="b"/>
              <a:pathLst>
                <a:path w="53" h="75">
                  <a:moveTo>
                    <a:pt x="42" y="1"/>
                  </a:moveTo>
                  <a:lnTo>
                    <a:pt x="42" y="1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25" y="31"/>
                  </a:lnTo>
                  <a:lnTo>
                    <a:pt x="22" y="37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6" y="54"/>
                  </a:lnTo>
                  <a:lnTo>
                    <a:pt x="2" y="6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71"/>
                  </a:lnTo>
                  <a:lnTo>
                    <a:pt x="1" y="72"/>
                  </a:lnTo>
                  <a:lnTo>
                    <a:pt x="4" y="75"/>
                  </a:lnTo>
                  <a:lnTo>
                    <a:pt x="6" y="75"/>
                  </a:lnTo>
                  <a:lnTo>
                    <a:pt x="9" y="75"/>
                  </a:lnTo>
                  <a:lnTo>
                    <a:pt x="10" y="73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1" y="67"/>
                  </a:lnTo>
                  <a:lnTo>
                    <a:pt x="13" y="64"/>
                  </a:lnTo>
                  <a:lnTo>
                    <a:pt x="18" y="58"/>
                  </a:lnTo>
                  <a:lnTo>
                    <a:pt x="25" y="52"/>
                  </a:lnTo>
                  <a:lnTo>
                    <a:pt x="28" y="46"/>
                  </a:lnTo>
                  <a:lnTo>
                    <a:pt x="28" y="46"/>
                  </a:lnTo>
                  <a:lnTo>
                    <a:pt x="40" y="2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3" y="5"/>
                  </a:lnTo>
                  <a:lnTo>
                    <a:pt x="52" y="4"/>
                  </a:lnTo>
                  <a:lnTo>
                    <a:pt x="49" y="0"/>
                  </a:lnTo>
                  <a:lnTo>
                    <a:pt x="46" y="0"/>
                  </a:lnTo>
                  <a:lnTo>
                    <a:pt x="44" y="0"/>
                  </a:lnTo>
                  <a:lnTo>
                    <a:pt x="42" y="1"/>
                  </a:lnTo>
                  <a:lnTo>
                    <a:pt x="4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5" name="chenying0907 910"/>
            <p:cNvSpPr>
              <a:spLocks/>
            </p:cNvSpPr>
            <p:nvPr/>
          </p:nvSpPr>
          <p:spPr bwMode="auto">
            <a:xfrm>
              <a:off x="3460751" y="3505201"/>
              <a:ext cx="17463" cy="26988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7" y="16"/>
                </a:cxn>
                <a:cxn ang="0">
                  <a:pos x="17" y="30"/>
                </a:cxn>
                <a:cxn ang="0">
                  <a:pos x="11" y="46"/>
                </a:cxn>
                <a:cxn ang="0">
                  <a:pos x="2" y="61"/>
                </a:cxn>
                <a:cxn ang="0">
                  <a:pos x="2" y="61"/>
                </a:cxn>
                <a:cxn ang="0">
                  <a:pos x="0" y="62"/>
                </a:cxn>
                <a:cxn ang="0">
                  <a:pos x="0" y="64"/>
                </a:cxn>
                <a:cxn ang="0">
                  <a:pos x="2" y="66"/>
                </a:cxn>
                <a:cxn ang="0">
                  <a:pos x="3" y="67"/>
                </a:cxn>
                <a:cxn ang="0">
                  <a:pos x="7" y="68"/>
                </a:cxn>
                <a:cxn ang="0">
                  <a:pos x="10" y="67"/>
                </a:cxn>
                <a:cxn ang="0">
                  <a:pos x="11" y="66"/>
                </a:cxn>
                <a:cxn ang="0">
                  <a:pos x="11" y="66"/>
                </a:cxn>
                <a:cxn ang="0">
                  <a:pos x="20" y="53"/>
                </a:cxn>
                <a:cxn ang="0">
                  <a:pos x="27" y="37"/>
                </a:cxn>
                <a:cxn ang="0">
                  <a:pos x="34" y="23"/>
                </a:cxn>
                <a:cxn ang="0">
                  <a:pos x="40" y="16"/>
                </a:cxn>
                <a:cxn ang="0">
                  <a:pos x="45" y="10"/>
                </a:cxn>
                <a:cxn ang="0">
                  <a:pos x="45" y="10"/>
                </a:cxn>
                <a:cxn ang="0">
                  <a:pos x="46" y="8"/>
                </a:cxn>
                <a:cxn ang="0">
                  <a:pos x="46" y="6"/>
                </a:cxn>
                <a:cxn ang="0">
                  <a:pos x="44" y="2"/>
                </a:cxn>
                <a:cxn ang="0">
                  <a:pos x="41" y="0"/>
                </a:cxn>
                <a:cxn ang="0">
                  <a:pos x="38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46" h="68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7" y="16"/>
                  </a:lnTo>
                  <a:lnTo>
                    <a:pt x="17" y="30"/>
                  </a:lnTo>
                  <a:lnTo>
                    <a:pt x="11" y="46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6"/>
                  </a:lnTo>
                  <a:lnTo>
                    <a:pt x="3" y="67"/>
                  </a:lnTo>
                  <a:lnTo>
                    <a:pt x="7" y="68"/>
                  </a:lnTo>
                  <a:lnTo>
                    <a:pt x="10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20" y="53"/>
                  </a:lnTo>
                  <a:lnTo>
                    <a:pt x="27" y="37"/>
                  </a:lnTo>
                  <a:lnTo>
                    <a:pt x="34" y="23"/>
                  </a:lnTo>
                  <a:lnTo>
                    <a:pt x="40" y="16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44" y="2"/>
                  </a:lnTo>
                  <a:lnTo>
                    <a:pt x="41" y="0"/>
                  </a:lnTo>
                  <a:lnTo>
                    <a:pt x="38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6" name="chenying0907 911"/>
            <p:cNvSpPr>
              <a:spLocks/>
            </p:cNvSpPr>
            <p:nvPr/>
          </p:nvSpPr>
          <p:spPr bwMode="auto">
            <a:xfrm>
              <a:off x="3506788" y="3503613"/>
              <a:ext cx="25400" cy="31750"/>
            </a:xfrm>
            <a:custGeom>
              <a:avLst/>
              <a:gdLst/>
              <a:ahLst/>
              <a:cxnLst>
                <a:cxn ang="0">
                  <a:pos x="52" y="2"/>
                </a:cxn>
                <a:cxn ang="0">
                  <a:pos x="52" y="2"/>
                </a:cxn>
                <a:cxn ang="0">
                  <a:pos x="43" y="8"/>
                </a:cxn>
                <a:cxn ang="0">
                  <a:pos x="34" y="15"/>
                </a:cxn>
                <a:cxn ang="0">
                  <a:pos x="26" y="24"/>
                </a:cxn>
                <a:cxn ang="0">
                  <a:pos x="20" y="32"/>
                </a:cxn>
                <a:cxn ang="0">
                  <a:pos x="13" y="42"/>
                </a:cxn>
                <a:cxn ang="0">
                  <a:pos x="9" y="51"/>
                </a:cxn>
                <a:cxn ang="0">
                  <a:pos x="4" y="62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0" y="75"/>
                </a:cxn>
                <a:cxn ang="0">
                  <a:pos x="1" y="78"/>
                </a:cxn>
                <a:cxn ang="0">
                  <a:pos x="4" y="80"/>
                </a:cxn>
                <a:cxn ang="0">
                  <a:pos x="9" y="80"/>
                </a:cxn>
                <a:cxn ang="0">
                  <a:pos x="11" y="79"/>
                </a:cxn>
                <a:cxn ang="0">
                  <a:pos x="12" y="76"/>
                </a:cxn>
                <a:cxn ang="0">
                  <a:pos x="12" y="76"/>
                </a:cxn>
                <a:cxn ang="0">
                  <a:pos x="18" y="57"/>
                </a:cxn>
                <a:cxn ang="0">
                  <a:pos x="24" y="48"/>
                </a:cxn>
                <a:cxn ang="0">
                  <a:pos x="29" y="40"/>
                </a:cxn>
                <a:cxn ang="0">
                  <a:pos x="35" y="31"/>
                </a:cxn>
                <a:cxn ang="0">
                  <a:pos x="42" y="24"/>
                </a:cxn>
                <a:cxn ang="0">
                  <a:pos x="50" y="17"/>
                </a:cxn>
                <a:cxn ang="0">
                  <a:pos x="59" y="11"/>
                </a:cxn>
                <a:cxn ang="0">
                  <a:pos x="59" y="11"/>
                </a:cxn>
                <a:cxn ang="0">
                  <a:pos x="60" y="10"/>
                </a:cxn>
                <a:cxn ang="0">
                  <a:pos x="62" y="7"/>
                </a:cxn>
                <a:cxn ang="0">
                  <a:pos x="60" y="3"/>
                </a:cxn>
                <a:cxn ang="0">
                  <a:pos x="58" y="0"/>
                </a:cxn>
                <a:cxn ang="0">
                  <a:pos x="55" y="0"/>
                </a:cxn>
                <a:cxn ang="0">
                  <a:pos x="52" y="2"/>
                </a:cxn>
                <a:cxn ang="0">
                  <a:pos x="52" y="2"/>
                </a:cxn>
              </a:cxnLst>
              <a:rect l="0" t="0" r="r" b="b"/>
              <a:pathLst>
                <a:path w="62" h="80">
                  <a:moveTo>
                    <a:pt x="52" y="2"/>
                  </a:moveTo>
                  <a:lnTo>
                    <a:pt x="52" y="2"/>
                  </a:lnTo>
                  <a:lnTo>
                    <a:pt x="43" y="8"/>
                  </a:lnTo>
                  <a:lnTo>
                    <a:pt x="34" y="15"/>
                  </a:lnTo>
                  <a:lnTo>
                    <a:pt x="26" y="24"/>
                  </a:lnTo>
                  <a:lnTo>
                    <a:pt x="20" y="32"/>
                  </a:lnTo>
                  <a:lnTo>
                    <a:pt x="13" y="42"/>
                  </a:lnTo>
                  <a:lnTo>
                    <a:pt x="9" y="51"/>
                  </a:lnTo>
                  <a:lnTo>
                    <a:pt x="4" y="62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0" y="75"/>
                  </a:lnTo>
                  <a:lnTo>
                    <a:pt x="1" y="78"/>
                  </a:lnTo>
                  <a:lnTo>
                    <a:pt x="4" y="80"/>
                  </a:lnTo>
                  <a:lnTo>
                    <a:pt x="9" y="80"/>
                  </a:lnTo>
                  <a:lnTo>
                    <a:pt x="11" y="79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18" y="57"/>
                  </a:lnTo>
                  <a:lnTo>
                    <a:pt x="24" y="48"/>
                  </a:lnTo>
                  <a:lnTo>
                    <a:pt x="29" y="40"/>
                  </a:lnTo>
                  <a:lnTo>
                    <a:pt x="35" y="31"/>
                  </a:lnTo>
                  <a:lnTo>
                    <a:pt x="42" y="24"/>
                  </a:lnTo>
                  <a:lnTo>
                    <a:pt x="50" y="17"/>
                  </a:lnTo>
                  <a:lnTo>
                    <a:pt x="59" y="11"/>
                  </a:lnTo>
                  <a:lnTo>
                    <a:pt x="59" y="11"/>
                  </a:lnTo>
                  <a:lnTo>
                    <a:pt x="60" y="10"/>
                  </a:lnTo>
                  <a:lnTo>
                    <a:pt x="62" y="7"/>
                  </a:lnTo>
                  <a:lnTo>
                    <a:pt x="60" y="3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2" y="2"/>
                  </a:lnTo>
                  <a:lnTo>
                    <a:pt x="52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chenying0907 912"/>
            <p:cNvSpPr>
              <a:spLocks/>
            </p:cNvSpPr>
            <p:nvPr/>
          </p:nvSpPr>
          <p:spPr bwMode="auto">
            <a:xfrm>
              <a:off x="3549651" y="3498851"/>
              <a:ext cx="23813" cy="34925"/>
            </a:xfrm>
            <a:custGeom>
              <a:avLst/>
              <a:gdLst/>
              <a:ahLst/>
              <a:cxnLst>
                <a:cxn ang="0">
                  <a:pos x="49" y="6"/>
                </a:cxn>
                <a:cxn ang="0">
                  <a:pos x="49" y="6"/>
                </a:cxn>
                <a:cxn ang="0">
                  <a:pos x="46" y="14"/>
                </a:cxn>
                <a:cxn ang="0">
                  <a:pos x="41" y="23"/>
                </a:cxn>
                <a:cxn ang="0">
                  <a:pos x="34" y="32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20" y="48"/>
                </a:cxn>
                <a:cxn ang="0">
                  <a:pos x="13" y="59"/>
                </a:cxn>
                <a:cxn ang="0">
                  <a:pos x="7" y="69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3" y="87"/>
                </a:cxn>
                <a:cxn ang="0">
                  <a:pos x="7" y="87"/>
                </a:cxn>
                <a:cxn ang="0">
                  <a:pos x="10" y="87"/>
                </a:cxn>
                <a:cxn ang="0">
                  <a:pos x="11" y="85"/>
                </a:cxn>
                <a:cxn ang="0">
                  <a:pos x="11" y="85"/>
                </a:cxn>
                <a:cxn ang="0">
                  <a:pos x="17" y="73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33" y="52"/>
                </a:cxn>
                <a:cxn ang="0">
                  <a:pos x="38" y="47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54" y="25"/>
                </a:cxn>
                <a:cxn ang="0">
                  <a:pos x="58" y="15"/>
                </a:cxn>
                <a:cxn ang="0">
                  <a:pos x="59" y="11"/>
                </a:cxn>
                <a:cxn ang="0">
                  <a:pos x="61" y="6"/>
                </a:cxn>
                <a:cxn ang="0">
                  <a:pos x="61" y="6"/>
                </a:cxn>
                <a:cxn ang="0">
                  <a:pos x="61" y="4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5" y="0"/>
                </a:cxn>
                <a:cxn ang="0">
                  <a:pos x="51" y="2"/>
                </a:cxn>
                <a:cxn ang="0">
                  <a:pos x="50" y="4"/>
                </a:cxn>
                <a:cxn ang="0">
                  <a:pos x="49" y="6"/>
                </a:cxn>
                <a:cxn ang="0">
                  <a:pos x="49" y="6"/>
                </a:cxn>
              </a:cxnLst>
              <a:rect l="0" t="0" r="r" b="b"/>
              <a:pathLst>
                <a:path w="61" h="87">
                  <a:moveTo>
                    <a:pt x="49" y="6"/>
                  </a:moveTo>
                  <a:lnTo>
                    <a:pt x="49" y="6"/>
                  </a:lnTo>
                  <a:lnTo>
                    <a:pt x="46" y="14"/>
                  </a:lnTo>
                  <a:lnTo>
                    <a:pt x="41" y="23"/>
                  </a:lnTo>
                  <a:lnTo>
                    <a:pt x="34" y="32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20" y="48"/>
                  </a:lnTo>
                  <a:lnTo>
                    <a:pt x="13" y="59"/>
                  </a:lnTo>
                  <a:lnTo>
                    <a:pt x="7" y="69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3" y="87"/>
                  </a:lnTo>
                  <a:lnTo>
                    <a:pt x="7" y="87"/>
                  </a:lnTo>
                  <a:lnTo>
                    <a:pt x="10" y="87"/>
                  </a:lnTo>
                  <a:lnTo>
                    <a:pt x="11" y="85"/>
                  </a:lnTo>
                  <a:lnTo>
                    <a:pt x="11" y="85"/>
                  </a:lnTo>
                  <a:lnTo>
                    <a:pt x="17" y="73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33" y="52"/>
                  </a:lnTo>
                  <a:lnTo>
                    <a:pt x="38" y="47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54" y="25"/>
                  </a:lnTo>
                  <a:lnTo>
                    <a:pt x="58" y="15"/>
                  </a:lnTo>
                  <a:lnTo>
                    <a:pt x="59" y="11"/>
                  </a:lnTo>
                  <a:lnTo>
                    <a:pt x="61" y="6"/>
                  </a:lnTo>
                  <a:lnTo>
                    <a:pt x="61" y="6"/>
                  </a:lnTo>
                  <a:lnTo>
                    <a:pt x="61" y="4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5" y="0"/>
                  </a:lnTo>
                  <a:lnTo>
                    <a:pt x="51" y="2"/>
                  </a:lnTo>
                  <a:lnTo>
                    <a:pt x="50" y="4"/>
                  </a:lnTo>
                  <a:lnTo>
                    <a:pt x="49" y="6"/>
                  </a:lnTo>
                  <a:lnTo>
                    <a:pt x="49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8" name="chenying0907 913"/>
            <p:cNvSpPr>
              <a:spLocks/>
            </p:cNvSpPr>
            <p:nvPr/>
          </p:nvSpPr>
          <p:spPr bwMode="auto">
            <a:xfrm>
              <a:off x="3594101" y="3487738"/>
              <a:ext cx="28575" cy="36513"/>
            </a:xfrm>
            <a:custGeom>
              <a:avLst/>
              <a:gdLst/>
              <a:ahLst/>
              <a:cxnLst>
                <a:cxn ang="0">
                  <a:pos x="63" y="1"/>
                </a:cxn>
                <a:cxn ang="0">
                  <a:pos x="63" y="1"/>
                </a:cxn>
                <a:cxn ang="0">
                  <a:pos x="45" y="19"/>
                </a:cxn>
                <a:cxn ang="0">
                  <a:pos x="29" y="39"/>
                </a:cxn>
                <a:cxn ang="0">
                  <a:pos x="15" y="60"/>
                </a:cxn>
                <a:cxn ang="0">
                  <a:pos x="2" y="82"/>
                </a:cxn>
                <a:cxn ang="0">
                  <a:pos x="2" y="82"/>
                </a:cxn>
                <a:cxn ang="0">
                  <a:pos x="0" y="85"/>
                </a:cxn>
                <a:cxn ang="0">
                  <a:pos x="0" y="87"/>
                </a:cxn>
                <a:cxn ang="0">
                  <a:pos x="3" y="90"/>
                </a:cxn>
                <a:cxn ang="0">
                  <a:pos x="8" y="91"/>
                </a:cxn>
                <a:cxn ang="0">
                  <a:pos x="9" y="90"/>
                </a:cxn>
                <a:cxn ang="0">
                  <a:pos x="11" y="88"/>
                </a:cxn>
                <a:cxn ang="0">
                  <a:pos x="11" y="88"/>
                </a:cxn>
                <a:cxn ang="0">
                  <a:pos x="24" y="66"/>
                </a:cxn>
                <a:cxn ang="0">
                  <a:pos x="38" y="47"/>
                </a:cxn>
                <a:cxn ang="0">
                  <a:pos x="54" y="27"/>
                </a:cxn>
                <a:cxn ang="0">
                  <a:pos x="71" y="9"/>
                </a:cxn>
                <a:cxn ang="0">
                  <a:pos x="71" y="9"/>
                </a:cxn>
                <a:cxn ang="0">
                  <a:pos x="72" y="7"/>
                </a:cxn>
                <a:cxn ang="0">
                  <a:pos x="72" y="5"/>
                </a:cxn>
                <a:cxn ang="0">
                  <a:pos x="71" y="1"/>
                </a:cxn>
                <a:cxn ang="0">
                  <a:pos x="67" y="0"/>
                </a:cxn>
                <a:cxn ang="0">
                  <a:pos x="64" y="0"/>
                </a:cxn>
                <a:cxn ang="0">
                  <a:pos x="63" y="1"/>
                </a:cxn>
                <a:cxn ang="0">
                  <a:pos x="63" y="1"/>
                </a:cxn>
              </a:cxnLst>
              <a:rect l="0" t="0" r="r" b="b"/>
              <a:pathLst>
                <a:path w="72" h="91">
                  <a:moveTo>
                    <a:pt x="63" y="1"/>
                  </a:moveTo>
                  <a:lnTo>
                    <a:pt x="63" y="1"/>
                  </a:lnTo>
                  <a:lnTo>
                    <a:pt x="45" y="19"/>
                  </a:lnTo>
                  <a:lnTo>
                    <a:pt x="29" y="39"/>
                  </a:lnTo>
                  <a:lnTo>
                    <a:pt x="15" y="60"/>
                  </a:lnTo>
                  <a:lnTo>
                    <a:pt x="2" y="82"/>
                  </a:lnTo>
                  <a:lnTo>
                    <a:pt x="2" y="82"/>
                  </a:lnTo>
                  <a:lnTo>
                    <a:pt x="0" y="85"/>
                  </a:lnTo>
                  <a:lnTo>
                    <a:pt x="0" y="87"/>
                  </a:lnTo>
                  <a:lnTo>
                    <a:pt x="3" y="90"/>
                  </a:lnTo>
                  <a:lnTo>
                    <a:pt x="8" y="91"/>
                  </a:lnTo>
                  <a:lnTo>
                    <a:pt x="9" y="90"/>
                  </a:lnTo>
                  <a:lnTo>
                    <a:pt x="11" y="88"/>
                  </a:lnTo>
                  <a:lnTo>
                    <a:pt x="11" y="88"/>
                  </a:lnTo>
                  <a:lnTo>
                    <a:pt x="24" y="66"/>
                  </a:lnTo>
                  <a:lnTo>
                    <a:pt x="38" y="47"/>
                  </a:lnTo>
                  <a:lnTo>
                    <a:pt x="54" y="27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72" y="7"/>
                  </a:lnTo>
                  <a:lnTo>
                    <a:pt x="72" y="5"/>
                  </a:lnTo>
                  <a:lnTo>
                    <a:pt x="71" y="1"/>
                  </a:lnTo>
                  <a:lnTo>
                    <a:pt x="67" y="0"/>
                  </a:lnTo>
                  <a:lnTo>
                    <a:pt x="64" y="0"/>
                  </a:lnTo>
                  <a:lnTo>
                    <a:pt x="63" y="1"/>
                  </a:lnTo>
                  <a:lnTo>
                    <a:pt x="6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chenying0907 914"/>
            <p:cNvSpPr>
              <a:spLocks/>
            </p:cNvSpPr>
            <p:nvPr/>
          </p:nvSpPr>
          <p:spPr bwMode="auto">
            <a:xfrm>
              <a:off x="3641726" y="3463926"/>
              <a:ext cx="25400" cy="36513"/>
            </a:xfrm>
            <a:custGeom>
              <a:avLst/>
              <a:gdLst/>
              <a:ahLst/>
              <a:cxnLst>
                <a:cxn ang="0">
                  <a:pos x="55" y="3"/>
                </a:cxn>
                <a:cxn ang="0">
                  <a:pos x="55" y="3"/>
                </a:cxn>
                <a:cxn ang="0">
                  <a:pos x="50" y="11"/>
                </a:cxn>
                <a:cxn ang="0">
                  <a:pos x="44" y="18"/>
                </a:cxn>
                <a:cxn ang="0">
                  <a:pos x="34" y="35"/>
                </a:cxn>
                <a:cxn ang="0">
                  <a:pos x="34" y="35"/>
                </a:cxn>
                <a:cxn ang="0">
                  <a:pos x="27" y="48"/>
                </a:cxn>
                <a:cxn ang="0">
                  <a:pos x="20" y="60"/>
                </a:cxn>
                <a:cxn ang="0">
                  <a:pos x="1" y="82"/>
                </a:cxn>
                <a:cxn ang="0">
                  <a:pos x="1" y="82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3" y="90"/>
                </a:cxn>
                <a:cxn ang="0">
                  <a:pos x="4" y="92"/>
                </a:cxn>
                <a:cxn ang="0">
                  <a:pos x="6" y="92"/>
                </a:cxn>
                <a:cxn ang="0">
                  <a:pos x="8" y="92"/>
                </a:cxn>
                <a:cxn ang="0">
                  <a:pos x="10" y="90"/>
                </a:cxn>
                <a:cxn ang="0">
                  <a:pos x="10" y="90"/>
                </a:cxn>
                <a:cxn ang="0">
                  <a:pos x="25" y="71"/>
                </a:cxn>
                <a:cxn ang="0">
                  <a:pos x="39" y="51"/>
                </a:cxn>
                <a:cxn ang="0">
                  <a:pos x="39" y="51"/>
                </a:cxn>
                <a:cxn ang="0">
                  <a:pos x="44" y="41"/>
                </a:cxn>
                <a:cxn ang="0">
                  <a:pos x="51" y="30"/>
                </a:cxn>
                <a:cxn ang="0">
                  <a:pos x="56" y="20"/>
                </a:cxn>
                <a:cxn ang="0">
                  <a:pos x="63" y="11"/>
                </a:cxn>
                <a:cxn ang="0">
                  <a:pos x="63" y="11"/>
                </a:cxn>
                <a:cxn ang="0">
                  <a:pos x="64" y="8"/>
                </a:cxn>
                <a:cxn ang="0">
                  <a:pos x="64" y="5"/>
                </a:cxn>
                <a:cxn ang="0">
                  <a:pos x="63" y="3"/>
                </a:cxn>
                <a:cxn ang="0">
                  <a:pos x="61" y="1"/>
                </a:cxn>
                <a:cxn ang="0">
                  <a:pos x="59" y="0"/>
                </a:cxn>
                <a:cxn ang="0">
                  <a:pos x="57" y="1"/>
                </a:cxn>
                <a:cxn ang="0">
                  <a:pos x="55" y="3"/>
                </a:cxn>
                <a:cxn ang="0">
                  <a:pos x="55" y="3"/>
                </a:cxn>
              </a:cxnLst>
              <a:rect l="0" t="0" r="r" b="b"/>
              <a:pathLst>
                <a:path w="64" h="92">
                  <a:moveTo>
                    <a:pt x="55" y="3"/>
                  </a:moveTo>
                  <a:lnTo>
                    <a:pt x="55" y="3"/>
                  </a:lnTo>
                  <a:lnTo>
                    <a:pt x="50" y="11"/>
                  </a:lnTo>
                  <a:lnTo>
                    <a:pt x="44" y="18"/>
                  </a:lnTo>
                  <a:lnTo>
                    <a:pt x="34" y="35"/>
                  </a:lnTo>
                  <a:lnTo>
                    <a:pt x="34" y="35"/>
                  </a:lnTo>
                  <a:lnTo>
                    <a:pt x="27" y="48"/>
                  </a:lnTo>
                  <a:lnTo>
                    <a:pt x="20" y="6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3" y="90"/>
                  </a:lnTo>
                  <a:lnTo>
                    <a:pt x="4" y="92"/>
                  </a:lnTo>
                  <a:lnTo>
                    <a:pt x="6" y="92"/>
                  </a:lnTo>
                  <a:lnTo>
                    <a:pt x="8" y="92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25" y="71"/>
                  </a:lnTo>
                  <a:lnTo>
                    <a:pt x="39" y="51"/>
                  </a:lnTo>
                  <a:lnTo>
                    <a:pt x="39" y="51"/>
                  </a:lnTo>
                  <a:lnTo>
                    <a:pt x="44" y="41"/>
                  </a:lnTo>
                  <a:lnTo>
                    <a:pt x="51" y="30"/>
                  </a:lnTo>
                  <a:lnTo>
                    <a:pt x="56" y="20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4" y="8"/>
                  </a:lnTo>
                  <a:lnTo>
                    <a:pt x="64" y="5"/>
                  </a:lnTo>
                  <a:lnTo>
                    <a:pt x="63" y="3"/>
                  </a:lnTo>
                  <a:lnTo>
                    <a:pt x="61" y="1"/>
                  </a:lnTo>
                  <a:lnTo>
                    <a:pt x="59" y="0"/>
                  </a:lnTo>
                  <a:lnTo>
                    <a:pt x="57" y="1"/>
                  </a:lnTo>
                  <a:lnTo>
                    <a:pt x="55" y="3"/>
                  </a:lnTo>
                  <a:lnTo>
                    <a:pt x="55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chenying0907 915"/>
            <p:cNvSpPr>
              <a:spLocks/>
            </p:cNvSpPr>
            <p:nvPr/>
          </p:nvSpPr>
          <p:spPr bwMode="auto">
            <a:xfrm>
              <a:off x="3375026" y="3309938"/>
              <a:ext cx="42863" cy="4445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42" y="2"/>
                </a:cxn>
                <a:cxn ang="0">
                  <a:pos x="32" y="6"/>
                </a:cxn>
                <a:cxn ang="0">
                  <a:pos x="22" y="11"/>
                </a:cxn>
                <a:cxn ang="0">
                  <a:pos x="15" y="19"/>
                </a:cxn>
                <a:cxn ang="0">
                  <a:pos x="8" y="26"/>
                </a:cxn>
                <a:cxn ang="0">
                  <a:pos x="4" y="37"/>
                </a:cxn>
                <a:cxn ang="0">
                  <a:pos x="2" y="47"/>
                </a:cxn>
                <a:cxn ang="0">
                  <a:pos x="0" y="58"/>
                </a:cxn>
                <a:cxn ang="0">
                  <a:pos x="2" y="68"/>
                </a:cxn>
                <a:cxn ang="0">
                  <a:pos x="4" y="79"/>
                </a:cxn>
                <a:cxn ang="0">
                  <a:pos x="8" y="88"/>
                </a:cxn>
                <a:cxn ang="0">
                  <a:pos x="15" y="97"/>
                </a:cxn>
                <a:cxn ang="0">
                  <a:pos x="22" y="104"/>
                </a:cxn>
                <a:cxn ang="0">
                  <a:pos x="32" y="110"/>
                </a:cxn>
                <a:cxn ang="0">
                  <a:pos x="42" y="113"/>
                </a:cxn>
                <a:cxn ang="0">
                  <a:pos x="55" y="114"/>
                </a:cxn>
                <a:cxn ang="0">
                  <a:pos x="55" y="114"/>
                </a:cxn>
                <a:cxn ang="0">
                  <a:pos x="68" y="113"/>
                </a:cxn>
                <a:cxn ang="0">
                  <a:pos x="80" y="110"/>
                </a:cxn>
                <a:cxn ang="0">
                  <a:pos x="89" y="104"/>
                </a:cxn>
                <a:cxn ang="0">
                  <a:pos x="97" y="97"/>
                </a:cxn>
                <a:cxn ang="0">
                  <a:pos x="104" y="88"/>
                </a:cxn>
                <a:cxn ang="0">
                  <a:pos x="108" y="79"/>
                </a:cxn>
                <a:cxn ang="0">
                  <a:pos x="110" y="68"/>
                </a:cxn>
                <a:cxn ang="0">
                  <a:pos x="111" y="58"/>
                </a:cxn>
                <a:cxn ang="0">
                  <a:pos x="110" y="47"/>
                </a:cxn>
                <a:cxn ang="0">
                  <a:pos x="108" y="37"/>
                </a:cxn>
                <a:cxn ang="0">
                  <a:pos x="104" y="26"/>
                </a:cxn>
                <a:cxn ang="0">
                  <a:pos x="97" y="19"/>
                </a:cxn>
                <a:cxn ang="0">
                  <a:pos x="89" y="11"/>
                </a:cxn>
                <a:cxn ang="0">
                  <a:pos x="80" y="6"/>
                </a:cxn>
                <a:cxn ang="0">
                  <a:pos x="68" y="2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111" h="114">
                  <a:moveTo>
                    <a:pt x="55" y="0"/>
                  </a:moveTo>
                  <a:lnTo>
                    <a:pt x="55" y="0"/>
                  </a:lnTo>
                  <a:lnTo>
                    <a:pt x="42" y="2"/>
                  </a:lnTo>
                  <a:lnTo>
                    <a:pt x="32" y="6"/>
                  </a:lnTo>
                  <a:lnTo>
                    <a:pt x="22" y="11"/>
                  </a:lnTo>
                  <a:lnTo>
                    <a:pt x="15" y="19"/>
                  </a:lnTo>
                  <a:lnTo>
                    <a:pt x="8" y="26"/>
                  </a:lnTo>
                  <a:lnTo>
                    <a:pt x="4" y="37"/>
                  </a:lnTo>
                  <a:lnTo>
                    <a:pt x="2" y="47"/>
                  </a:lnTo>
                  <a:lnTo>
                    <a:pt x="0" y="58"/>
                  </a:lnTo>
                  <a:lnTo>
                    <a:pt x="2" y="68"/>
                  </a:lnTo>
                  <a:lnTo>
                    <a:pt x="4" y="79"/>
                  </a:lnTo>
                  <a:lnTo>
                    <a:pt x="8" y="88"/>
                  </a:lnTo>
                  <a:lnTo>
                    <a:pt x="15" y="97"/>
                  </a:lnTo>
                  <a:lnTo>
                    <a:pt x="22" y="104"/>
                  </a:lnTo>
                  <a:lnTo>
                    <a:pt x="32" y="110"/>
                  </a:lnTo>
                  <a:lnTo>
                    <a:pt x="42" y="113"/>
                  </a:lnTo>
                  <a:lnTo>
                    <a:pt x="55" y="114"/>
                  </a:lnTo>
                  <a:lnTo>
                    <a:pt x="55" y="114"/>
                  </a:lnTo>
                  <a:lnTo>
                    <a:pt x="68" y="113"/>
                  </a:lnTo>
                  <a:lnTo>
                    <a:pt x="80" y="110"/>
                  </a:lnTo>
                  <a:lnTo>
                    <a:pt x="89" y="104"/>
                  </a:lnTo>
                  <a:lnTo>
                    <a:pt x="97" y="97"/>
                  </a:lnTo>
                  <a:lnTo>
                    <a:pt x="104" y="88"/>
                  </a:lnTo>
                  <a:lnTo>
                    <a:pt x="108" y="79"/>
                  </a:lnTo>
                  <a:lnTo>
                    <a:pt x="110" y="68"/>
                  </a:lnTo>
                  <a:lnTo>
                    <a:pt x="111" y="58"/>
                  </a:lnTo>
                  <a:lnTo>
                    <a:pt x="110" y="47"/>
                  </a:lnTo>
                  <a:lnTo>
                    <a:pt x="108" y="37"/>
                  </a:lnTo>
                  <a:lnTo>
                    <a:pt x="104" y="26"/>
                  </a:lnTo>
                  <a:lnTo>
                    <a:pt x="97" y="19"/>
                  </a:lnTo>
                  <a:lnTo>
                    <a:pt x="89" y="11"/>
                  </a:lnTo>
                  <a:lnTo>
                    <a:pt x="80" y="6"/>
                  </a:lnTo>
                  <a:lnTo>
                    <a:pt x="68" y="2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1" name="chenying0907 916"/>
            <p:cNvSpPr>
              <a:spLocks/>
            </p:cNvSpPr>
            <p:nvPr/>
          </p:nvSpPr>
          <p:spPr bwMode="auto">
            <a:xfrm>
              <a:off x="3533776" y="3309938"/>
              <a:ext cx="42863" cy="44450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41" y="2"/>
                </a:cxn>
                <a:cxn ang="0">
                  <a:pos x="30" y="6"/>
                </a:cxn>
                <a:cxn ang="0">
                  <a:pos x="20" y="11"/>
                </a:cxn>
                <a:cxn ang="0">
                  <a:pos x="13" y="19"/>
                </a:cxn>
                <a:cxn ang="0">
                  <a:pos x="7" y="26"/>
                </a:cxn>
                <a:cxn ang="0">
                  <a:pos x="2" y="37"/>
                </a:cxn>
                <a:cxn ang="0">
                  <a:pos x="0" y="47"/>
                </a:cxn>
                <a:cxn ang="0">
                  <a:pos x="0" y="58"/>
                </a:cxn>
                <a:cxn ang="0">
                  <a:pos x="0" y="68"/>
                </a:cxn>
                <a:cxn ang="0">
                  <a:pos x="2" y="79"/>
                </a:cxn>
                <a:cxn ang="0">
                  <a:pos x="7" y="88"/>
                </a:cxn>
                <a:cxn ang="0">
                  <a:pos x="13" y="97"/>
                </a:cxn>
                <a:cxn ang="0">
                  <a:pos x="20" y="104"/>
                </a:cxn>
                <a:cxn ang="0">
                  <a:pos x="30" y="110"/>
                </a:cxn>
                <a:cxn ang="0">
                  <a:pos x="41" y="113"/>
                </a:cxn>
                <a:cxn ang="0">
                  <a:pos x="54" y="114"/>
                </a:cxn>
                <a:cxn ang="0">
                  <a:pos x="54" y="114"/>
                </a:cxn>
                <a:cxn ang="0">
                  <a:pos x="68" y="113"/>
                </a:cxn>
                <a:cxn ang="0">
                  <a:pos x="78" y="110"/>
                </a:cxn>
                <a:cxn ang="0">
                  <a:pos x="88" y="104"/>
                </a:cxn>
                <a:cxn ang="0">
                  <a:pos x="95" y="97"/>
                </a:cxn>
                <a:cxn ang="0">
                  <a:pos x="102" y="88"/>
                </a:cxn>
                <a:cxn ang="0">
                  <a:pos x="105" y="79"/>
                </a:cxn>
                <a:cxn ang="0">
                  <a:pos x="108" y="68"/>
                </a:cxn>
                <a:cxn ang="0">
                  <a:pos x="109" y="58"/>
                </a:cxn>
                <a:cxn ang="0">
                  <a:pos x="108" y="47"/>
                </a:cxn>
                <a:cxn ang="0">
                  <a:pos x="105" y="37"/>
                </a:cxn>
                <a:cxn ang="0">
                  <a:pos x="102" y="26"/>
                </a:cxn>
                <a:cxn ang="0">
                  <a:pos x="95" y="19"/>
                </a:cxn>
                <a:cxn ang="0">
                  <a:pos x="88" y="11"/>
                </a:cxn>
                <a:cxn ang="0">
                  <a:pos x="78" y="6"/>
                </a:cxn>
                <a:cxn ang="0">
                  <a:pos x="68" y="2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109" h="114">
                  <a:moveTo>
                    <a:pt x="54" y="0"/>
                  </a:moveTo>
                  <a:lnTo>
                    <a:pt x="54" y="0"/>
                  </a:lnTo>
                  <a:lnTo>
                    <a:pt x="41" y="2"/>
                  </a:lnTo>
                  <a:lnTo>
                    <a:pt x="30" y="6"/>
                  </a:lnTo>
                  <a:lnTo>
                    <a:pt x="20" y="11"/>
                  </a:lnTo>
                  <a:lnTo>
                    <a:pt x="13" y="19"/>
                  </a:lnTo>
                  <a:lnTo>
                    <a:pt x="7" y="26"/>
                  </a:lnTo>
                  <a:lnTo>
                    <a:pt x="2" y="37"/>
                  </a:lnTo>
                  <a:lnTo>
                    <a:pt x="0" y="47"/>
                  </a:lnTo>
                  <a:lnTo>
                    <a:pt x="0" y="58"/>
                  </a:lnTo>
                  <a:lnTo>
                    <a:pt x="0" y="68"/>
                  </a:lnTo>
                  <a:lnTo>
                    <a:pt x="2" y="79"/>
                  </a:lnTo>
                  <a:lnTo>
                    <a:pt x="7" y="88"/>
                  </a:lnTo>
                  <a:lnTo>
                    <a:pt x="13" y="97"/>
                  </a:lnTo>
                  <a:lnTo>
                    <a:pt x="20" y="104"/>
                  </a:lnTo>
                  <a:lnTo>
                    <a:pt x="30" y="110"/>
                  </a:lnTo>
                  <a:lnTo>
                    <a:pt x="41" y="113"/>
                  </a:lnTo>
                  <a:lnTo>
                    <a:pt x="54" y="114"/>
                  </a:lnTo>
                  <a:lnTo>
                    <a:pt x="54" y="114"/>
                  </a:lnTo>
                  <a:lnTo>
                    <a:pt x="68" y="113"/>
                  </a:lnTo>
                  <a:lnTo>
                    <a:pt x="78" y="110"/>
                  </a:lnTo>
                  <a:lnTo>
                    <a:pt x="88" y="104"/>
                  </a:lnTo>
                  <a:lnTo>
                    <a:pt x="95" y="97"/>
                  </a:lnTo>
                  <a:lnTo>
                    <a:pt x="102" y="88"/>
                  </a:lnTo>
                  <a:lnTo>
                    <a:pt x="105" y="79"/>
                  </a:lnTo>
                  <a:lnTo>
                    <a:pt x="108" y="68"/>
                  </a:lnTo>
                  <a:lnTo>
                    <a:pt x="109" y="58"/>
                  </a:lnTo>
                  <a:lnTo>
                    <a:pt x="108" y="47"/>
                  </a:lnTo>
                  <a:lnTo>
                    <a:pt x="105" y="37"/>
                  </a:lnTo>
                  <a:lnTo>
                    <a:pt x="102" y="26"/>
                  </a:lnTo>
                  <a:lnTo>
                    <a:pt x="95" y="19"/>
                  </a:lnTo>
                  <a:lnTo>
                    <a:pt x="88" y="11"/>
                  </a:lnTo>
                  <a:lnTo>
                    <a:pt x="78" y="6"/>
                  </a:lnTo>
                  <a:lnTo>
                    <a:pt x="68" y="2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chenying0907 917"/>
            <p:cNvSpPr>
              <a:spLocks noEditPoints="1"/>
            </p:cNvSpPr>
            <p:nvPr/>
          </p:nvSpPr>
          <p:spPr bwMode="auto">
            <a:xfrm>
              <a:off x="3213101" y="3067051"/>
              <a:ext cx="527050" cy="474663"/>
            </a:xfrm>
            <a:custGeom>
              <a:avLst/>
              <a:gdLst/>
              <a:ahLst/>
              <a:cxnLst>
                <a:cxn ang="0">
                  <a:pos x="509" y="1190"/>
                </a:cxn>
                <a:cxn ang="0">
                  <a:pos x="373" y="1160"/>
                </a:cxn>
                <a:cxn ang="0">
                  <a:pos x="292" y="1118"/>
                </a:cxn>
                <a:cxn ang="0">
                  <a:pos x="163" y="1012"/>
                </a:cxn>
                <a:cxn ang="0">
                  <a:pos x="97" y="938"/>
                </a:cxn>
                <a:cxn ang="0">
                  <a:pos x="45" y="821"/>
                </a:cxn>
                <a:cxn ang="0">
                  <a:pos x="16" y="706"/>
                </a:cxn>
                <a:cxn ang="0">
                  <a:pos x="2" y="565"/>
                </a:cxn>
                <a:cxn ang="0">
                  <a:pos x="8" y="433"/>
                </a:cxn>
                <a:cxn ang="0">
                  <a:pos x="33" y="331"/>
                </a:cxn>
                <a:cxn ang="0">
                  <a:pos x="87" y="218"/>
                </a:cxn>
                <a:cxn ang="0">
                  <a:pos x="164" y="131"/>
                </a:cxn>
                <a:cxn ang="0">
                  <a:pos x="242" y="78"/>
                </a:cxn>
                <a:cxn ang="0">
                  <a:pos x="363" y="33"/>
                </a:cxn>
                <a:cxn ang="0">
                  <a:pos x="541" y="9"/>
                </a:cxn>
                <a:cxn ang="0">
                  <a:pos x="671" y="6"/>
                </a:cxn>
                <a:cxn ang="0">
                  <a:pos x="709" y="0"/>
                </a:cxn>
                <a:cxn ang="0">
                  <a:pos x="902" y="27"/>
                </a:cxn>
                <a:cxn ang="0">
                  <a:pos x="1042" y="78"/>
                </a:cxn>
                <a:cxn ang="0">
                  <a:pos x="1140" y="137"/>
                </a:cxn>
                <a:cxn ang="0">
                  <a:pos x="1222" y="213"/>
                </a:cxn>
                <a:cxn ang="0">
                  <a:pos x="1293" y="309"/>
                </a:cxn>
                <a:cxn ang="0">
                  <a:pos x="1318" y="379"/>
                </a:cxn>
                <a:cxn ang="0">
                  <a:pos x="1329" y="493"/>
                </a:cxn>
                <a:cxn ang="0">
                  <a:pos x="1323" y="731"/>
                </a:cxn>
                <a:cxn ang="0">
                  <a:pos x="1310" y="850"/>
                </a:cxn>
                <a:cxn ang="0">
                  <a:pos x="1286" y="926"/>
                </a:cxn>
                <a:cxn ang="0">
                  <a:pos x="1217" y="1033"/>
                </a:cxn>
                <a:cxn ang="0">
                  <a:pos x="1148" y="1095"/>
                </a:cxn>
                <a:cxn ang="0">
                  <a:pos x="1046" y="1148"/>
                </a:cxn>
                <a:cxn ang="0">
                  <a:pos x="923" y="1182"/>
                </a:cxn>
                <a:cxn ang="0">
                  <a:pos x="780" y="1195"/>
                </a:cxn>
                <a:cxn ang="0">
                  <a:pos x="648" y="1197"/>
                </a:cxn>
                <a:cxn ang="0">
                  <a:pos x="465" y="60"/>
                </a:cxn>
                <a:cxn ang="0">
                  <a:pos x="331" y="89"/>
                </a:cxn>
                <a:cxn ang="0">
                  <a:pos x="210" y="153"/>
                </a:cxn>
                <a:cxn ang="0">
                  <a:pos x="155" y="203"/>
                </a:cxn>
                <a:cxn ang="0">
                  <a:pos x="97" y="290"/>
                </a:cxn>
                <a:cxn ang="0">
                  <a:pos x="53" y="447"/>
                </a:cxn>
                <a:cxn ang="0">
                  <a:pos x="49" y="590"/>
                </a:cxn>
                <a:cxn ang="0">
                  <a:pos x="67" y="718"/>
                </a:cxn>
                <a:cxn ang="0">
                  <a:pos x="118" y="888"/>
                </a:cxn>
                <a:cxn ang="0">
                  <a:pos x="215" y="1003"/>
                </a:cxn>
                <a:cxn ang="0">
                  <a:pos x="300" y="1068"/>
                </a:cxn>
                <a:cxn ang="0">
                  <a:pos x="363" y="1105"/>
                </a:cxn>
                <a:cxn ang="0">
                  <a:pos x="463" y="1134"/>
                </a:cxn>
                <a:cxn ang="0">
                  <a:pos x="641" y="1149"/>
                </a:cxn>
                <a:cxn ang="0">
                  <a:pos x="817" y="1147"/>
                </a:cxn>
                <a:cxn ang="0">
                  <a:pos x="983" y="1121"/>
                </a:cxn>
                <a:cxn ang="0">
                  <a:pos x="1110" y="1066"/>
                </a:cxn>
                <a:cxn ang="0">
                  <a:pos x="1184" y="999"/>
                </a:cxn>
                <a:cxn ang="0">
                  <a:pos x="1256" y="866"/>
                </a:cxn>
                <a:cxn ang="0">
                  <a:pos x="1277" y="707"/>
                </a:cxn>
                <a:cxn ang="0">
                  <a:pos x="1284" y="507"/>
                </a:cxn>
                <a:cxn ang="0">
                  <a:pos x="1263" y="362"/>
                </a:cxn>
                <a:cxn ang="0">
                  <a:pos x="1237" y="305"/>
                </a:cxn>
                <a:cxn ang="0">
                  <a:pos x="1144" y="193"/>
                </a:cxn>
                <a:cxn ang="0">
                  <a:pos x="1033" y="124"/>
                </a:cxn>
                <a:cxn ang="0">
                  <a:pos x="814" y="55"/>
                </a:cxn>
                <a:cxn ang="0">
                  <a:pos x="725" y="48"/>
                </a:cxn>
                <a:cxn ang="0">
                  <a:pos x="709" y="54"/>
                </a:cxn>
              </a:cxnLst>
              <a:rect l="0" t="0" r="r" b="b"/>
              <a:pathLst>
                <a:path w="1329" h="1197">
                  <a:moveTo>
                    <a:pt x="648" y="1197"/>
                  </a:moveTo>
                  <a:lnTo>
                    <a:pt x="648" y="1197"/>
                  </a:lnTo>
                  <a:lnTo>
                    <a:pt x="602" y="1197"/>
                  </a:lnTo>
                  <a:lnTo>
                    <a:pt x="556" y="1195"/>
                  </a:lnTo>
                  <a:lnTo>
                    <a:pt x="509" y="1190"/>
                  </a:lnTo>
                  <a:lnTo>
                    <a:pt x="462" y="1183"/>
                  </a:lnTo>
                  <a:lnTo>
                    <a:pt x="440" y="1180"/>
                  </a:lnTo>
                  <a:lnTo>
                    <a:pt x="418" y="1174"/>
                  </a:lnTo>
                  <a:lnTo>
                    <a:pt x="395" y="1168"/>
                  </a:lnTo>
                  <a:lnTo>
                    <a:pt x="373" y="1160"/>
                  </a:lnTo>
                  <a:lnTo>
                    <a:pt x="352" y="1151"/>
                  </a:lnTo>
                  <a:lnTo>
                    <a:pt x="331" y="1142"/>
                  </a:lnTo>
                  <a:lnTo>
                    <a:pt x="312" y="1130"/>
                  </a:lnTo>
                  <a:lnTo>
                    <a:pt x="292" y="1118"/>
                  </a:lnTo>
                  <a:lnTo>
                    <a:pt x="292" y="1118"/>
                  </a:lnTo>
                  <a:lnTo>
                    <a:pt x="246" y="1084"/>
                  </a:lnTo>
                  <a:lnTo>
                    <a:pt x="224" y="1067"/>
                  </a:lnTo>
                  <a:lnTo>
                    <a:pt x="203" y="1049"/>
                  </a:lnTo>
                  <a:lnTo>
                    <a:pt x="182" y="1030"/>
                  </a:lnTo>
                  <a:lnTo>
                    <a:pt x="163" y="1012"/>
                  </a:lnTo>
                  <a:lnTo>
                    <a:pt x="143" y="993"/>
                  </a:lnTo>
                  <a:lnTo>
                    <a:pt x="125" y="972"/>
                  </a:lnTo>
                  <a:lnTo>
                    <a:pt x="125" y="972"/>
                  </a:lnTo>
                  <a:lnTo>
                    <a:pt x="110" y="955"/>
                  </a:lnTo>
                  <a:lnTo>
                    <a:pt x="97" y="938"/>
                  </a:lnTo>
                  <a:lnTo>
                    <a:pt x="87" y="921"/>
                  </a:lnTo>
                  <a:lnTo>
                    <a:pt x="76" y="904"/>
                  </a:lnTo>
                  <a:lnTo>
                    <a:pt x="68" y="885"/>
                  </a:lnTo>
                  <a:lnTo>
                    <a:pt x="61" y="866"/>
                  </a:lnTo>
                  <a:lnTo>
                    <a:pt x="45" y="821"/>
                  </a:lnTo>
                  <a:lnTo>
                    <a:pt x="45" y="821"/>
                  </a:lnTo>
                  <a:lnTo>
                    <a:pt x="37" y="792"/>
                  </a:lnTo>
                  <a:lnTo>
                    <a:pt x="29" y="764"/>
                  </a:lnTo>
                  <a:lnTo>
                    <a:pt x="23" y="735"/>
                  </a:lnTo>
                  <a:lnTo>
                    <a:pt x="16" y="706"/>
                  </a:lnTo>
                  <a:lnTo>
                    <a:pt x="12" y="677"/>
                  </a:lnTo>
                  <a:lnTo>
                    <a:pt x="8" y="649"/>
                  </a:lnTo>
                  <a:lnTo>
                    <a:pt x="4" y="621"/>
                  </a:lnTo>
                  <a:lnTo>
                    <a:pt x="3" y="594"/>
                  </a:lnTo>
                  <a:lnTo>
                    <a:pt x="2" y="565"/>
                  </a:lnTo>
                  <a:lnTo>
                    <a:pt x="0" y="537"/>
                  </a:lnTo>
                  <a:lnTo>
                    <a:pt x="2" y="511"/>
                  </a:lnTo>
                  <a:lnTo>
                    <a:pt x="3" y="484"/>
                  </a:lnTo>
                  <a:lnTo>
                    <a:pt x="6" y="458"/>
                  </a:lnTo>
                  <a:lnTo>
                    <a:pt x="8" y="433"/>
                  </a:lnTo>
                  <a:lnTo>
                    <a:pt x="14" y="407"/>
                  </a:lnTo>
                  <a:lnTo>
                    <a:pt x="19" y="383"/>
                  </a:lnTo>
                  <a:lnTo>
                    <a:pt x="19" y="383"/>
                  </a:lnTo>
                  <a:lnTo>
                    <a:pt x="25" y="356"/>
                  </a:lnTo>
                  <a:lnTo>
                    <a:pt x="33" y="331"/>
                  </a:lnTo>
                  <a:lnTo>
                    <a:pt x="42" y="307"/>
                  </a:lnTo>
                  <a:lnTo>
                    <a:pt x="51" y="284"/>
                  </a:lnTo>
                  <a:lnTo>
                    <a:pt x="62" y="260"/>
                  </a:lnTo>
                  <a:lnTo>
                    <a:pt x="74" y="239"/>
                  </a:lnTo>
                  <a:lnTo>
                    <a:pt x="87" y="218"/>
                  </a:lnTo>
                  <a:lnTo>
                    <a:pt x="100" y="199"/>
                  </a:lnTo>
                  <a:lnTo>
                    <a:pt x="114" y="180"/>
                  </a:lnTo>
                  <a:lnTo>
                    <a:pt x="130" y="163"/>
                  </a:lnTo>
                  <a:lnTo>
                    <a:pt x="146" y="146"/>
                  </a:lnTo>
                  <a:lnTo>
                    <a:pt x="164" y="131"/>
                  </a:lnTo>
                  <a:lnTo>
                    <a:pt x="182" y="116"/>
                  </a:lnTo>
                  <a:lnTo>
                    <a:pt x="201" y="102"/>
                  </a:lnTo>
                  <a:lnTo>
                    <a:pt x="221" y="90"/>
                  </a:lnTo>
                  <a:lnTo>
                    <a:pt x="242" y="78"/>
                  </a:lnTo>
                  <a:lnTo>
                    <a:pt x="242" y="78"/>
                  </a:lnTo>
                  <a:lnTo>
                    <a:pt x="266" y="67"/>
                  </a:lnTo>
                  <a:lnTo>
                    <a:pt x="290" y="56"/>
                  </a:lnTo>
                  <a:lnTo>
                    <a:pt x="313" y="47"/>
                  </a:lnTo>
                  <a:lnTo>
                    <a:pt x="338" y="39"/>
                  </a:lnTo>
                  <a:lnTo>
                    <a:pt x="363" y="33"/>
                  </a:lnTo>
                  <a:lnTo>
                    <a:pt x="388" y="27"/>
                  </a:lnTo>
                  <a:lnTo>
                    <a:pt x="412" y="22"/>
                  </a:lnTo>
                  <a:lnTo>
                    <a:pt x="437" y="18"/>
                  </a:lnTo>
                  <a:lnTo>
                    <a:pt x="488" y="13"/>
                  </a:lnTo>
                  <a:lnTo>
                    <a:pt x="541" y="9"/>
                  </a:lnTo>
                  <a:lnTo>
                    <a:pt x="594" y="8"/>
                  </a:lnTo>
                  <a:lnTo>
                    <a:pt x="649" y="8"/>
                  </a:lnTo>
                  <a:lnTo>
                    <a:pt x="670" y="8"/>
                  </a:lnTo>
                  <a:lnTo>
                    <a:pt x="671" y="6"/>
                  </a:lnTo>
                  <a:lnTo>
                    <a:pt x="671" y="6"/>
                  </a:lnTo>
                  <a:lnTo>
                    <a:pt x="678" y="3"/>
                  </a:lnTo>
                  <a:lnTo>
                    <a:pt x="687" y="0"/>
                  </a:lnTo>
                  <a:lnTo>
                    <a:pt x="687" y="0"/>
                  </a:lnTo>
                  <a:lnTo>
                    <a:pt x="709" y="0"/>
                  </a:lnTo>
                  <a:lnTo>
                    <a:pt x="709" y="0"/>
                  </a:lnTo>
                  <a:lnTo>
                    <a:pt x="747" y="1"/>
                  </a:lnTo>
                  <a:lnTo>
                    <a:pt x="785" y="4"/>
                  </a:lnTo>
                  <a:lnTo>
                    <a:pt x="825" y="9"/>
                  </a:lnTo>
                  <a:lnTo>
                    <a:pt x="862" y="17"/>
                  </a:lnTo>
                  <a:lnTo>
                    <a:pt x="902" y="27"/>
                  </a:lnTo>
                  <a:lnTo>
                    <a:pt x="941" y="39"/>
                  </a:lnTo>
                  <a:lnTo>
                    <a:pt x="980" y="52"/>
                  </a:lnTo>
                  <a:lnTo>
                    <a:pt x="1019" y="69"/>
                  </a:lnTo>
                  <a:lnTo>
                    <a:pt x="1019" y="69"/>
                  </a:lnTo>
                  <a:lnTo>
                    <a:pt x="1042" y="78"/>
                  </a:lnTo>
                  <a:lnTo>
                    <a:pt x="1063" y="89"/>
                  </a:lnTo>
                  <a:lnTo>
                    <a:pt x="1084" y="101"/>
                  </a:lnTo>
                  <a:lnTo>
                    <a:pt x="1102" y="111"/>
                  </a:lnTo>
                  <a:lnTo>
                    <a:pt x="1121" y="124"/>
                  </a:lnTo>
                  <a:lnTo>
                    <a:pt x="1140" y="137"/>
                  </a:lnTo>
                  <a:lnTo>
                    <a:pt x="1157" y="150"/>
                  </a:lnTo>
                  <a:lnTo>
                    <a:pt x="1174" y="165"/>
                  </a:lnTo>
                  <a:lnTo>
                    <a:pt x="1191" y="180"/>
                  </a:lnTo>
                  <a:lnTo>
                    <a:pt x="1206" y="196"/>
                  </a:lnTo>
                  <a:lnTo>
                    <a:pt x="1222" y="213"/>
                  </a:lnTo>
                  <a:lnTo>
                    <a:pt x="1237" y="230"/>
                  </a:lnTo>
                  <a:lnTo>
                    <a:pt x="1251" y="248"/>
                  </a:lnTo>
                  <a:lnTo>
                    <a:pt x="1265" y="268"/>
                  </a:lnTo>
                  <a:lnTo>
                    <a:pt x="1280" y="288"/>
                  </a:lnTo>
                  <a:lnTo>
                    <a:pt x="1293" y="309"/>
                  </a:lnTo>
                  <a:lnTo>
                    <a:pt x="1293" y="309"/>
                  </a:lnTo>
                  <a:lnTo>
                    <a:pt x="1298" y="319"/>
                  </a:lnTo>
                  <a:lnTo>
                    <a:pt x="1303" y="329"/>
                  </a:lnTo>
                  <a:lnTo>
                    <a:pt x="1312" y="354"/>
                  </a:lnTo>
                  <a:lnTo>
                    <a:pt x="1318" y="379"/>
                  </a:lnTo>
                  <a:lnTo>
                    <a:pt x="1323" y="405"/>
                  </a:lnTo>
                  <a:lnTo>
                    <a:pt x="1326" y="431"/>
                  </a:lnTo>
                  <a:lnTo>
                    <a:pt x="1328" y="455"/>
                  </a:lnTo>
                  <a:lnTo>
                    <a:pt x="1329" y="493"/>
                  </a:lnTo>
                  <a:lnTo>
                    <a:pt x="1329" y="493"/>
                  </a:lnTo>
                  <a:lnTo>
                    <a:pt x="1329" y="552"/>
                  </a:lnTo>
                  <a:lnTo>
                    <a:pt x="1329" y="612"/>
                  </a:lnTo>
                  <a:lnTo>
                    <a:pt x="1327" y="671"/>
                  </a:lnTo>
                  <a:lnTo>
                    <a:pt x="1326" y="701"/>
                  </a:lnTo>
                  <a:lnTo>
                    <a:pt x="1323" y="731"/>
                  </a:lnTo>
                  <a:lnTo>
                    <a:pt x="1323" y="731"/>
                  </a:lnTo>
                  <a:lnTo>
                    <a:pt x="1319" y="772"/>
                  </a:lnTo>
                  <a:lnTo>
                    <a:pt x="1319" y="772"/>
                  </a:lnTo>
                  <a:lnTo>
                    <a:pt x="1315" y="811"/>
                  </a:lnTo>
                  <a:lnTo>
                    <a:pt x="1310" y="850"/>
                  </a:lnTo>
                  <a:lnTo>
                    <a:pt x="1306" y="868"/>
                  </a:lnTo>
                  <a:lnTo>
                    <a:pt x="1301" y="888"/>
                  </a:lnTo>
                  <a:lnTo>
                    <a:pt x="1294" y="906"/>
                  </a:lnTo>
                  <a:lnTo>
                    <a:pt x="1286" y="926"/>
                  </a:lnTo>
                  <a:lnTo>
                    <a:pt x="1286" y="926"/>
                  </a:lnTo>
                  <a:lnTo>
                    <a:pt x="1273" y="949"/>
                  </a:lnTo>
                  <a:lnTo>
                    <a:pt x="1260" y="972"/>
                  </a:lnTo>
                  <a:lnTo>
                    <a:pt x="1247" y="994"/>
                  </a:lnTo>
                  <a:lnTo>
                    <a:pt x="1231" y="1013"/>
                  </a:lnTo>
                  <a:lnTo>
                    <a:pt x="1217" y="1033"/>
                  </a:lnTo>
                  <a:lnTo>
                    <a:pt x="1200" y="1050"/>
                  </a:lnTo>
                  <a:lnTo>
                    <a:pt x="1183" y="1067"/>
                  </a:lnTo>
                  <a:lnTo>
                    <a:pt x="1166" y="1081"/>
                  </a:lnTo>
                  <a:lnTo>
                    <a:pt x="1166" y="1081"/>
                  </a:lnTo>
                  <a:lnTo>
                    <a:pt x="1148" y="1095"/>
                  </a:lnTo>
                  <a:lnTo>
                    <a:pt x="1129" y="1106"/>
                  </a:lnTo>
                  <a:lnTo>
                    <a:pt x="1110" y="1118"/>
                  </a:lnTo>
                  <a:lnTo>
                    <a:pt x="1089" y="1129"/>
                  </a:lnTo>
                  <a:lnTo>
                    <a:pt x="1068" y="1139"/>
                  </a:lnTo>
                  <a:lnTo>
                    <a:pt x="1046" y="1148"/>
                  </a:lnTo>
                  <a:lnTo>
                    <a:pt x="1023" y="1156"/>
                  </a:lnTo>
                  <a:lnTo>
                    <a:pt x="1000" y="1164"/>
                  </a:lnTo>
                  <a:lnTo>
                    <a:pt x="975" y="1170"/>
                  </a:lnTo>
                  <a:lnTo>
                    <a:pt x="949" y="1177"/>
                  </a:lnTo>
                  <a:lnTo>
                    <a:pt x="923" y="1182"/>
                  </a:lnTo>
                  <a:lnTo>
                    <a:pt x="896" y="1186"/>
                  </a:lnTo>
                  <a:lnTo>
                    <a:pt x="868" y="1189"/>
                  </a:lnTo>
                  <a:lnTo>
                    <a:pt x="840" y="1193"/>
                  </a:lnTo>
                  <a:lnTo>
                    <a:pt x="810" y="1194"/>
                  </a:lnTo>
                  <a:lnTo>
                    <a:pt x="780" y="1195"/>
                  </a:lnTo>
                  <a:lnTo>
                    <a:pt x="780" y="1195"/>
                  </a:lnTo>
                  <a:lnTo>
                    <a:pt x="743" y="1195"/>
                  </a:lnTo>
                  <a:lnTo>
                    <a:pt x="743" y="1195"/>
                  </a:lnTo>
                  <a:lnTo>
                    <a:pt x="648" y="1197"/>
                  </a:lnTo>
                  <a:lnTo>
                    <a:pt x="648" y="1197"/>
                  </a:lnTo>
                  <a:close/>
                  <a:moveTo>
                    <a:pt x="630" y="54"/>
                  </a:moveTo>
                  <a:lnTo>
                    <a:pt x="630" y="54"/>
                  </a:lnTo>
                  <a:lnTo>
                    <a:pt x="575" y="54"/>
                  </a:lnTo>
                  <a:lnTo>
                    <a:pt x="520" y="56"/>
                  </a:lnTo>
                  <a:lnTo>
                    <a:pt x="465" y="60"/>
                  </a:lnTo>
                  <a:lnTo>
                    <a:pt x="437" y="64"/>
                  </a:lnTo>
                  <a:lnTo>
                    <a:pt x="410" y="69"/>
                  </a:lnTo>
                  <a:lnTo>
                    <a:pt x="384" y="74"/>
                  </a:lnTo>
                  <a:lnTo>
                    <a:pt x="358" y="81"/>
                  </a:lnTo>
                  <a:lnTo>
                    <a:pt x="331" y="89"/>
                  </a:lnTo>
                  <a:lnTo>
                    <a:pt x="305" y="98"/>
                  </a:lnTo>
                  <a:lnTo>
                    <a:pt x="280" y="110"/>
                  </a:lnTo>
                  <a:lnTo>
                    <a:pt x="257" y="122"/>
                  </a:lnTo>
                  <a:lnTo>
                    <a:pt x="232" y="136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194" y="165"/>
                  </a:lnTo>
                  <a:lnTo>
                    <a:pt x="181" y="176"/>
                  </a:lnTo>
                  <a:lnTo>
                    <a:pt x="168" y="190"/>
                  </a:lnTo>
                  <a:lnTo>
                    <a:pt x="155" y="203"/>
                  </a:lnTo>
                  <a:lnTo>
                    <a:pt x="143" y="217"/>
                  </a:lnTo>
                  <a:lnTo>
                    <a:pt x="133" y="230"/>
                  </a:lnTo>
                  <a:lnTo>
                    <a:pt x="123" y="244"/>
                  </a:lnTo>
                  <a:lnTo>
                    <a:pt x="114" y="260"/>
                  </a:lnTo>
                  <a:lnTo>
                    <a:pt x="97" y="290"/>
                  </a:lnTo>
                  <a:lnTo>
                    <a:pt x="84" y="322"/>
                  </a:lnTo>
                  <a:lnTo>
                    <a:pt x="74" y="353"/>
                  </a:lnTo>
                  <a:lnTo>
                    <a:pt x="65" y="384"/>
                  </a:lnTo>
                  <a:lnTo>
                    <a:pt x="58" y="416"/>
                  </a:lnTo>
                  <a:lnTo>
                    <a:pt x="53" y="447"/>
                  </a:lnTo>
                  <a:lnTo>
                    <a:pt x="49" y="479"/>
                  </a:lnTo>
                  <a:lnTo>
                    <a:pt x="48" y="507"/>
                  </a:lnTo>
                  <a:lnTo>
                    <a:pt x="48" y="536"/>
                  </a:lnTo>
                  <a:lnTo>
                    <a:pt x="48" y="564"/>
                  </a:lnTo>
                  <a:lnTo>
                    <a:pt x="49" y="590"/>
                  </a:lnTo>
                  <a:lnTo>
                    <a:pt x="50" y="613"/>
                  </a:lnTo>
                  <a:lnTo>
                    <a:pt x="50" y="613"/>
                  </a:lnTo>
                  <a:lnTo>
                    <a:pt x="53" y="638"/>
                  </a:lnTo>
                  <a:lnTo>
                    <a:pt x="57" y="663"/>
                  </a:lnTo>
                  <a:lnTo>
                    <a:pt x="67" y="718"/>
                  </a:lnTo>
                  <a:lnTo>
                    <a:pt x="80" y="777"/>
                  </a:lnTo>
                  <a:lnTo>
                    <a:pt x="99" y="841"/>
                  </a:lnTo>
                  <a:lnTo>
                    <a:pt x="99" y="841"/>
                  </a:lnTo>
                  <a:lnTo>
                    <a:pt x="106" y="864"/>
                  </a:lnTo>
                  <a:lnTo>
                    <a:pt x="118" y="888"/>
                  </a:lnTo>
                  <a:lnTo>
                    <a:pt x="133" y="913"/>
                  </a:lnTo>
                  <a:lnTo>
                    <a:pt x="150" y="936"/>
                  </a:lnTo>
                  <a:lnTo>
                    <a:pt x="169" y="960"/>
                  </a:lnTo>
                  <a:lnTo>
                    <a:pt x="191" y="982"/>
                  </a:lnTo>
                  <a:lnTo>
                    <a:pt x="215" y="1003"/>
                  </a:lnTo>
                  <a:lnTo>
                    <a:pt x="241" y="1023"/>
                  </a:lnTo>
                  <a:lnTo>
                    <a:pt x="241" y="1023"/>
                  </a:lnTo>
                  <a:lnTo>
                    <a:pt x="271" y="1046"/>
                  </a:lnTo>
                  <a:lnTo>
                    <a:pt x="271" y="1046"/>
                  </a:lnTo>
                  <a:lnTo>
                    <a:pt x="300" y="1068"/>
                  </a:lnTo>
                  <a:lnTo>
                    <a:pt x="314" y="1079"/>
                  </a:lnTo>
                  <a:lnTo>
                    <a:pt x="330" y="1088"/>
                  </a:lnTo>
                  <a:lnTo>
                    <a:pt x="330" y="1088"/>
                  </a:lnTo>
                  <a:lnTo>
                    <a:pt x="346" y="1097"/>
                  </a:lnTo>
                  <a:lnTo>
                    <a:pt x="363" y="1105"/>
                  </a:lnTo>
                  <a:lnTo>
                    <a:pt x="380" y="1112"/>
                  </a:lnTo>
                  <a:lnTo>
                    <a:pt x="397" y="1117"/>
                  </a:lnTo>
                  <a:lnTo>
                    <a:pt x="431" y="1126"/>
                  </a:lnTo>
                  <a:lnTo>
                    <a:pt x="463" y="1134"/>
                  </a:lnTo>
                  <a:lnTo>
                    <a:pt x="463" y="1134"/>
                  </a:lnTo>
                  <a:lnTo>
                    <a:pt x="494" y="1138"/>
                  </a:lnTo>
                  <a:lnTo>
                    <a:pt x="522" y="1142"/>
                  </a:lnTo>
                  <a:lnTo>
                    <a:pt x="552" y="1146"/>
                  </a:lnTo>
                  <a:lnTo>
                    <a:pt x="581" y="1147"/>
                  </a:lnTo>
                  <a:lnTo>
                    <a:pt x="641" y="1149"/>
                  </a:lnTo>
                  <a:lnTo>
                    <a:pt x="704" y="1149"/>
                  </a:lnTo>
                  <a:lnTo>
                    <a:pt x="739" y="1149"/>
                  </a:lnTo>
                  <a:lnTo>
                    <a:pt x="739" y="1149"/>
                  </a:lnTo>
                  <a:lnTo>
                    <a:pt x="779" y="1149"/>
                  </a:lnTo>
                  <a:lnTo>
                    <a:pt x="817" y="1147"/>
                  </a:lnTo>
                  <a:lnTo>
                    <a:pt x="853" y="1144"/>
                  </a:lnTo>
                  <a:lnTo>
                    <a:pt x="889" y="1140"/>
                  </a:lnTo>
                  <a:lnTo>
                    <a:pt x="921" y="1135"/>
                  </a:lnTo>
                  <a:lnTo>
                    <a:pt x="953" y="1129"/>
                  </a:lnTo>
                  <a:lnTo>
                    <a:pt x="983" y="1121"/>
                  </a:lnTo>
                  <a:lnTo>
                    <a:pt x="1012" y="1113"/>
                  </a:lnTo>
                  <a:lnTo>
                    <a:pt x="1038" y="1102"/>
                  </a:lnTo>
                  <a:lnTo>
                    <a:pt x="1064" y="1091"/>
                  </a:lnTo>
                  <a:lnTo>
                    <a:pt x="1087" y="1079"/>
                  </a:lnTo>
                  <a:lnTo>
                    <a:pt x="1110" y="1066"/>
                  </a:lnTo>
                  <a:lnTo>
                    <a:pt x="1131" y="1050"/>
                  </a:lnTo>
                  <a:lnTo>
                    <a:pt x="1150" y="1034"/>
                  </a:lnTo>
                  <a:lnTo>
                    <a:pt x="1169" y="1017"/>
                  </a:lnTo>
                  <a:lnTo>
                    <a:pt x="1184" y="999"/>
                  </a:lnTo>
                  <a:lnTo>
                    <a:pt x="1184" y="999"/>
                  </a:lnTo>
                  <a:lnTo>
                    <a:pt x="1204" y="974"/>
                  </a:lnTo>
                  <a:lnTo>
                    <a:pt x="1221" y="948"/>
                  </a:lnTo>
                  <a:lnTo>
                    <a:pt x="1235" y="922"/>
                  </a:lnTo>
                  <a:lnTo>
                    <a:pt x="1247" y="894"/>
                  </a:lnTo>
                  <a:lnTo>
                    <a:pt x="1256" y="866"/>
                  </a:lnTo>
                  <a:lnTo>
                    <a:pt x="1264" y="836"/>
                  </a:lnTo>
                  <a:lnTo>
                    <a:pt x="1269" y="802"/>
                  </a:lnTo>
                  <a:lnTo>
                    <a:pt x="1273" y="766"/>
                  </a:lnTo>
                  <a:lnTo>
                    <a:pt x="1273" y="766"/>
                  </a:lnTo>
                  <a:lnTo>
                    <a:pt x="1277" y="707"/>
                  </a:lnTo>
                  <a:lnTo>
                    <a:pt x="1281" y="649"/>
                  </a:lnTo>
                  <a:lnTo>
                    <a:pt x="1282" y="590"/>
                  </a:lnTo>
                  <a:lnTo>
                    <a:pt x="1284" y="532"/>
                  </a:lnTo>
                  <a:lnTo>
                    <a:pt x="1284" y="532"/>
                  </a:lnTo>
                  <a:lnTo>
                    <a:pt x="1284" y="507"/>
                  </a:lnTo>
                  <a:lnTo>
                    <a:pt x="1282" y="481"/>
                  </a:lnTo>
                  <a:lnTo>
                    <a:pt x="1280" y="452"/>
                  </a:lnTo>
                  <a:lnTo>
                    <a:pt x="1277" y="422"/>
                  </a:lnTo>
                  <a:lnTo>
                    <a:pt x="1271" y="392"/>
                  </a:lnTo>
                  <a:lnTo>
                    <a:pt x="1263" y="362"/>
                  </a:lnTo>
                  <a:lnTo>
                    <a:pt x="1257" y="346"/>
                  </a:lnTo>
                  <a:lnTo>
                    <a:pt x="1251" y="332"/>
                  </a:lnTo>
                  <a:lnTo>
                    <a:pt x="1244" y="318"/>
                  </a:lnTo>
                  <a:lnTo>
                    <a:pt x="1237" y="305"/>
                  </a:lnTo>
                  <a:lnTo>
                    <a:pt x="1237" y="305"/>
                  </a:lnTo>
                  <a:lnTo>
                    <a:pt x="1222" y="280"/>
                  </a:lnTo>
                  <a:lnTo>
                    <a:pt x="1204" y="256"/>
                  </a:lnTo>
                  <a:lnTo>
                    <a:pt x="1186" y="234"/>
                  </a:lnTo>
                  <a:lnTo>
                    <a:pt x="1165" y="213"/>
                  </a:lnTo>
                  <a:lnTo>
                    <a:pt x="1144" y="193"/>
                  </a:lnTo>
                  <a:lnTo>
                    <a:pt x="1121" y="175"/>
                  </a:lnTo>
                  <a:lnTo>
                    <a:pt x="1099" y="159"/>
                  </a:lnTo>
                  <a:lnTo>
                    <a:pt x="1076" y="146"/>
                  </a:lnTo>
                  <a:lnTo>
                    <a:pt x="1076" y="146"/>
                  </a:lnTo>
                  <a:lnTo>
                    <a:pt x="1033" y="124"/>
                  </a:lnTo>
                  <a:lnTo>
                    <a:pt x="989" y="105"/>
                  </a:lnTo>
                  <a:lnTo>
                    <a:pt x="946" y="89"/>
                  </a:lnTo>
                  <a:lnTo>
                    <a:pt x="902" y="74"/>
                  </a:lnTo>
                  <a:lnTo>
                    <a:pt x="859" y="64"/>
                  </a:lnTo>
                  <a:lnTo>
                    <a:pt x="814" y="55"/>
                  </a:lnTo>
                  <a:lnTo>
                    <a:pt x="771" y="50"/>
                  </a:lnTo>
                  <a:lnTo>
                    <a:pt x="729" y="46"/>
                  </a:lnTo>
                  <a:lnTo>
                    <a:pt x="726" y="46"/>
                  </a:lnTo>
                  <a:lnTo>
                    <a:pt x="725" y="48"/>
                  </a:lnTo>
                  <a:lnTo>
                    <a:pt x="725" y="48"/>
                  </a:lnTo>
                  <a:lnTo>
                    <a:pt x="721" y="51"/>
                  </a:lnTo>
                  <a:lnTo>
                    <a:pt x="717" y="52"/>
                  </a:lnTo>
                  <a:lnTo>
                    <a:pt x="713" y="54"/>
                  </a:lnTo>
                  <a:lnTo>
                    <a:pt x="709" y="54"/>
                  </a:lnTo>
                  <a:lnTo>
                    <a:pt x="709" y="54"/>
                  </a:lnTo>
                  <a:lnTo>
                    <a:pt x="670" y="54"/>
                  </a:lnTo>
                  <a:lnTo>
                    <a:pt x="670" y="54"/>
                  </a:lnTo>
                  <a:lnTo>
                    <a:pt x="630" y="54"/>
                  </a:lnTo>
                  <a:lnTo>
                    <a:pt x="630" y="5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chenying0907 918"/>
            <p:cNvSpPr>
              <a:spLocks/>
            </p:cNvSpPr>
            <p:nvPr/>
          </p:nvSpPr>
          <p:spPr bwMode="auto">
            <a:xfrm>
              <a:off x="3213101" y="3149601"/>
              <a:ext cx="519113" cy="127000"/>
            </a:xfrm>
            <a:custGeom>
              <a:avLst/>
              <a:gdLst/>
              <a:ahLst/>
              <a:cxnLst>
                <a:cxn ang="0">
                  <a:pos x="103" y="321"/>
                </a:cxn>
                <a:cxn ang="0">
                  <a:pos x="15" y="309"/>
                </a:cxn>
                <a:cxn ang="0">
                  <a:pos x="6" y="306"/>
                </a:cxn>
                <a:cxn ang="0">
                  <a:pos x="0" y="292"/>
                </a:cxn>
                <a:cxn ang="0">
                  <a:pos x="2" y="281"/>
                </a:cxn>
                <a:cxn ang="0">
                  <a:pos x="14" y="268"/>
                </a:cxn>
                <a:cxn ang="0">
                  <a:pos x="23" y="265"/>
                </a:cxn>
                <a:cxn ang="0">
                  <a:pos x="55" y="270"/>
                </a:cxn>
                <a:cxn ang="0">
                  <a:pos x="137" y="277"/>
                </a:cxn>
                <a:cxn ang="0">
                  <a:pos x="202" y="273"/>
                </a:cxn>
                <a:cxn ang="0">
                  <a:pos x="308" y="256"/>
                </a:cxn>
                <a:cxn ang="0">
                  <a:pos x="430" y="224"/>
                </a:cxn>
                <a:cxn ang="0">
                  <a:pos x="481" y="206"/>
                </a:cxn>
                <a:cxn ang="0">
                  <a:pos x="548" y="173"/>
                </a:cxn>
                <a:cxn ang="0">
                  <a:pos x="608" y="128"/>
                </a:cxn>
                <a:cxn ang="0">
                  <a:pos x="625" y="113"/>
                </a:cxn>
                <a:cxn ang="0">
                  <a:pos x="660" y="92"/>
                </a:cxn>
                <a:cxn ang="0">
                  <a:pos x="718" y="48"/>
                </a:cxn>
                <a:cxn ang="0">
                  <a:pos x="765" y="10"/>
                </a:cxn>
                <a:cxn ang="0">
                  <a:pos x="766" y="9"/>
                </a:cxn>
                <a:cxn ang="0">
                  <a:pos x="781" y="0"/>
                </a:cxn>
                <a:cxn ang="0">
                  <a:pos x="791" y="0"/>
                </a:cxn>
                <a:cxn ang="0">
                  <a:pos x="802" y="6"/>
                </a:cxn>
                <a:cxn ang="0">
                  <a:pos x="806" y="15"/>
                </a:cxn>
                <a:cxn ang="0">
                  <a:pos x="821" y="48"/>
                </a:cxn>
                <a:cxn ang="0">
                  <a:pos x="846" y="74"/>
                </a:cxn>
                <a:cxn ang="0">
                  <a:pos x="883" y="100"/>
                </a:cxn>
                <a:cxn ang="0">
                  <a:pos x="942" y="142"/>
                </a:cxn>
                <a:cxn ang="0">
                  <a:pos x="1020" y="190"/>
                </a:cxn>
                <a:cxn ang="0">
                  <a:pos x="1066" y="218"/>
                </a:cxn>
                <a:cxn ang="0">
                  <a:pos x="1114" y="238"/>
                </a:cxn>
                <a:cxn ang="0">
                  <a:pos x="1148" y="243"/>
                </a:cxn>
                <a:cxn ang="0">
                  <a:pos x="1218" y="247"/>
                </a:cxn>
                <a:cxn ang="0">
                  <a:pos x="1286" y="249"/>
                </a:cxn>
                <a:cxn ang="0">
                  <a:pos x="1300" y="255"/>
                </a:cxn>
                <a:cxn ang="0">
                  <a:pos x="1307" y="265"/>
                </a:cxn>
                <a:cxn ang="0">
                  <a:pos x="1307" y="282"/>
                </a:cxn>
                <a:cxn ang="0">
                  <a:pos x="1296" y="294"/>
                </a:cxn>
                <a:cxn ang="0">
                  <a:pos x="1287" y="295"/>
                </a:cxn>
                <a:cxn ang="0">
                  <a:pos x="1250" y="295"/>
                </a:cxn>
                <a:cxn ang="0">
                  <a:pos x="1142" y="290"/>
                </a:cxn>
                <a:cxn ang="0">
                  <a:pos x="1109" y="283"/>
                </a:cxn>
                <a:cxn ang="0">
                  <a:pos x="1055" y="261"/>
                </a:cxn>
                <a:cxn ang="0">
                  <a:pos x="1004" y="232"/>
                </a:cxn>
                <a:cxn ang="0">
                  <a:pos x="940" y="196"/>
                </a:cxn>
                <a:cxn ang="0">
                  <a:pos x="876" y="151"/>
                </a:cxn>
                <a:cxn ang="0">
                  <a:pos x="817" y="109"/>
                </a:cxn>
                <a:cxn ang="0">
                  <a:pos x="785" y="79"/>
                </a:cxn>
                <a:cxn ang="0">
                  <a:pos x="768" y="65"/>
                </a:cxn>
                <a:cxn ang="0">
                  <a:pos x="673" y="139"/>
                </a:cxn>
                <a:cxn ang="0">
                  <a:pos x="605" y="192"/>
                </a:cxn>
                <a:cxn ang="0">
                  <a:pos x="547" y="230"/>
                </a:cxn>
                <a:cxn ang="0">
                  <a:pos x="484" y="255"/>
                </a:cxn>
                <a:cxn ang="0">
                  <a:pos x="371" y="287"/>
                </a:cxn>
                <a:cxn ang="0">
                  <a:pos x="256" y="312"/>
                </a:cxn>
                <a:cxn ang="0">
                  <a:pos x="134" y="321"/>
                </a:cxn>
              </a:cxnLst>
              <a:rect l="0" t="0" r="r" b="b"/>
              <a:pathLst>
                <a:path w="1308" h="321">
                  <a:moveTo>
                    <a:pt x="134" y="321"/>
                  </a:moveTo>
                  <a:lnTo>
                    <a:pt x="134" y="321"/>
                  </a:lnTo>
                  <a:lnTo>
                    <a:pt x="103" y="321"/>
                  </a:lnTo>
                  <a:lnTo>
                    <a:pt x="73" y="319"/>
                  </a:lnTo>
                  <a:lnTo>
                    <a:pt x="44" y="315"/>
                  </a:lnTo>
                  <a:lnTo>
                    <a:pt x="15" y="309"/>
                  </a:lnTo>
                  <a:lnTo>
                    <a:pt x="15" y="309"/>
                  </a:lnTo>
                  <a:lnTo>
                    <a:pt x="10" y="308"/>
                  </a:lnTo>
                  <a:lnTo>
                    <a:pt x="6" y="306"/>
                  </a:lnTo>
                  <a:lnTo>
                    <a:pt x="4" y="303"/>
                  </a:lnTo>
                  <a:lnTo>
                    <a:pt x="1" y="299"/>
                  </a:lnTo>
                  <a:lnTo>
                    <a:pt x="0" y="292"/>
                  </a:lnTo>
                  <a:lnTo>
                    <a:pt x="0" y="289"/>
                  </a:lnTo>
                  <a:lnTo>
                    <a:pt x="0" y="289"/>
                  </a:lnTo>
                  <a:lnTo>
                    <a:pt x="2" y="281"/>
                  </a:lnTo>
                  <a:lnTo>
                    <a:pt x="8" y="273"/>
                  </a:lnTo>
                  <a:lnTo>
                    <a:pt x="10" y="270"/>
                  </a:lnTo>
                  <a:lnTo>
                    <a:pt x="14" y="268"/>
                  </a:lnTo>
                  <a:lnTo>
                    <a:pt x="18" y="266"/>
                  </a:lnTo>
                  <a:lnTo>
                    <a:pt x="23" y="265"/>
                  </a:lnTo>
                  <a:lnTo>
                    <a:pt x="23" y="265"/>
                  </a:lnTo>
                  <a:lnTo>
                    <a:pt x="29" y="266"/>
                  </a:lnTo>
                  <a:lnTo>
                    <a:pt x="29" y="266"/>
                  </a:lnTo>
                  <a:lnTo>
                    <a:pt x="55" y="270"/>
                  </a:lnTo>
                  <a:lnTo>
                    <a:pt x="81" y="274"/>
                  </a:lnTo>
                  <a:lnTo>
                    <a:pt x="108" y="275"/>
                  </a:lnTo>
                  <a:lnTo>
                    <a:pt x="137" y="277"/>
                  </a:lnTo>
                  <a:lnTo>
                    <a:pt x="137" y="277"/>
                  </a:lnTo>
                  <a:lnTo>
                    <a:pt x="168" y="275"/>
                  </a:lnTo>
                  <a:lnTo>
                    <a:pt x="202" y="273"/>
                  </a:lnTo>
                  <a:lnTo>
                    <a:pt x="236" y="269"/>
                  </a:lnTo>
                  <a:lnTo>
                    <a:pt x="272" y="264"/>
                  </a:lnTo>
                  <a:lnTo>
                    <a:pt x="308" y="256"/>
                  </a:lnTo>
                  <a:lnTo>
                    <a:pt x="348" y="247"/>
                  </a:lnTo>
                  <a:lnTo>
                    <a:pt x="387" y="236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56" y="215"/>
                  </a:lnTo>
                  <a:lnTo>
                    <a:pt x="481" y="206"/>
                  </a:lnTo>
                  <a:lnTo>
                    <a:pt x="505" y="197"/>
                  </a:lnTo>
                  <a:lnTo>
                    <a:pt x="527" y="187"/>
                  </a:lnTo>
                  <a:lnTo>
                    <a:pt x="548" y="173"/>
                  </a:lnTo>
                  <a:lnTo>
                    <a:pt x="569" y="160"/>
                  </a:lnTo>
                  <a:lnTo>
                    <a:pt x="588" y="145"/>
                  </a:lnTo>
                  <a:lnTo>
                    <a:pt x="608" y="128"/>
                  </a:lnTo>
                  <a:lnTo>
                    <a:pt x="608" y="128"/>
                  </a:lnTo>
                  <a:lnTo>
                    <a:pt x="616" y="120"/>
                  </a:lnTo>
                  <a:lnTo>
                    <a:pt x="625" y="113"/>
                  </a:lnTo>
                  <a:lnTo>
                    <a:pt x="646" y="100"/>
                  </a:lnTo>
                  <a:lnTo>
                    <a:pt x="646" y="100"/>
                  </a:lnTo>
                  <a:lnTo>
                    <a:pt x="660" y="92"/>
                  </a:lnTo>
                  <a:lnTo>
                    <a:pt x="673" y="83"/>
                  </a:lnTo>
                  <a:lnTo>
                    <a:pt x="673" y="83"/>
                  </a:lnTo>
                  <a:lnTo>
                    <a:pt x="718" y="48"/>
                  </a:lnTo>
                  <a:lnTo>
                    <a:pt x="760" y="14"/>
                  </a:lnTo>
                  <a:lnTo>
                    <a:pt x="760" y="14"/>
                  </a:lnTo>
                  <a:lnTo>
                    <a:pt x="765" y="10"/>
                  </a:lnTo>
                  <a:lnTo>
                    <a:pt x="765" y="10"/>
                  </a:lnTo>
                  <a:lnTo>
                    <a:pt x="766" y="9"/>
                  </a:lnTo>
                  <a:lnTo>
                    <a:pt x="766" y="9"/>
                  </a:lnTo>
                  <a:lnTo>
                    <a:pt x="770" y="5"/>
                  </a:lnTo>
                  <a:lnTo>
                    <a:pt x="775" y="2"/>
                  </a:lnTo>
                  <a:lnTo>
                    <a:pt x="781" y="0"/>
                  </a:lnTo>
                  <a:lnTo>
                    <a:pt x="787" y="0"/>
                  </a:lnTo>
                  <a:lnTo>
                    <a:pt x="787" y="0"/>
                  </a:lnTo>
                  <a:lnTo>
                    <a:pt x="791" y="0"/>
                  </a:lnTo>
                  <a:lnTo>
                    <a:pt x="796" y="2"/>
                  </a:lnTo>
                  <a:lnTo>
                    <a:pt x="799" y="3"/>
                  </a:lnTo>
                  <a:lnTo>
                    <a:pt x="802" y="6"/>
                  </a:lnTo>
                  <a:lnTo>
                    <a:pt x="804" y="10"/>
                  </a:lnTo>
                  <a:lnTo>
                    <a:pt x="806" y="15"/>
                  </a:lnTo>
                  <a:lnTo>
                    <a:pt x="806" y="15"/>
                  </a:lnTo>
                  <a:lnTo>
                    <a:pt x="809" y="27"/>
                  </a:lnTo>
                  <a:lnTo>
                    <a:pt x="815" y="39"/>
                  </a:lnTo>
                  <a:lnTo>
                    <a:pt x="821" y="48"/>
                  </a:lnTo>
                  <a:lnTo>
                    <a:pt x="829" y="57"/>
                  </a:lnTo>
                  <a:lnTo>
                    <a:pt x="837" y="66"/>
                  </a:lnTo>
                  <a:lnTo>
                    <a:pt x="846" y="74"/>
                  </a:lnTo>
                  <a:lnTo>
                    <a:pt x="866" y="88"/>
                  </a:lnTo>
                  <a:lnTo>
                    <a:pt x="866" y="88"/>
                  </a:lnTo>
                  <a:lnTo>
                    <a:pt x="883" y="100"/>
                  </a:lnTo>
                  <a:lnTo>
                    <a:pt x="883" y="100"/>
                  </a:lnTo>
                  <a:lnTo>
                    <a:pt x="913" y="122"/>
                  </a:lnTo>
                  <a:lnTo>
                    <a:pt x="942" y="142"/>
                  </a:lnTo>
                  <a:lnTo>
                    <a:pt x="1002" y="179"/>
                  </a:lnTo>
                  <a:lnTo>
                    <a:pt x="1002" y="179"/>
                  </a:lnTo>
                  <a:lnTo>
                    <a:pt x="1020" y="190"/>
                  </a:lnTo>
                  <a:lnTo>
                    <a:pt x="1020" y="190"/>
                  </a:lnTo>
                  <a:lnTo>
                    <a:pt x="1050" y="209"/>
                  </a:lnTo>
                  <a:lnTo>
                    <a:pt x="1066" y="218"/>
                  </a:lnTo>
                  <a:lnTo>
                    <a:pt x="1082" y="226"/>
                  </a:lnTo>
                  <a:lnTo>
                    <a:pt x="1097" y="232"/>
                  </a:lnTo>
                  <a:lnTo>
                    <a:pt x="1114" y="238"/>
                  </a:lnTo>
                  <a:lnTo>
                    <a:pt x="1131" y="240"/>
                  </a:lnTo>
                  <a:lnTo>
                    <a:pt x="1148" y="243"/>
                  </a:lnTo>
                  <a:lnTo>
                    <a:pt x="1148" y="243"/>
                  </a:lnTo>
                  <a:lnTo>
                    <a:pt x="1184" y="244"/>
                  </a:lnTo>
                  <a:lnTo>
                    <a:pt x="1218" y="247"/>
                  </a:lnTo>
                  <a:lnTo>
                    <a:pt x="1218" y="247"/>
                  </a:lnTo>
                  <a:lnTo>
                    <a:pt x="1252" y="248"/>
                  </a:lnTo>
                  <a:lnTo>
                    <a:pt x="1286" y="249"/>
                  </a:lnTo>
                  <a:lnTo>
                    <a:pt x="1286" y="249"/>
                  </a:lnTo>
                  <a:lnTo>
                    <a:pt x="1291" y="251"/>
                  </a:lnTo>
                  <a:lnTo>
                    <a:pt x="1296" y="252"/>
                  </a:lnTo>
                  <a:lnTo>
                    <a:pt x="1300" y="255"/>
                  </a:lnTo>
                  <a:lnTo>
                    <a:pt x="1303" y="257"/>
                  </a:lnTo>
                  <a:lnTo>
                    <a:pt x="1305" y="261"/>
                  </a:lnTo>
                  <a:lnTo>
                    <a:pt x="1307" y="265"/>
                  </a:lnTo>
                  <a:lnTo>
                    <a:pt x="1308" y="274"/>
                  </a:lnTo>
                  <a:lnTo>
                    <a:pt x="1308" y="274"/>
                  </a:lnTo>
                  <a:lnTo>
                    <a:pt x="1307" y="282"/>
                  </a:lnTo>
                  <a:lnTo>
                    <a:pt x="1303" y="289"/>
                  </a:lnTo>
                  <a:lnTo>
                    <a:pt x="1300" y="291"/>
                  </a:lnTo>
                  <a:lnTo>
                    <a:pt x="1296" y="294"/>
                  </a:lnTo>
                  <a:lnTo>
                    <a:pt x="1292" y="295"/>
                  </a:lnTo>
                  <a:lnTo>
                    <a:pt x="1287" y="295"/>
                  </a:lnTo>
                  <a:lnTo>
                    <a:pt x="1287" y="295"/>
                  </a:lnTo>
                  <a:lnTo>
                    <a:pt x="1287" y="295"/>
                  </a:lnTo>
                  <a:lnTo>
                    <a:pt x="1250" y="295"/>
                  </a:lnTo>
                  <a:lnTo>
                    <a:pt x="1250" y="295"/>
                  </a:lnTo>
                  <a:lnTo>
                    <a:pt x="1214" y="295"/>
                  </a:lnTo>
                  <a:lnTo>
                    <a:pt x="1177" y="294"/>
                  </a:lnTo>
                  <a:lnTo>
                    <a:pt x="1142" y="290"/>
                  </a:lnTo>
                  <a:lnTo>
                    <a:pt x="1125" y="287"/>
                  </a:lnTo>
                  <a:lnTo>
                    <a:pt x="1109" y="283"/>
                  </a:lnTo>
                  <a:lnTo>
                    <a:pt x="1109" y="283"/>
                  </a:lnTo>
                  <a:lnTo>
                    <a:pt x="1095" y="279"/>
                  </a:lnTo>
                  <a:lnTo>
                    <a:pt x="1082" y="274"/>
                  </a:lnTo>
                  <a:lnTo>
                    <a:pt x="1055" y="261"/>
                  </a:lnTo>
                  <a:lnTo>
                    <a:pt x="1029" y="248"/>
                  </a:lnTo>
                  <a:lnTo>
                    <a:pt x="1004" y="232"/>
                  </a:lnTo>
                  <a:lnTo>
                    <a:pt x="1004" y="232"/>
                  </a:lnTo>
                  <a:lnTo>
                    <a:pt x="962" y="209"/>
                  </a:lnTo>
                  <a:lnTo>
                    <a:pt x="962" y="209"/>
                  </a:lnTo>
                  <a:lnTo>
                    <a:pt x="940" y="196"/>
                  </a:lnTo>
                  <a:lnTo>
                    <a:pt x="918" y="181"/>
                  </a:lnTo>
                  <a:lnTo>
                    <a:pt x="876" y="151"/>
                  </a:lnTo>
                  <a:lnTo>
                    <a:pt x="876" y="151"/>
                  </a:lnTo>
                  <a:lnTo>
                    <a:pt x="847" y="130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806" y="100"/>
                  </a:lnTo>
                  <a:lnTo>
                    <a:pt x="794" y="91"/>
                  </a:lnTo>
                  <a:lnTo>
                    <a:pt x="785" y="79"/>
                  </a:lnTo>
                  <a:lnTo>
                    <a:pt x="777" y="68"/>
                  </a:lnTo>
                  <a:lnTo>
                    <a:pt x="773" y="61"/>
                  </a:lnTo>
                  <a:lnTo>
                    <a:pt x="768" y="65"/>
                  </a:lnTo>
                  <a:lnTo>
                    <a:pt x="768" y="65"/>
                  </a:lnTo>
                  <a:lnTo>
                    <a:pt x="720" y="103"/>
                  </a:lnTo>
                  <a:lnTo>
                    <a:pt x="673" y="139"/>
                  </a:lnTo>
                  <a:lnTo>
                    <a:pt x="673" y="139"/>
                  </a:lnTo>
                  <a:lnTo>
                    <a:pt x="605" y="192"/>
                  </a:lnTo>
                  <a:lnTo>
                    <a:pt x="605" y="192"/>
                  </a:lnTo>
                  <a:lnTo>
                    <a:pt x="586" y="206"/>
                  </a:lnTo>
                  <a:lnTo>
                    <a:pt x="566" y="218"/>
                  </a:lnTo>
                  <a:lnTo>
                    <a:pt x="547" y="230"/>
                  </a:lnTo>
                  <a:lnTo>
                    <a:pt x="526" y="239"/>
                  </a:lnTo>
                  <a:lnTo>
                    <a:pt x="505" y="247"/>
                  </a:lnTo>
                  <a:lnTo>
                    <a:pt x="484" y="255"/>
                  </a:lnTo>
                  <a:lnTo>
                    <a:pt x="442" y="268"/>
                  </a:lnTo>
                  <a:lnTo>
                    <a:pt x="442" y="268"/>
                  </a:lnTo>
                  <a:lnTo>
                    <a:pt x="371" y="287"/>
                  </a:lnTo>
                  <a:lnTo>
                    <a:pt x="333" y="296"/>
                  </a:lnTo>
                  <a:lnTo>
                    <a:pt x="295" y="304"/>
                  </a:lnTo>
                  <a:lnTo>
                    <a:pt x="256" y="312"/>
                  </a:lnTo>
                  <a:lnTo>
                    <a:pt x="216" y="317"/>
                  </a:lnTo>
                  <a:lnTo>
                    <a:pt x="175" y="320"/>
                  </a:lnTo>
                  <a:lnTo>
                    <a:pt x="134" y="321"/>
                  </a:lnTo>
                  <a:lnTo>
                    <a:pt x="134" y="3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4" name="chenying0907 919"/>
            <p:cNvSpPr>
              <a:spLocks/>
            </p:cNvSpPr>
            <p:nvPr/>
          </p:nvSpPr>
          <p:spPr bwMode="auto">
            <a:xfrm>
              <a:off x="3368676" y="3514726"/>
              <a:ext cx="252413" cy="92075"/>
            </a:xfrm>
            <a:custGeom>
              <a:avLst/>
              <a:gdLst/>
              <a:ahLst/>
              <a:cxnLst>
                <a:cxn ang="0">
                  <a:pos x="112" y="229"/>
                </a:cxn>
                <a:cxn ang="0">
                  <a:pos x="92" y="223"/>
                </a:cxn>
                <a:cxn ang="0">
                  <a:pos x="69" y="206"/>
                </a:cxn>
                <a:cxn ang="0">
                  <a:pos x="51" y="181"/>
                </a:cxn>
                <a:cxn ang="0">
                  <a:pos x="19" y="100"/>
                </a:cxn>
                <a:cxn ang="0">
                  <a:pos x="1" y="50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8" y="15"/>
                </a:cxn>
                <a:cxn ang="0">
                  <a:pos x="30" y="15"/>
                </a:cxn>
                <a:cxn ang="0">
                  <a:pos x="40" y="25"/>
                </a:cxn>
                <a:cxn ang="0">
                  <a:pos x="54" y="68"/>
                </a:cxn>
                <a:cxn ang="0">
                  <a:pos x="65" y="101"/>
                </a:cxn>
                <a:cxn ang="0">
                  <a:pos x="92" y="158"/>
                </a:cxn>
                <a:cxn ang="0">
                  <a:pos x="105" y="175"/>
                </a:cxn>
                <a:cxn ang="0">
                  <a:pos x="119" y="182"/>
                </a:cxn>
                <a:cxn ang="0">
                  <a:pos x="132" y="182"/>
                </a:cxn>
                <a:cxn ang="0">
                  <a:pos x="153" y="170"/>
                </a:cxn>
                <a:cxn ang="0">
                  <a:pos x="177" y="149"/>
                </a:cxn>
                <a:cxn ang="0">
                  <a:pos x="198" y="127"/>
                </a:cxn>
                <a:cxn ang="0">
                  <a:pos x="228" y="92"/>
                </a:cxn>
                <a:cxn ang="0">
                  <a:pos x="260" y="63"/>
                </a:cxn>
                <a:cxn ang="0">
                  <a:pos x="279" y="54"/>
                </a:cxn>
                <a:cxn ang="0">
                  <a:pos x="285" y="46"/>
                </a:cxn>
                <a:cxn ang="0">
                  <a:pos x="302" y="38"/>
                </a:cxn>
                <a:cxn ang="0">
                  <a:pos x="315" y="42"/>
                </a:cxn>
                <a:cxn ang="0">
                  <a:pos x="324" y="54"/>
                </a:cxn>
                <a:cxn ang="0">
                  <a:pos x="327" y="58"/>
                </a:cxn>
                <a:cxn ang="0">
                  <a:pos x="379" y="107"/>
                </a:cxn>
                <a:cxn ang="0">
                  <a:pos x="413" y="141"/>
                </a:cxn>
                <a:cxn ang="0">
                  <a:pos x="451" y="172"/>
                </a:cxn>
                <a:cxn ang="0">
                  <a:pos x="465" y="175"/>
                </a:cxn>
                <a:cxn ang="0">
                  <a:pos x="494" y="165"/>
                </a:cxn>
                <a:cxn ang="0">
                  <a:pos x="525" y="136"/>
                </a:cxn>
                <a:cxn ang="0">
                  <a:pos x="578" y="62"/>
                </a:cxn>
                <a:cxn ang="0">
                  <a:pos x="591" y="30"/>
                </a:cxn>
                <a:cxn ang="0">
                  <a:pos x="592" y="17"/>
                </a:cxn>
                <a:cxn ang="0">
                  <a:pos x="600" y="5"/>
                </a:cxn>
                <a:cxn ang="0">
                  <a:pos x="616" y="0"/>
                </a:cxn>
                <a:cxn ang="0">
                  <a:pos x="625" y="3"/>
                </a:cxn>
                <a:cxn ang="0">
                  <a:pos x="631" y="7"/>
                </a:cxn>
                <a:cxn ang="0">
                  <a:pos x="637" y="17"/>
                </a:cxn>
                <a:cxn ang="0">
                  <a:pos x="637" y="33"/>
                </a:cxn>
                <a:cxn ang="0">
                  <a:pos x="629" y="63"/>
                </a:cxn>
                <a:cxn ang="0">
                  <a:pos x="595" y="121"/>
                </a:cxn>
                <a:cxn ang="0">
                  <a:pos x="554" y="168"/>
                </a:cxn>
                <a:cxn ang="0">
                  <a:pos x="545" y="178"/>
                </a:cxn>
                <a:cxn ang="0">
                  <a:pos x="502" y="219"/>
                </a:cxn>
                <a:cxn ang="0">
                  <a:pos x="473" y="229"/>
                </a:cxn>
                <a:cxn ang="0">
                  <a:pos x="464" y="228"/>
                </a:cxn>
                <a:cxn ang="0">
                  <a:pos x="435" y="216"/>
                </a:cxn>
                <a:cxn ang="0">
                  <a:pos x="388" y="182"/>
                </a:cxn>
                <a:cxn ang="0">
                  <a:pos x="349" y="145"/>
                </a:cxn>
                <a:cxn ang="0">
                  <a:pos x="329" y="128"/>
                </a:cxn>
                <a:cxn ang="0">
                  <a:pos x="298" y="98"/>
                </a:cxn>
                <a:cxn ang="0">
                  <a:pos x="289" y="100"/>
                </a:cxn>
                <a:cxn ang="0">
                  <a:pos x="273" y="110"/>
                </a:cxn>
                <a:cxn ang="0">
                  <a:pos x="256" y="134"/>
                </a:cxn>
                <a:cxn ang="0">
                  <a:pos x="240" y="155"/>
                </a:cxn>
                <a:cxn ang="0">
                  <a:pos x="215" y="177"/>
                </a:cxn>
                <a:cxn ang="0">
                  <a:pos x="185" y="202"/>
                </a:cxn>
                <a:cxn ang="0">
                  <a:pos x="146" y="226"/>
                </a:cxn>
                <a:cxn ang="0">
                  <a:pos x="124" y="230"/>
                </a:cxn>
              </a:cxnLst>
              <a:rect l="0" t="0" r="r" b="b"/>
              <a:pathLst>
                <a:path w="637" h="230">
                  <a:moveTo>
                    <a:pt x="124" y="230"/>
                  </a:moveTo>
                  <a:lnTo>
                    <a:pt x="124" y="230"/>
                  </a:lnTo>
                  <a:lnTo>
                    <a:pt x="112" y="229"/>
                  </a:lnTo>
                  <a:lnTo>
                    <a:pt x="112" y="229"/>
                  </a:lnTo>
                  <a:lnTo>
                    <a:pt x="103" y="226"/>
                  </a:lnTo>
                  <a:lnTo>
                    <a:pt x="92" y="223"/>
                  </a:lnTo>
                  <a:lnTo>
                    <a:pt x="85" y="217"/>
                  </a:lnTo>
                  <a:lnTo>
                    <a:pt x="77" y="212"/>
                  </a:lnTo>
                  <a:lnTo>
                    <a:pt x="69" y="206"/>
                  </a:lnTo>
                  <a:lnTo>
                    <a:pt x="62" y="198"/>
                  </a:lnTo>
                  <a:lnTo>
                    <a:pt x="57" y="190"/>
                  </a:lnTo>
                  <a:lnTo>
                    <a:pt x="51" y="181"/>
                  </a:lnTo>
                  <a:lnTo>
                    <a:pt x="41" y="161"/>
                  </a:lnTo>
                  <a:lnTo>
                    <a:pt x="32" y="141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0" y="73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1" y="30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7" y="21"/>
                  </a:lnTo>
                  <a:lnTo>
                    <a:pt x="13" y="17"/>
                  </a:lnTo>
                  <a:lnTo>
                    <a:pt x="18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30" y="15"/>
                  </a:lnTo>
                  <a:lnTo>
                    <a:pt x="34" y="17"/>
                  </a:lnTo>
                  <a:lnTo>
                    <a:pt x="37" y="21"/>
                  </a:lnTo>
                  <a:lnTo>
                    <a:pt x="40" y="25"/>
                  </a:lnTo>
                  <a:lnTo>
                    <a:pt x="40" y="25"/>
                  </a:lnTo>
                  <a:lnTo>
                    <a:pt x="48" y="47"/>
                  </a:lnTo>
                  <a:lnTo>
                    <a:pt x="54" y="68"/>
                  </a:lnTo>
                  <a:lnTo>
                    <a:pt x="54" y="68"/>
                  </a:lnTo>
                  <a:lnTo>
                    <a:pt x="65" y="101"/>
                  </a:lnTo>
                  <a:lnTo>
                    <a:pt x="65" y="101"/>
                  </a:lnTo>
                  <a:lnTo>
                    <a:pt x="73" y="119"/>
                  </a:lnTo>
                  <a:lnTo>
                    <a:pt x="82" y="139"/>
                  </a:lnTo>
                  <a:lnTo>
                    <a:pt x="92" y="158"/>
                  </a:lnTo>
                  <a:lnTo>
                    <a:pt x="99" y="168"/>
                  </a:lnTo>
                  <a:lnTo>
                    <a:pt x="105" y="175"/>
                  </a:lnTo>
                  <a:lnTo>
                    <a:pt x="105" y="175"/>
                  </a:lnTo>
                  <a:lnTo>
                    <a:pt x="109" y="178"/>
                  </a:lnTo>
                  <a:lnTo>
                    <a:pt x="115" y="181"/>
                  </a:lnTo>
                  <a:lnTo>
                    <a:pt x="119" y="182"/>
                  </a:lnTo>
                  <a:lnTo>
                    <a:pt x="124" y="182"/>
                  </a:lnTo>
                  <a:lnTo>
                    <a:pt x="124" y="182"/>
                  </a:lnTo>
                  <a:lnTo>
                    <a:pt x="132" y="182"/>
                  </a:lnTo>
                  <a:lnTo>
                    <a:pt x="138" y="179"/>
                  </a:lnTo>
                  <a:lnTo>
                    <a:pt x="146" y="175"/>
                  </a:lnTo>
                  <a:lnTo>
                    <a:pt x="153" y="170"/>
                  </a:lnTo>
                  <a:lnTo>
                    <a:pt x="166" y="160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4" y="143"/>
                  </a:lnTo>
                  <a:lnTo>
                    <a:pt x="184" y="143"/>
                  </a:lnTo>
                  <a:lnTo>
                    <a:pt x="198" y="127"/>
                  </a:lnTo>
                  <a:lnTo>
                    <a:pt x="214" y="109"/>
                  </a:lnTo>
                  <a:lnTo>
                    <a:pt x="214" y="109"/>
                  </a:lnTo>
                  <a:lnTo>
                    <a:pt x="228" y="92"/>
                  </a:lnTo>
                  <a:lnTo>
                    <a:pt x="243" y="76"/>
                  </a:lnTo>
                  <a:lnTo>
                    <a:pt x="251" y="68"/>
                  </a:lnTo>
                  <a:lnTo>
                    <a:pt x="260" y="63"/>
                  </a:lnTo>
                  <a:lnTo>
                    <a:pt x="268" y="58"/>
                  </a:lnTo>
                  <a:lnTo>
                    <a:pt x="277" y="55"/>
                  </a:lnTo>
                  <a:lnTo>
                    <a:pt x="279" y="54"/>
                  </a:lnTo>
                  <a:lnTo>
                    <a:pt x="281" y="51"/>
                  </a:lnTo>
                  <a:lnTo>
                    <a:pt x="281" y="51"/>
                  </a:lnTo>
                  <a:lnTo>
                    <a:pt x="285" y="46"/>
                  </a:lnTo>
                  <a:lnTo>
                    <a:pt x="290" y="42"/>
                  </a:lnTo>
                  <a:lnTo>
                    <a:pt x="296" y="39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8" y="39"/>
                  </a:lnTo>
                  <a:lnTo>
                    <a:pt x="315" y="42"/>
                  </a:lnTo>
                  <a:lnTo>
                    <a:pt x="321" y="47"/>
                  </a:lnTo>
                  <a:lnTo>
                    <a:pt x="323" y="50"/>
                  </a:lnTo>
                  <a:lnTo>
                    <a:pt x="324" y="54"/>
                  </a:lnTo>
                  <a:lnTo>
                    <a:pt x="325" y="56"/>
                  </a:lnTo>
                  <a:lnTo>
                    <a:pt x="327" y="58"/>
                  </a:lnTo>
                  <a:lnTo>
                    <a:pt x="327" y="58"/>
                  </a:lnTo>
                  <a:lnTo>
                    <a:pt x="340" y="68"/>
                  </a:lnTo>
                  <a:lnTo>
                    <a:pt x="353" y="81"/>
                  </a:lnTo>
                  <a:lnTo>
                    <a:pt x="379" y="107"/>
                  </a:lnTo>
                  <a:lnTo>
                    <a:pt x="379" y="107"/>
                  </a:lnTo>
                  <a:lnTo>
                    <a:pt x="396" y="124"/>
                  </a:lnTo>
                  <a:lnTo>
                    <a:pt x="413" y="141"/>
                  </a:lnTo>
                  <a:lnTo>
                    <a:pt x="431" y="158"/>
                  </a:lnTo>
                  <a:lnTo>
                    <a:pt x="451" y="172"/>
                  </a:lnTo>
                  <a:lnTo>
                    <a:pt x="451" y="172"/>
                  </a:lnTo>
                  <a:lnTo>
                    <a:pt x="457" y="174"/>
                  </a:lnTo>
                  <a:lnTo>
                    <a:pt x="465" y="175"/>
                  </a:lnTo>
                  <a:lnTo>
                    <a:pt x="465" y="175"/>
                  </a:lnTo>
                  <a:lnTo>
                    <a:pt x="474" y="174"/>
                  </a:lnTo>
                  <a:lnTo>
                    <a:pt x="484" y="170"/>
                  </a:lnTo>
                  <a:lnTo>
                    <a:pt x="494" y="165"/>
                  </a:lnTo>
                  <a:lnTo>
                    <a:pt x="504" y="157"/>
                  </a:lnTo>
                  <a:lnTo>
                    <a:pt x="515" y="148"/>
                  </a:lnTo>
                  <a:lnTo>
                    <a:pt x="525" y="136"/>
                  </a:lnTo>
                  <a:lnTo>
                    <a:pt x="545" y="113"/>
                  </a:lnTo>
                  <a:lnTo>
                    <a:pt x="563" y="87"/>
                  </a:lnTo>
                  <a:lnTo>
                    <a:pt x="578" y="62"/>
                  </a:lnTo>
                  <a:lnTo>
                    <a:pt x="583" y="50"/>
                  </a:lnTo>
                  <a:lnTo>
                    <a:pt x="588" y="39"/>
                  </a:lnTo>
                  <a:lnTo>
                    <a:pt x="591" y="30"/>
                  </a:lnTo>
                  <a:lnTo>
                    <a:pt x="592" y="22"/>
                  </a:lnTo>
                  <a:lnTo>
                    <a:pt x="592" y="22"/>
                  </a:lnTo>
                  <a:lnTo>
                    <a:pt x="592" y="17"/>
                  </a:lnTo>
                  <a:lnTo>
                    <a:pt x="593" y="13"/>
                  </a:lnTo>
                  <a:lnTo>
                    <a:pt x="596" y="9"/>
                  </a:lnTo>
                  <a:lnTo>
                    <a:pt x="600" y="5"/>
                  </a:lnTo>
                  <a:lnTo>
                    <a:pt x="603" y="4"/>
                  </a:lnTo>
                  <a:lnTo>
                    <a:pt x="606" y="2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620" y="2"/>
                  </a:lnTo>
                  <a:lnTo>
                    <a:pt x="625" y="3"/>
                  </a:lnTo>
                  <a:lnTo>
                    <a:pt x="629" y="4"/>
                  </a:lnTo>
                  <a:lnTo>
                    <a:pt x="631" y="7"/>
                  </a:lnTo>
                  <a:lnTo>
                    <a:pt x="631" y="7"/>
                  </a:lnTo>
                  <a:lnTo>
                    <a:pt x="634" y="11"/>
                  </a:lnTo>
                  <a:lnTo>
                    <a:pt x="637" y="13"/>
                  </a:lnTo>
                  <a:lnTo>
                    <a:pt x="637" y="17"/>
                  </a:lnTo>
                  <a:lnTo>
                    <a:pt x="637" y="22"/>
                  </a:lnTo>
                  <a:lnTo>
                    <a:pt x="637" y="22"/>
                  </a:lnTo>
                  <a:lnTo>
                    <a:pt x="637" y="33"/>
                  </a:lnTo>
                  <a:lnTo>
                    <a:pt x="634" y="43"/>
                  </a:lnTo>
                  <a:lnTo>
                    <a:pt x="631" y="53"/>
                  </a:lnTo>
                  <a:lnTo>
                    <a:pt x="629" y="63"/>
                  </a:lnTo>
                  <a:lnTo>
                    <a:pt x="620" y="83"/>
                  </a:lnTo>
                  <a:lnTo>
                    <a:pt x="608" y="102"/>
                  </a:lnTo>
                  <a:lnTo>
                    <a:pt x="595" y="121"/>
                  </a:lnTo>
                  <a:lnTo>
                    <a:pt x="582" y="138"/>
                  </a:lnTo>
                  <a:lnTo>
                    <a:pt x="567" y="153"/>
                  </a:lnTo>
                  <a:lnTo>
                    <a:pt x="554" y="168"/>
                  </a:lnTo>
                  <a:lnTo>
                    <a:pt x="554" y="168"/>
                  </a:lnTo>
                  <a:lnTo>
                    <a:pt x="545" y="178"/>
                  </a:lnTo>
                  <a:lnTo>
                    <a:pt x="545" y="178"/>
                  </a:lnTo>
                  <a:lnTo>
                    <a:pt x="529" y="195"/>
                  </a:lnTo>
                  <a:lnTo>
                    <a:pt x="511" y="211"/>
                  </a:lnTo>
                  <a:lnTo>
                    <a:pt x="502" y="219"/>
                  </a:lnTo>
                  <a:lnTo>
                    <a:pt x="493" y="224"/>
                  </a:lnTo>
                  <a:lnTo>
                    <a:pt x="482" y="228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64" y="228"/>
                  </a:lnTo>
                  <a:lnTo>
                    <a:pt x="464" y="228"/>
                  </a:lnTo>
                  <a:lnTo>
                    <a:pt x="450" y="223"/>
                  </a:lnTo>
                  <a:lnTo>
                    <a:pt x="435" y="216"/>
                  </a:lnTo>
                  <a:lnTo>
                    <a:pt x="423" y="209"/>
                  </a:lnTo>
                  <a:lnTo>
                    <a:pt x="412" y="200"/>
                  </a:lnTo>
                  <a:lnTo>
                    <a:pt x="388" y="182"/>
                  </a:lnTo>
                  <a:lnTo>
                    <a:pt x="366" y="161"/>
                  </a:lnTo>
                  <a:lnTo>
                    <a:pt x="366" y="161"/>
                  </a:lnTo>
                  <a:lnTo>
                    <a:pt x="349" y="145"/>
                  </a:lnTo>
                  <a:lnTo>
                    <a:pt x="332" y="130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13" y="115"/>
                  </a:lnTo>
                  <a:lnTo>
                    <a:pt x="299" y="101"/>
                  </a:lnTo>
                  <a:lnTo>
                    <a:pt x="298" y="98"/>
                  </a:lnTo>
                  <a:lnTo>
                    <a:pt x="295" y="98"/>
                  </a:lnTo>
                  <a:lnTo>
                    <a:pt x="295" y="98"/>
                  </a:lnTo>
                  <a:lnTo>
                    <a:pt x="289" y="100"/>
                  </a:lnTo>
                  <a:lnTo>
                    <a:pt x="283" y="102"/>
                  </a:lnTo>
                  <a:lnTo>
                    <a:pt x="277" y="106"/>
                  </a:lnTo>
                  <a:lnTo>
                    <a:pt x="273" y="110"/>
                  </a:lnTo>
                  <a:lnTo>
                    <a:pt x="264" y="122"/>
                  </a:lnTo>
                  <a:lnTo>
                    <a:pt x="256" y="134"/>
                  </a:lnTo>
                  <a:lnTo>
                    <a:pt x="256" y="134"/>
                  </a:lnTo>
                  <a:lnTo>
                    <a:pt x="247" y="147"/>
                  </a:lnTo>
                  <a:lnTo>
                    <a:pt x="247" y="147"/>
                  </a:lnTo>
                  <a:lnTo>
                    <a:pt x="240" y="155"/>
                  </a:lnTo>
                  <a:lnTo>
                    <a:pt x="232" y="162"/>
                  </a:lnTo>
                  <a:lnTo>
                    <a:pt x="215" y="177"/>
                  </a:lnTo>
                  <a:lnTo>
                    <a:pt x="215" y="177"/>
                  </a:lnTo>
                  <a:lnTo>
                    <a:pt x="204" y="187"/>
                  </a:lnTo>
                  <a:lnTo>
                    <a:pt x="204" y="187"/>
                  </a:lnTo>
                  <a:lnTo>
                    <a:pt x="185" y="202"/>
                  </a:lnTo>
                  <a:lnTo>
                    <a:pt x="167" y="216"/>
                  </a:lnTo>
                  <a:lnTo>
                    <a:pt x="157" y="221"/>
                  </a:lnTo>
                  <a:lnTo>
                    <a:pt x="146" y="226"/>
                  </a:lnTo>
                  <a:lnTo>
                    <a:pt x="134" y="229"/>
                  </a:lnTo>
                  <a:lnTo>
                    <a:pt x="124" y="230"/>
                  </a:lnTo>
                  <a:lnTo>
                    <a:pt x="124" y="2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5" name="chenying0907 920"/>
            <p:cNvSpPr>
              <a:spLocks/>
            </p:cNvSpPr>
            <p:nvPr/>
          </p:nvSpPr>
          <p:spPr bwMode="auto">
            <a:xfrm>
              <a:off x="3444876" y="3551238"/>
              <a:ext cx="80963" cy="52388"/>
            </a:xfrm>
            <a:custGeom>
              <a:avLst/>
              <a:gdLst/>
              <a:ahLst/>
              <a:cxnLst>
                <a:cxn ang="0">
                  <a:pos x="204" y="100"/>
                </a:cxn>
                <a:cxn ang="0">
                  <a:pos x="197" y="63"/>
                </a:cxn>
                <a:cxn ang="0">
                  <a:pos x="188" y="26"/>
                </a:cxn>
                <a:cxn ang="0">
                  <a:pos x="187" y="21"/>
                </a:cxn>
                <a:cxn ang="0">
                  <a:pos x="182" y="14"/>
                </a:cxn>
                <a:cxn ang="0">
                  <a:pos x="174" y="10"/>
                </a:cxn>
                <a:cxn ang="0">
                  <a:pos x="162" y="10"/>
                </a:cxn>
                <a:cxn ang="0">
                  <a:pos x="150" y="17"/>
                </a:cxn>
                <a:cxn ang="0">
                  <a:pos x="145" y="23"/>
                </a:cxn>
                <a:cxn ang="0">
                  <a:pos x="144" y="32"/>
                </a:cxn>
                <a:cxn ang="0">
                  <a:pos x="144" y="38"/>
                </a:cxn>
                <a:cxn ang="0">
                  <a:pos x="157" y="86"/>
                </a:cxn>
                <a:cxn ang="0">
                  <a:pos x="142" y="87"/>
                </a:cxn>
                <a:cxn ang="0">
                  <a:pos x="101" y="85"/>
                </a:cxn>
                <a:cxn ang="0">
                  <a:pos x="77" y="85"/>
                </a:cxn>
                <a:cxn ang="0">
                  <a:pos x="53" y="85"/>
                </a:cxn>
                <a:cxn ang="0">
                  <a:pos x="48" y="83"/>
                </a:cxn>
                <a:cxn ang="0">
                  <a:pos x="50" y="74"/>
                </a:cxn>
                <a:cxn ang="0">
                  <a:pos x="57" y="52"/>
                </a:cxn>
                <a:cxn ang="0">
                  <a:pos x="64" y="29"/>
                </a:cxn>
                <a:cxn ang="0">
                  <a:pos x="64" y="23"/>
                </a:cxn>
                <a:cxn ang="0">
                  <a:pos x="63" y="14"/>
                </a:cxn>
                <a:cxn ang="0">
                  <a:pos x="53" y="4"/>
                </a:cxn>
                <a:cxn ang="0">
                  <a:pos x="38" y="0"/>
                </a:cxn>
                <a:cxn ang="0">
                  <a:pos x="30" y="2"/>
                </a:cxn>
                <a:cxn ang="0">
                  <a:pos x="23" y="8"/>
                </a:cxn>
                <a:cxn ang="0">
                  <a:pos x="21" y="17"/>
                </a:cxn>
                <a:cxn ang="0">
                  <a:pos x="17" y="32"/>
                </a:cxn>
                <a:cxn ang="0">
                  <a:pos x="5" y="70"/>
                </a:cxn>
                <a:cxn ang="0">
                  <a:pos x="0" y="98"/>
                </a:cxn>
                <a:cxn ang="0">
                  <a:pos x="2" y="112"/>
                </a:cxn>
                <a:cxn ang="0">
                  <a:pos x="12" y="123"/>
                </a:cxn>
                <a:cxn ang="0">
                  <a:pos x="30" y="129"/>
                </a:cxn>
                <a:cxn ang="0">
                  <a:pos x="42" y="129"/>
                </a:cxn>
                <a:cxn ang="0">
                  <a:pos x="102" y="129"/>
                </a:cxn>
                <a:cxn ang="0">
                  <a:pos x="161" y="131"/>
                </a:cxn>
                <a:cxn ang="0">
                  <a:pos x="174" y="129"/>
                </a:cxn>
                <a:cxn ang="0">
                  <a:pos x="187" y="125"/>
                </a:cxn>
                <a:cxn ang="0">
                  <a:pos x="195" y="121"/>
                </a:cxn>
                <a:cxn ang="0">
                  <a:pos x="191" y="121"/>
                </a:cxn>
                <a:cxn ang="0">
                  <a:pos x="193" y="120"/>
                </a:cxn>
                <a:cxn ang="0">
                  <a:pos x="196" y="117"/>
                </a:cxn>
                <a:cxn ang="0">
                  <a:pos x="203" y="110"/>
                </a:cxn>
                <a:cxn ang="0">
                  <a:pos x="204" y="100"/>
                </a:cxn>
              </a:cxnLst>
              <a:rect l="0" t="0" r="r" b="b"/>
              <a:pathLst>
                <a:path w="204" h="131">
                  <a:moveTo>
                    <a:pt x="204" y="100"/>
                  </a:moveTo>
                  <a:lnTo>
                    <a:pt x="204" y="100"/>
                  </a:lnTo>
                  <a:lnTo>
                    <a:pt x="201" y="82"/>
                  </a:lnTo>
                  <a:lnTo>
                    <a:pt x="197" y="63"/>
                  </a:lnTo>
                  <a:lnTo>
                    <a:pt x="192" y="44"/>
                  </a:lnTo>
                  <a:lnTo>
                    <a:pt x="188" y="26"/>
                  </a:lnTo>
                  <a:lnTo>
                    <a:pt x="188" y="26"/>
                  </a:lnTo>
                  <a:lnTo>
                    <a:pt x="187" y="21"/>
                  </a:lnTo>
                  <a:lnTo>
                    <a:pt x="184" y="17"/>
                  </a:lnTo>
                  <a:lnTo>
                    <a:pt x="182" y="14"/>
                  </a:lnTo>
                  <a:lnTo>
                    <a:pt x="178" y="12"/>
                  </a:lnTo>
                  <a:lnTo>
                    <a:pt x="174" y="10"/>
                  </a:lnTo>
                  <a:lnTo>
                    <a:pt x="170" y="9"/>
                  </a:lnTo>
                  <a:lnTo>
                    <a:pt x="162" y="10"/>
                  </a:lnTo>
                  <a:lnTo>
                    <a:pt x="154" y="14"/>
                  </a:lnTo>
                  <a:lnTo>
                    <a:pt x="150" y="17"/>
                  </a:lnTo>
                  <a:lnTo>
                    <a:pt x="148" y="19"/>
                  </a:lnTo>
                  <a:lnTo>
                    <a:pt x="145" y="23"/>
                  </a:lnTo>
                  <a:lnTo>
                    <a:pt x="144" y="27"/>
                  </a:lnTo>
                  <a:lnTo>
                    <a:pt x="144" y="32"/>
                  </a:lnTo>
                  <a:lnTo>
                    <a:pt x="144" y="38"/>
                  </a:lnTo>
                  <a:lnTo>
                    <a:pt x="144" y="38"/>
                  </a:lnTo>
                  <a:lnTo>
                    <a:pt x="150" y="61"/>
                  </a:lnTo>
                  <a:lnTo>
                    <a:pt x="157" y="86"/>
                  </a:lnTo>
                  <a:lnTo>
                    <a:pt x="157" y="86"/>
                  </a:lnTo>
                  <a:lnTo>
                    <a:pt x="142" y="87"/>
                  </a:lnTo>
                  <a:lnTo>
                    <a:pt x="128" y="86"/>
                  </a:lnTo>
                  <a:lnTo>
                    <a:pt x="101" y="85"/>
                  </a:lnTo>
                  <a:lnTo>
                    <a:pt x="101" y="85"/>
                  </a:lnTo>
                  <a:lnTo>
                    <a:pt x="77" y="85"/>
                  </a:lnTo>
                  <a:lnTo>
                    <a:pt x="53" y="85"/>
                  </a:lnTo>
                  <a:lnTo>
                    <a:pt x="53" y="85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0" y="74"/>
                  </a:lnTo>
                  <a:lnTo>
                    <a:pt x="50" y="74"/>
                  </a:lnTo>
                  <a:lnTo>
                    <a:pt x="53" y="63"/>
                  </a:lnTo>
                  <a:lnTo>
                    <a:pt x="57" y="52"/>
                  </a:lnTo>
                  <a:lnTo>
                    <a:pt x="61" y="40"/>
                  </a:lnTo>
                  <a:lnTo>
                    <a:pt x="64" y="29"/>
                  </a:lnTo>
                  <a:lnTo>
                    <a:pt x="64" y="29"/>
                  </a:lnTo>
                  <a:lnTo>
                    <a:pt x="64" y="23"/>
                  </a:lnTo>
                  <a:lnTo>
                    <a:pt x="64" y="18"/>
                  </a:lnTo>
                  <a:lnTo>
                    <a:pt x="63" y="14"/>
                  </a:lnTo>
                  <a:lnTo>
                    <a:pt x="60" y="10"/>
                  </a:lnTo>
                  <a:lnTo>
                    <a:pt x="53" y="4"/>
                  </a:lnTo>
                  <a:lnTo>
                    <a:pt x="46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0" y="2"/>
                  </a:lnTo>
                  <a:lnTo>
                    <a:pt x="26" y="4"/>
                  </a:lnTo>
                  <a:lnTo>
                    <a:pt x="23" y="8"/>
                  </a:lnTo>
                  <a:lnTo>
                    <a:pt x="22" y="12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17" y="32"/>
                  </a:lnTo>
                  <a:lnTo>
                    <a:pt x="10" y="51"/>
                  </a:lnTo>
                  <a:lnTo>
                    <a:pt x="5" y="70"/>
                  </a:lnTo>
                  <a:lnTo>
                    <a:pt x="1" y="89"/>
                  </a:lnTo>
                  <a:lnTo>
                    <a:pt x="0" y="98"/>
                  </a:lnTo>
                  <a:lnTo>
                    <a:pt x="1" y="106"/>
                  </a:lnTo>
                  <a:lnTo>
                    <a:pt x="2" y="112"/>
                  </a:lnTo>
                  <a:lnTo>
                    <a:pt x="6" y="119"/>
                  </a:lnTo>
                  <a:lnTo>
                    <a:pt x="12" y="123"/>
                  </a:lnTo>
                  <a:lnTo>
                    <a:pt x="19" y="127"/>
                  </a:lnTo>
                  <a:lnTo>
                    <a:pt x="30" y="129"/>
                  </a:lnTo>
                  <a:lnTo>
                    <a:pt x="42" y="129"/>
                  </a:lnTo>
                  <a:lnTo>
                    <a:pt x="42" y="129"/>
                  </a:lnTo>
                  <a:lnTo>
                    <a:pt x="72" y="128"/>
                  </a:lnTo>
                  <a:lnTo>
                    <a:pt x="102" y="129"/>
                  </a:lnTo>
                  <a:lnTo>
                    <a:pt x="132" y="131"/>
                  </a:lnTo>
                  <a:lnTo>
                    <a:pt x="161" y="131"/>
                  </a:lnTo>
                  <a:lnTo>
                    <a:pt x="161" y="131"/>
                  </a:lnTo>
                  <a:lnTo>
                    <a:pt x="174" y="129"/>
                  </a:lnTo>
                  <a:lnTo>
                    <a:pt x="180" y="128"/>
                  </a:lnTo>
                  <a:lnTo>
                    <a:pt x="187" y="125"/>
                  </a:lnTo>
                  <a:lnTo>
                    <a:pt x="187" y="125"/>
                  </a:lnTo>
                  <a:lnTo>
                    <a:pt x="195" y="121"/>
                  </a:lnTo>
                  <a:lnTo>
                    <a:pt x="196" y="120"/>
                  </a:lnTo>
                  <a:lnTo>
                    <a:pt x="191" y="121"/>
                  </a:lnTo>
                  <a:lnTo>
                    <a:pt x="191" y="121"/>
                  </a:lnTo>
                  <a:lnTo>
                    <a:pt x="193" y="120"/>
                  </a:lnTo>
                  <a:lnTo>
                    <a:pt x="196" y="117"/>
                  </a:lnTo>
                  <a:lnTo>
                    <a:pt x="196" y="117"/>
                  </a:lnTo>
                  <a:lnTo>
                    <a:pt x="200" y="114"/>
                  </a:lnTo>
                  <a:lnTo>
                    <a:pt x="203" y="110"/>
                  </a:lnTo>
                  <a:lnTo>
                    <a:pt x="204" y="104"/>
                  </a:lnTo>
                  <a:lnTo>
                    <a:pt x="204" y="100"/>
                  </a:lnTo>
                  <a:lnTo>
                    <a:pt x="204" y="10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6" name="chenying0907 921"/>
            <p:cNvSpPr>
              <a:spLocks/>
            </p:cNvSpPr>
            <p:nvPr/>
          </p:nvSpPr>
          <p:spPr bwMode="auto">
            <a:xfrm>
              <a:off x="3436938" y="3586163"/>
              <a:ext cx="96838" cy="152400"/>
            </a:xfrm>
            <a:custGeom>
              <a:avLst/>
              <a:gdLst/>
              <a:ahLst/>
              <a:cxnLst>
                <a:cxn ang="0">
                  <a:pos x="228" y="124"/>
                </a:cxn>
                <a:cxn ang="0">
                  <a:pos x="218" y="80"/>
                </a:cxn>
                <a:cxn ang="0">
                  <a:pos x="206" y="41"/>
                </a:cxn>
                <a:cxn ang="0">
                  <a:pos x="206" y="30"/>
                </a:cxn>
                <a:cxn ang="0">
                  <a:pos x="205" y="16"/>
                </a:cxn>
                <a:cxn ang="0">
                  <a:pos x="188" y="1"/>
                </a:cxn>
                <a:cxn ang="0">
                  <a:pos x="172" y="3"/>
                </a:cxn>
                <a:cxn ang="0">
                  <a:pos x="163" y="13"/>
                </a:cxn>
                <a:cxn ang="0">
                  <a:pos x="160" y="26"/>
                </a:cxn>
                <a:cxn ang="0">
                  <a:pos x="167" y="61"/>
                </a:cxn>
                <a:cxn ang="0">
                  <a:pos x="177" y="105"/>
                </a:cxn>
                <a:cxn ang="0">
                  <a:pos x="188" y="190"/>
                </a:cxn>
                <a:cxn ang="0">
                  <a:pos x="193" y="234"/>
                </a:cxn>
                <a:cxn ang="0">
                  <a:pos x="192" y="268"/>
                </a:cxn>
                <a:cxn ang="0">
                  <a:pos x="189" y="276"/>
                </a:cxn>
                <a:cxn ang="0">
                  <a:pos x="137" y="327"/>
                </a:cxn>
                <a:cxn ang="0">
                  <a:pos x="120" y="335"/>
                </a:cxn>
                <a:cxn ang="0">
                  <a:pos x="82" y="298"/>
                </a:cxn>
                <a:cxn ang="0">
                  <a:pos x="60" y="275"/>
                </a:cxn>
                <a:cxn ang="0">
                  <a:pos x="47" y="267"/>
                </a:cxn>
                <a:cxn ang="0">
                  <a:pos x="57" y="225"/>
                </a:cxn>
                <a:cxn ang="0">
                  <a:pos x="62" y="199"/>
                </a:cxn>
                <a:cxn ang="0">
                  <a:pos x="73" y="118"/>
                </a:cxn>
                <a:cxn ang="0">
                  <a:pos x="87" y="46"/>
                </a:cxn>
                <a:cxn ang="0">
                  <a:pos x="91" y="17"/>
                </a:cxn>
                <a:cxn ang="0">
                  <a:pos x="86" y="5"/>
                </a:cxn>
                <a:cxn ang="0">
                  <a:pos x="70" y="0"/>
                </a:cxn>
                <a:cxn ang="0">
                  <a:pos x="51" y="8"/>
                </a:cxn>
                <a:cxn ang="0">
                  <a:pos x="45" y="22"/>
                </a:cxn>
                <a:cxn ang="0">
                  <a:pos x="34" y="84"/>
                </a:cxn>
                <a:cxn ang="0">
                  <a:pos x="20" y="145"/>
                </a:cxn>
                <a:cxn ang="0">
                  <a:pos x="2" y="247"/>
                </a:cxn>
                <a:cxn ang="0">
                  <a:pos x="0" y="265"/>
                </a:cxn>
                <a:cxn ang="0">
                  <a:pos x="10" y="292"/>
                </a:cxn>
                <a:cxn ang="0">
                  <a:pos x="45" y="331"/>
                </a:cxn>
                <a:cxn ang="0">
                  <a:pos x="90" y="369"/>
                </a:cxn>
                <a:cxn ang="0">
                  <a:pos x="103" y="375"/>
                </a:cxn>
                <a:cxn ang="0">
                  <a:pos x="109" y="382"/>
                </a:cxn>
                <a:cxn ang="0">
                  <a:pos x="121" y="383"/>
                </a:cxn>
                <a:cxn ang="0">
                  <a:pos x="149" y="374"/>
                </a:cxn>
                <a:cxn ang="0">
                  <a:pos x="197" y="341"/>
                </a:cxn>
                <a:cxn ang="0">
                  <a:pos x="228" y="305"/>
                </a:cxn>
                <a:cxn ang="0">
                  <a:pos x="240" y="279"/>
                </a:cxn>
                <a:cxn ang="0">
                  <a:pos x="240" y="238"/>
                </a:cxn>
                <a:cxn ang="0">
                  <a:pos x="230" y="140"/>
                </a:cxn>
              </a:cxnLst>
              <a:rect l="0" t="0" r="r" b="b"/>
              <a:pathLst>
                <a:path w="242" h="383">
                  <a:moveTo>
                    <a:pt x="230" y="140"/>
                  </a:moveTo>
                  <a:lnTo>
                    <a:pt x="230" y="140"/>
                  </a:lnTo>
                  <a:lnTo>
                    <a:pt x="228" y="124"/>
                  </a:lnTo>
                  <a:lnTo>
                    <a:pt x="226" y="110"/>
                  </a:lnTo>
                  <a:lnTo>
                    <a:pt x="218" y="80"/>
                  </a:lnTo>
                  <a:lnTo>
                    <a:pt x="218" y="80"/>
                  </a:lnTo>
                  <a:lnTo>
                    <a:pt x="215" y="68"/>
                  </a:lnTo>
                  <a:lnTo>
                    <a:pt x="210" y="54"/>
                  </a:lnTo>
                  <a:lnTo>
                    <a:pt x="206" y="41"/>
                  </a:lnTo>
                  <a:lnTo>
                    <a:pt x="206" y="34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6" y="25"/>
                  </a:lnTo>
                  <a:lnTo>
                    <a:pt x="206" y="20"/>
                  </a:lnTo>
                  <a:lnTo>
                    <a:pt x="205" y="16"/>
                  </a:lnTo>
                  <a:lnTo>
                    <a:pt x="202" y="12"/>
                  </a:lnTo>
                  <a:lnTo>
                    <a:pt x="196" y="5"/>
                  </a:lnTo>
                  <a:lnTo>
                    <a:pt x="188" y="1"/>
                  </a:lnTo>
                  <a:lnTo>
                    <a:pt x="180" y="1"/>
                  </a:lnTo>
                  <a:lnTo>
                    <a:pt x="175" y="1"/>
                  </a:lnTo>
                  <a:lnTo>
                    <a:pt x="172" y="3"/>
                  </a:lnTo>
                  <a:lnTo>
                    <a:pt x="168" y="5"/>
                  </a:lnTo>
                  <a:lnTo>
                    <a:pt x="166" y="8"/>
                  </a:lnTo>
                  <a:lnTo>
                    <a:pt x="163" y="13"/>
                  </a:lnTo>
                  <a:lnTo>
                    <a:pt x="162" y="17"/>
                  </a:lnTo>
                  <a:lnTo>
                    <a:pt x="162" y="17"/>
                  </a:lnTo>
                  <a:lnTo>
                    <a:pt x="160" y="26"/>
                  </a:lnTo>
                  <a:lnTo>
                    <a:pt x="162" y="33"/>
                  </a:lnTo>
                  <a:lnTo>
                    <a:pt x="163" y="47"/>
                  </a:lnTo>
                  <a:lnTo>
                    <a:pt x="167" y="61"/>
                  </a:lnTo>
                  <a:lnTo>
                    <a:pt x="171" y="77"/>
                  </a:lnTo>
                  <a:lnTo>
                    <a:pt x="171" y="77"/>
                  </a:lnTo>
                  <a:lnTo>
                    <a:pt x="177" y="105"/>
                  </a:lnTo>
                  <a:lnTo>
                    <a:pt x="181" y="133"/>
                  </a:lnTo>
                  <a:lnTo>
                    <a:pt x="185" y="161"/>
                  </a:lnTo>
                  <a:lnTo>
                    <a:pt x="188" y="190"/>
                  </a:lnTo>
                  <a:lnTo>
                    <a:pt x="188" y="190"/>
                  </a:lnTo>
                  <a:lnTo>
                    <a:pt x="189" y="208"/>
                  </a:lnTo>
                  <a:lnTo>
                    <a:pt x="193" y="234"/>
                  </a:lnTo>
                  <a:lnTo>
                    <a:pt x="194" y="247"/>
                  </a:lnTo>
                  <a:lnTo>
                    <a:pt x="194" y="259"/>
                  </a:lnTo>
                  <a:lnTo>
                    <a:pt x="192" y="268"/>
                  </a:lnTo>
                  <a:lnTo>
                    <a:pt x="191" y="272"/>
                  </a:lnTo>
                  <a:lnTo>
                    <a:pt x="189" y="276"/>
                  </a:lnTo>
                  <a:lnTo>
                    <a:pt x="189" y="276"/>
                  </a:lnTo>
                  <a:lnTo>
                    <a:pt x="164" y="303"/>
                  </a:lnTo>
                  <a:lnTo>
                    <a:pt x="151" y="316"/>
                  </a:lnTo>
                  <a:lnTo>
                    <a:pt x="137" y="327"/>
                  </a:lnTo>
                  <a:lnTo>
                    <a:pt x="137" y="327"/>
                  </a:lnTo>
                  <a:lnTo>
                    <a:pt x="129" y="331"/>
                  </a:lnTo>
                  <a:lnTo>
                    <a:pt x="120" y="335"/>
                  </a:lnTo>
                  <a:lnTo>
                    <a:pt x="120" y="335"/>
                  </a:lnTo>
                  <a:lnTo>
                    <a:pt x="94" y="311"/>
                  </a:lnTo>
                  <a:lnTo>
                    <a:pt x="82" y="298"/>
                  </a:lnTo>
                  <a:lnTo>
                    <a:pt x="70" y="285"/>
                  </a:lnTo>
                  <a:lnTo>
                    <a:pt x="70" y="285"/>
                  </a:lnTo>
                  <a:lnTo>
                    <a:pt x="60" y="275"/>
                  </a:lnTo>
                  <a:lnTo>
                    <a:pt x="51" y="267"/>
                  </a:lnTo>
                  <a:lnTo>
                    <a:pt x="48" y="265"/>
                  </a:lnTo>
                  <a:lnTo>
                    <a:pt x="47" y="267"/>
                  </a:lnTo>
                  <a:lnTo>
                    <a:pt x="47" y="267"/>
                  </a:lnTo>
                  <a:lnTo>
                    <a:pt x="47" y="267"/>
                  </a:lnTo>
                  <a:lnTo>
                    <a:pt x="57" y="225"/>
                  </a:lnTo>
                  <a:lnTo>
                    <a:pt x="57" y="225"/>
                  </a:lnTo>
                  <a:lnTo>
                    <a:pt x="60" y="212"/>
                  </a:lnTo>
                  <a:lnTo>
                    <a:pt x="62" y="199"/>
                  </a:lnTo>
                  <a:lnTo>
                    <a:pt x="65" y="171"/>
                  </a:lnTo>
                  <a:lnTo>
                    <a:pt x="68" y="144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83" y="69"/>
                  </a:lnTo>
                  <a:lnTo>
                    <a:pt x="87" y="46"/>
                  </a:lnTo>
                  <a:lnTo>
                    <a:pt x="91" y="22"/>
                  </a:lnTo>
                  <a:lnTo>
                    <a:pt x="91" y="22"/>
                  </a:lnTo>
                  <a:lnTo>
                    <a:pt x="91" y="17"/>
                  </a:lnTo>
                  <a:lnTo>
                    <a:pt x="90" y="12"/>
                  </a:lnTo>
                  <a:lnTo>
                    <a:pt x="88" y="8"/>
                  </a:lnTo>
                  <a:lnTo>
                    <a:pt x="86" y="5"/>
                  </a:lnTo>
                  <a:lnTo>
                    <a:pt x="82" y="3"/>
                  </a:lnTo>
                  <a:lnTo>
                    <a:pt x="78" y="1"/>
                  </a:lnTo>
                  <a:lnTo>
                    <a:pt x="70" y="0"/>
                  </a:lnTo>
                  <a:lnTo>
                    <a:pt x="62" y="1"/>
                  </a:lnTo>
                  <a:lnTo>
                    <a:pt x="54" y="5"/>
                  </a:lnTo>
                  <a:lnTo>
                    <a:pt x="51" y="8"/>
                  </a:lnTo>
                  <a:lnTo>
                    <a:pt x="48" y="12"/>
                  </a:lnTo>
                  <a:lnTo>
                    <a:pt x="47" y="17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0" y="52"/>
                  </a:lnTo>
                  <a:lnTo>
                    <a:pt x="34" y="84"/>
                  </a:lnTo>
                  <a:lnTo>
                    <a:pt x="27" y="114"/>
                  </a:lnTo>
                  <a:lnTo>
                    <a:pt x="20" y="145"/>
                  </a:lnTo>
                  <a:lnTo>
                    <a:pt x="20" y="145"/>
                  </a:lnTo>
                  <a:lnTo>
                    <a:pt x="14" y="196"/>
                  </a:lnTo>
                  <a:lnTo>
                    <a:pt x="9" y="222"/>
                  </a:lnTo>
                  <a:lnTo>
                    <a:pt x="2" y="247"/>
                  </a:lnTo>
                  <a:lnTo>
                    <a:pt x="2" y="247"/>
                  </a:lnTo>
                  <a:lnTo>
                    <a:pt x="0" y="256"/>
                  </a:lnTo>
                  <a:lnTo>
                    <a:pt x="0" y="265"/>
                  </a:lnTo>
                  <a:lnTo>
                    <a:pt x="2" y="275"/>
                  </a:lnTo>
                  <a:lnTo>
                    <a:pt x="5" y="284"/>
                  </a:lnTo>
                  <a:lnTo>
                    <a:pt x="10" y="292"/>
                  </a:lnTo>
                  <a:lnTo>
                    <a:pt x="15" y="299"/>
                  </a:lnTo>
                  <a:lnTo>
                    <a:pt x="30" y="316"/>
                  </a:lnTo>
                  <a:lnTo>
                    <a:pt x="45" y="331"/>
                  </a:lnTo>
                  <a:lnTo>
                    <a:pt x="61" y="345"/>
                  </a:lnTo>
                  <a:lnTo>
                    <a:pt x="77" y="357"/>
                  </a:lnTo>
                  <a:lnTo>
                    <a:pt x="90" y="369"/>
                  </a:lnTo>
                  <a:lnTo>
                    <a:pt x="90" y="369"/>
                  </a:lnTo>
                  <a:lnTo>
                    <a:pt x="96" y="374"/>
                  </a:lnTo>
                  <a:lnTo>
                    <a:pt x="103" y="375"/>
                  </a:lnTo>
                  <a:lnTo>
                    <a:pt x="103" y="375"/>
                  </a:lnTo>
                  <a:lnTo>
                    <a:pt x="105" y="379"/>
                  </a:lnTo>
                  <a:lnTo>
                    <a:pt x="109" y="382"/>
                  </a:lnTo>
                  <a:lnTo>
                    <a:pt x="115" y="383"/>
                  </a:lnTo>
                  <a:lnTo>
                    <a:pt x="121" y="383"/>
                  </a:lnTo>
                  <a:lnTo>
                    <a:pt x="121" y="383"/>
                  </a:lnTo>
                  <a:lnTo>
                    <a:pt x="129" y="382"/>
                  </a:lnTo>
                  <a:lnTo>
                    <a:pt x="138" y="378"/>
                  </a:lnTo>
                  <a:lnTo>
                    <a:pt x="149" y="374"/>
                  </a:lnTo>
                  <a:lnTo>
                    <a:pt x="158" y="369"/>
                  </a:lnTo>
                  <a:lnTo>
                    <a:pt x="177" y="357"/>
                  </a:lnTo>
                  <a:lnTo>
                    <a:pt x="197" y="341"/>
                  </a:lnTo>
                  <a:lnTo>
                    <a:pt x="214" y="323"/>
                  </a:lnTo>
                  <a:lnTo>
                    <a:pt x="222" y="314"/>
                  </a:lnTo>
                  <a:lnTo>
                    <a:pt x="228" y="305"/>
                  </a:lnTo>
                  <a:lnTo>
                    <a:pt x="234" y="296"/>
                  </a:lnTo>
                  <a:lnTo>
                    <a:pt x="238" y="286"/>
                  </a:lnTo>
                  <a:lnTo>
                    <a:pt x="240" y="279"/>
                  </a:lnTo>
                  <a:lnTo>
                    <a:pt x="242" y="269"/>
                  </a:lnTo>
                  <a:lnTo>
                    <a:pt x="242" y="269"/>
                  </a:lnTo>
                  <a:lnTo>
                    <a:pt x="240" y="238"/>
                  </a:lnTo>
                  <a:lnTo>
                    <a:pt x="238" y="205"/>
                  </a:lnTo>
                  <a:lnTo>
                    <a:pt x="230" y="140"/>
                  </a:lnTo>
                  <a:lnTo>
                    <a:pt x="230" y="14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7" name="chenying0907 922"/>
            <p:cNvSpPr>
              <a:spLocks/>
            </p:cNvSpPr>
            <p:nvPr/>
          </p:nvSpPr>
          <p:spPr bwMode="auto">
            <a:xfrm>
              <a:off x="3230563" y="3502026"/>
              <a:ext cx="523875" cy="285750"/>
            </a:xfrm>
            <a:custGeom>
              <a:avLst/>
              <a:gdLst/>
              <a:ahLst/>
              <a:cxnLst>
                <a:cxn ang="0">
                  <a:pos x="1287" y="425"/>
                </a:cxn>
                <a:cxn ang="0">
                  <a:pos x="1255" y="322"/>
                </a:cxn>
                <a:cxn ang="0">
                  <a:pos x="1205" y="201"/>
                </a:cxn>
                <a:cxn ang="0">
                  <a:pos x="1140" y="98"/>
                </a:cxn>
                <a:cxn ang="0">
                  <a:pos x="1061" y="17"/>
                </a:cxn>
                <a:cxn ang="0">
                  <a:pos x="1028" y="0"/>
                </a:cxn>
                <a:cxn ang="0">
                  <a:pos x="1009" y="19"/>
                </a:cxn>
                <a:cxn ang="0">
                  <a:pos x="1015" y="40"/>
                </a:cxn>
                <a:cxn ang="0">
                  <a:pos x="1074" y="90"/>
                </a:cxn>
                <a:cxn ang="0">
                  <a:pos x="1143" y="189"/>
                </a:cxn>
                <a:cxn ang="0">
                  <a:pos x="1201" y="305"/>
                </a:cxn>
                <a:cxn ang="0">
                  <a:pos x="1223" y="384"/>
                </a:cxn>
                <a:cxn ang="0">
                  <a:pos x="1255" y="503"/>
                </a:cxn>
                <a:cxn ang="0">
                  <a:pos x="1269" y="594"/>
                </a:cxn>
                <a:cxn ang="0">
                  <a:pos x="1234" y="650"/>
                </a:cxn>
                <a:cxn ang="0">
                  <a:pos x="1126" y="660"/>
                </a:cxn>
                <a:cxn ang="0">
                  <a:pos x="935" y="667"/>
                </a:cxn>
                <a:cxn ang="0">
                  <a:pos x="665" y="675"/>
                </a:cxn>
                <a:cxn ang="0">
                  <a:pos x="659" y="675"/>
                </a:cxn>
                <a:cxn ang="0">
                  <a:pos x="585" y="675"/>
                </a:cxn>
                <a:cxn ang="0">
                  <a:pos x="382" y="667"/>
                </a:cxn>
                <a:cxn ang="0">
                  <a:pos x="191" y="660"/>
                </a:cxn>
                <a:cxn ang="0">
                  <a:pos x="47" y="647"/>
                </a:cxn>
                <a:cxn ang="0">
                  <a:pos x="51" y="575"/>
                </a:cxn>
                <a:cxn ang="0">
                  <a:pos x="64" y="482"/>
                </a:cxn>
                <a:cxn ang="0">
                  <a:pos x="100" y="365"/>
                </a:cxn>
                <a:cxn ang="0">
                  <a:pos x="126" y="285"/>
                </a:cxn>
                <a:cxn ang="0">
                  <a:pos x="186" y="169"/>
                </a:cxn>
                <a:cxn ang="0">
                  <a:pos x="261" y="73"/>
                </a:cxn>
                <a:cxn ang="0">
                  <a:pos x="306" y="36"/>
                </a:cxn>
                <a:cxn ang="0">
                  <a:pos x="305" y="12"/>
                </a:cxn>
                <a:cxn ang="0">
                  <a:pos x="284" y="0"/>
                </a:cxn>
                <a:cxn ang="0">
                  <a:pos x="240" y="31"/>
                </a:cxn>
                <a:cxn ang="0">
                  <a:pos x="165" y="116"/>
                </a:cxn>
                <a:cxn ang="0">
                  <a:pos x="100" y="225"/>
                </a:cxn>
                <a:cxn ang="0">
                  <a:pos x="63" y="322"/>
                </a:cxn>
                <a:cxn ang="0">
                  <a:pos x="25" y="446"/>
                </a:cxn>
                <a:cxn ang="0">
                  <a:pos x="12" y="533"/>
                </a:cxn>
                <a:cxn ang="0">
                  <a:pos x="2" y="651"/>
                </a:cxn>
                <a:cxn ang="0">
                  <a:pos x="12" y="681"/>
                </a:cxn>
                <a:cxn ang="0">
                  <a:pos x="26" y="692"/>
                </a:cxn>
                <a:cxn ang="0">
                  <a:pos x="105" y="697"/>
                </a:cxn>
                <a:cxn ang="0">
                  <a:pos x="268" y="706"/>
                </a:cxn>
                <a:cxn ang="0">
                  <a:pos x="402" y="714"/>
                </a:cxn>
                <a:cxn ang="0">
                  <a:pos x="659" y="720"/>
                </a:cxn>
                <a:cxn ang="0">
                  <a:pos x="879" y="716"/>
                </a:cxn>
                <a:cxn ang="0">
                  <a:pos x="1001" y="707"/>
                </a:cxn>
                <a:cxn ang="0">
                  <a:pos x="1179" y="701"/>
                </a:cxn>
                <a:cxn ang="0">
                  <a:pos x="1286" y="693"/>
                </a:cxn>
                <a:cxn ang="0">
                  <a:pos x="1302" y="685"/>
                </a:cxn>
                <a:cxn ang="0">
                  <a:pos x="1315" y="662"/>
                </a:cxn>
                <a:cxn ang="0">
                  <a:pos x="1314" y="580"/>
                </a:cxn>
              </a:cxnLst>
              <a:rect l="0" t="0" r="r" b="b"/>
              <a:pathLst>
                <a:path w="1317" h="720">
                  <a:moveTo>
                    <a:pt x="1300" y="489"/>
                  </a:moveTo>
                  <a:lnTo>
                    <a:pt x="1300" y="489"/>
                  </a:lnTo>
                  <a:lnTo>
                    <a:pt x="1298" y="467"/>
                  </a:lnTo>
                  <a:lnTo>
                    <a:pt x="1293" y="446"/>
                  </a:lnTo>
                  <a:lnTo>
                    <a:pt x="1287" y="425"/>
                  </a:lnTo>
                  <a:lnTo>
                    <a:pt x="1280" y="405"/>
                  </a:lnTo>
                  <a:lnTo>
                    <a:pt x="1265" y="363"/>
                  </a:lnTo>
                  <a:lnTo>
                    <a:pt x="1260" y="342"/>
                  </a:lnTo>
                  <a:lnTo>
                    <a:pt x="1255" y="322"/>
                  </a:lnTo>
                  <a:lnTo>
                    <a:pt x="1255" y="322"/>
                  </a:lnTo>
                  <a:lnTo>
                    <a:pt x="1248" y="299"/>
                  </a:lnTo>
                  <a:lnTo>
                    <a:pt x="1240" y="274"/>
                  </a:lnTo>
                  <a:lnTo>
                    <a:pt x="1230" y="250"/>
                  </a:lnTo>
                  <a:lnTo>
                    <a:pt x="1218" y="225"/>
                  </a:lnTo>
                  <a:lnTo>
                    <a:pt x="1205" y="201"/>
                  </a:lnTo>
                  <a:lnTo>
                    <a:pt x="1192" y="178"/>
                  </a:lnTo>
                  <a:lnTo>
                    <a:pt x="1166" y="136"/>
                  </a:lnTo>
                  <a:lnTo>
                    <a:pt x="1166" y="136"/>
                  </a:lnTo>
                  <a:lnTo>
                    <a:pt x="1153" y="116"/>
                  </a:lnTo>
                  <a:lnTo>
                    <a:pt x="1140" y="98"/>
                  </a:lnTo>
                  <a:lnTo>
                    <a:pt x="1125" y="81"/>
                  </a:lnTo>
                  <a:lnTo>
                    <a:pt x="1111" y="64"/>
                  </a:lnTo>
                  <a:lnTo>
                    <a:pt x="1095" y="47"/>
                  </a:lnTo>
                  <a:lnTo>
                    <a:pt x="1078" y="31"/>
                  </a:lnTo>
                  <a:lnTo>
                    <a:pt x="1061" y="17"/>
                  </a:lnTo>
                  <a:lnTo>
                    <a:pt x="1041" y="4"/>
                  </a:lnTo>
                  <a:lnTo>
                    <a:pt x="1041" y="4"/>
                  </a:lnTo>
                  <a:lnTo>
                    <a:pt x="1038" y="1"/>
                  </a:lnTo>
                  <a:lnTo>
                    <a:pt x="1034" y="0"/>
                  </a:lnTo>
                  <a:lnTo>
                    <a:pt x="1028" y="0"/>
                  </a:lnTo>
                  <a:lnTo>
                    <a:pt x="1024" y="1"/>
                  </a:lnTo>
                  <a:lnTo>
                    <a:pt x="1021" y="2"/>
                  </a:lnTo>
                  <a:lnTo>
                    <a:pt x="1018" y="5"/>
                  </a:lnTo>
                  <a:lnTo>
                    <a:pt x="1013" y="12"/>
                  </a:lnTo>
                  <a:lnTo>
                    <a:pt x="1009" y="19"/>
                  </a:lnTo>
                  <a:lnTo>
                    <a:pt x="1009" y="23"/>
                  </a:lnTo>
                  <a:lnTo>
                    <a:pt x="1009" y="27"/>
                  </a:lnTo>
                  <a:lnTo>
                    <a:pt x="1010" y="33"/>
                  </a:lnTo>
                  <a:lnTo>
                    <a:pt x="1011" y="36"/>
                  </a:lnTo>
                  <a:lnTo>
                    <a:pt x="1015" y="40"/>
                  </a:lnTo>
                  <a:lnTo>
                    <a:pt x="1019" y="43"/>
                  </a:lnTo>
                  <a:lnTo>
                    <a:pt x="1019" y="43"/>
                  </a:lnTo>
                  <a:lnTo>
                    <a:pt x="1039" y="57"/>
                  </a:lnTo>
                  <a:lnTo>
                    <a:pt x="1057" y="73"/>
                  </a:lnTo>
                  <a:lnTo>
                    <a:pt x="1074" y="90"/>
                  </a:lnTo>
                  <a:lnTo>
                    <a:pt x="1091" y="108"/>
                  </a:lnTo>
                  <a:lnTo>
                    <a:pt x="1106" y="128"/>
                  </a:lnTo>
                  <a:lnTo>
                    <a:pt x="1120" y="148"/>
                  </a:lnTo>
                  <a:lnTo>
                    <a:pt x="1132" y="169"/>
                  </a:lnTo>
                  <a:lnTo>
                    <a:pt x="1143" y="189"/>
                  </a:lnTo>
                  <a:lnTo>
                    <a:pt x="1143" y="189"/>
                  </a:lnTo>
                  <a:lnTo>
                    <a:pt x="1163" y="227"/>
                  </a:lnTo>
                  <a:lnTo>
                    <a:pt x="1183" y="265"/>
                  </a:lnTo>
                  <a:lnTo>
                    <a:pt x="1192" y="285"/>
                  </a:lnTo>
                  <a:lnTo>
                    <a:pt x="1201" y="305"/>
                  </a:lnTo>
                  <a:lnTo>
                    <a:pt x="1208" y="325"/>
                  </a:lnTo>
                  <a:lnTo>
                    <a:pt x="1213" y="345"/>
                  </a:lnTo>
                  <a:lnTo>
                    <a:pt x="1213" y="345"/>
                  </a:lnTo>
                  <a:lnTo>
                    <a:pt x="1218" y="365"/>
                  </a:lnTo>
                  <a:lnTo>
                    <a:pt x="1223" y="384"/>
                  </a:lnTo>
                  <a:lnTo>
                    <a:pt x="1238" y="424"/>
                  </a:lnTo>
                  <a:lnTo>
                    <a:pt x="1243" y="443"/>
                  </a:lnTo>
                  <a:lnTo>
                    <a:pt x="1249" y="463"/>
                  </a:lnTo>
                  <a:lnTo>
                    <a:pt x="1253" y="482"/>
                  </a:lnTo>
                  <a:lnTo>
                    <a:pt x="1255" y="503"/>
                  </a:lnTo>
                  <a:lnTo>
                    <a:pt x="1255" y="503"/>
                  </a:lnTo>
                  <a:lnTo>
                    <a:pt x="1256" y="520"/>
                  </a:lnTo>
                  <a:lnTo>
                    <a:pt x="1260" y="537"/>
                  </a:lnTo>
                  <a:lnTo>
                    <a:pt x="1266" y="575"/>
                  </a:lnTo>
                  <a:lnTo>
                    <a:pt x="1269" y="594"/>
                  </a:lnTo>
                  <a:lnTo>
                    <a:pt x="1272" y="612"/>
                  </a:lnTo>
                  <a:lnTo>
                    <a:pt x="1272" y="630"/>
                  </a:lnTo>
                  <a:lnTo>
                    <a:pt x="1270" y="647"/>
                  </a:lnTo>
                  <a:lnTo>
                    <a:pt x="1270" y="647"/>
                  </a:lnTo>
                  <a:lnTo>
                    <a:pt x="1234" y="650"/>
                  </a:lnTo>
                  <a:lnTo>
                    <a:pt x="1198" y="654"/>
                  </a:lnTo>
                  <a:lnTo>
                    <a:pt x="1162" y="658"/>
                  </a:lnTo>
                  <a:lnTo>
                    <a:pt x="1143" y="659"/>
                  </a:lnTo>
                  <a:lnTo>
                    <a:pt x="1126" y="660"/>
                  </a:lnTo>
                  <a:lnTo>
                    <a:pt x="1126" y="660"/>
                  </a:lnTo>
                  <a:lnTo>
                    <a:pt x="1078" y="660"/>
                  </a:lnTo>
                  <a:lnTo>
                    <a:pt x="1031" y="662"/>
                  </a:lnTo>
                  <a:lnTo>
                    <a:pt x="984" y="663"/>
                  </a:lnTo>
                  <a:lnTo>
                    <a:pt x="935" y="667"/>
                  </a:lnTo>
                  <a:lnTo>
                    <a:pt x="935" y="667"/>
                  </a:lnTo>
                  <a:lnTo>
                    <a:pt x="901" y="669"/>
                  </a:lnTo>
                  <a:lnTo>
                    <a:pt x="867" y="672"/>
                  </a:lnTo>
                  <a:lnTo>
                    <a:pt x="801" y="673"/>
                  </a:lnTo>
                  <a:lnTo>
                    <a:pt x="733" y="675"/>
                  </a:lnTo>
                  <a:lnTo>
                    <a:pt x="665" y="675"/>
                  </a:lnTo>
                  <a:lnTo>
                    <a:pt x="665" y="675"/>
                  </a:lnTo>
                  <a:lnTo>
                    <a:pt x="663" y="675"/>
                  </a:lnTo>
                  <a:lnTo>
                    <a:pt x="663" y="675"/>
                  </a:lnTo>
                  <a:lnTo>
                    <a:pt x="659" y="675"/>
                  </a:lnTo>
                  <a:lnTo>
                    <a:pt x="659" y="675"/>
                  </a:lnTo>
                  <a:lnTo>
                    <a:pt x="654" y="675"/>
                  </a:lnTo>
                  <a:lnTo>
                    <a:pt x="654" y="675"/>
                  </a:lnTo>
                  <a:lnTo>
                    <a:pt x="653" y="675"/>
                  </a:lnTo>
                  <a:lnTo>
                    <a:pt x="653" y="675"/>
                  </a:lnTo>
                  <a:lnTo>
                    <a:pt x="585" y="675"/>
                  </a:lnTo>
                  <a:lnTo>
                    <a:pt x="517" y="673"/>
                  </a:lnTo>
                  <a:lnTo>
                    <a:pt x="450" y="672"/>
                  </a:lnTo>
                  <a:lnTo>
                    <a:pt x="416" y="669"/>
                  </a:lnTo>
                  <a:lnTo>
                    <a:pt x="382" y="667"/>
                  </a:lnTo>
                  <a:lnTo>
                    <a:pt x="382" y="667"/>
                  </a:lnTo>
                  <a:lnTo>
                    <a:pt x="334" y="663"/>
                  </a:lnTo>
                  <a:lnTo>
                    <a:pt x="287" y="662"/>
                  </a:lnTo>
                  <a:lnTo>
                    <a:pt x="240" y="660"/>
                  </a:lnTo>
                  <a:lnTo>
                    <a:pt x="191" y="660"/>
                  </a:lnTo>
                  <a:lnTo>
                    <a:pt x="191" y="660"/>
                  </a:lnTo>
                  <a:lnTo>
                    <a:pt x="174" y="659"/>
                  </a:lnTo>
                  <a:lnTo>
                    <a:pt x="156" y="658"/>
                  </a:lnTo>
                  <a:lnTo>
                    <a:pt x="119" y="654"/>
                  </a:lnTo>
                  <a:lnTo>
                    <a:pt x="84" y="650"/>
                  </a:lnTo>
                  <a:lnTo>
                    <a:pt x="47" y="647"/>
                  </a:lnTo>
                  <a:lnTo>
                    <a:pt x="47" y="647"/>
                  </a:lnTo>
                  <a:lnTo>
                    <a:pt x="46" y="630"/>
                  </a:lnTo>
                  <a:lnTo>
                    <a:pt x="46" y="612"/>
                  </a:lnTo>
                  <a:lnTo>
                    <a:pt x="49" y="594"/>
                  </a:lnTo>
                  <a:lnTo>
                    <a:pt x="51" y="575"/>
                  </a:lnTo>
                  <a:lnTo>
                    <a:pt x="58" y="537"/>
                  </a:lnTo>
                  <a:lnTo>
                    <a:pt x="62" y="520"/>
                  </a:lnTo>
                  <a:lnTo>
                    <a:pt x="63" y="503"/>
                  </a:lnTo>
                  <a:lnTo>
                    <a:pt x="63" y="503"/>
                  </a:lnTo>
                  <a:lnTo>
                    <a:pt x="64" y="482"/>
                  </a:lnTo>
                  <a:lnTo>
                    <a:pt x="68" y="463"/>
                  </a:lnTo>
                  <a:lnTo>
                    <a:pt x="75" y="443"/>
                  </a:lnTo>
                  <a:lnTo>
                    <a:pt x="80" y="424"/>
                  </a:lnTo>
                  <a:lnTo>
                    <a:pt x="94" y="384"/>
                  </a:lnTo>
                  <a:lnTo>
                    <a:pt x="100" y="365"/>
                  </a:lnTo>
                  <a:lnTo>
                    <a:pt x="105" y="345"/>
                  </a:lnTo>
                  <a:lnTo>
                    <a:pt x="105" y="345"/>
                  </a:lnTo>
                  <a:lnTo>
                    <a:pt x="110" y="325"/>
                  </a:lnTo>
                  <a:lnTo>
                    <a:pt x="118" y="305"/>
                  </a:lnTo>
                  <a:lnTo>
                    <a:pt x="126" y="285"/>
                  </a:lnTo>
                  <a:lnTo>
                    <a:pt x="135" y="265"/>
                  </a:lnTo>
                  <a:lnTo>
                    <a:pt x="155" y="227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86" y="169"/>
                  </a:lnTo>
                  <a:lnTo>
                    <a:pt x="198" y="148"/>
                  </a:lnTo>
                  <a:lnTo>
                    <a:pt x="212" y="128"/>
                  </a:lnTo>
                  <a:lnTo>
                    <a:pt x="227" y="108"/>
                  </a:lnTo>
                  <a:lnTo>
                    <a:pt x="244" y="90"/>
                  </a:lnTo>
                  <a:lnTo>
                    <a:pt x="261" y="73"/>
                  </a:lnTo>
                  <a:lnTo>
                    <a:pt x="279" y="57"/>
                  </a:lnTo>
                  <a:lnTo>
                    <a:pt x="298" y="43"/>
                  </a:lnTo>
                  <a:lnTo>
                    <a:pt x="298" y="43"/>
                  </a:lnTo>
                  <a:lnTo>
                    <a:pt x="302" y="40"/>
                  </a:lnTo>
                  <a:lnTo>
                    <a:pt x="306" y="36"/>
                  </a:lnTo>
                  <a:lnTo>
                    <a:pt x="308" y="33"/>
                  </a:lnTo>
                  <a:lnTo>
                    <a:pt x="309" y="27"/>
                  </a:lnTo>
                  <a:lnTo>
                    <a:pt x="309" y="23"/>
                  </a:lnTo>
                  <a:lnTo>
                    <a:pt x="309" y="19"/>
                  </a:lnTo>
                  <a:lnTo>
                    <a:pt x="305" y="12"/>
                  </a:lnTo>
                  <a:lnTo>
                    <a:pt x="300" y="5"/>
                  </a:lnTo>
                  <a:lnTo>
                    <a:pt x="297" y="2"/>
                  </a:lnTo>
                  <a:lnTo>
                    <a:pt x="293" y="1"/>
                  </a:lnTo>
                  <a:lnTo>
                    <a:pt x="289" y="0"/>
                  </a:lnTo>
                  <a:lnTo>
                    <a:pt x="284" y="0"/>
                  </a:lnTo>
                  <a:lnTo>
                    <a:pt x="280" y="1"/>
                  </a:lnTo>
                  <a:lnTo>
                    <a:pt x="276" y="4"/>
                  </a:lnTo>
                  <a:lnTo>
                    <a:pt x="276" y="4"/>
                  </a:lnTo>
                  <a:lnTo>
                    <a:pt x="257" y="17"/>
                  </a:lnTo>
                  <a:lnTo>
                    <a:pt x="240" y="31"/>
                  </a:lnTo>
                  <a:lnTo>
                    <a:pt x="223" y="47"/>
                  </a:lnTo>
                  <a:lnTo>
                    <a:pt x="207" y="64"/>
                  </a:lnTo>
                  <a:lnTo>
                    <a:pt x="192" y="81"/>
                  </a:lnTo>
                  <a:lnTo>
                    <a:pt x="178" y="98"/>
                  </a:lnTo>
                  <a:lnTo>
                    <a:pt x="165" y="116"/>
                  </a:lnTo>
                  <a:lnTo>
                    <a:pt x="152" y="136"/>
                  </a:lnTo>
                  <a:lnTo>
                    <a:pt x="152" y="136"/>
                  </a:lnTo>
                  <a:lnTo>
                    <a:pt x="126" y="178"/>
                  </a:lnTo>
                  <a:lnTo>
                    <a:pt x="113" y="201"/>
                  </a:lnTo>
                  <a:lnTo>
                    <a:pt x="100" y="225"/>
                  </a:lnTo>
                  <a:lnTo>
                    <a:pt x="88" y="250"/>
                  </a:lnTo>
                  <a:lnTo>
                    <a:pt x="77" y="274"/>
                  </a:lnTo>
                  <a:lnTo>
                    <a:pt x="70" y="299"/>
                  </a:lnTo>
                  <a:lnTo>
                    <a:pt x="63" y="322"/>
                  </a:lnTo>
                  <a:lnTo>
                    <a:pt x="63" y="322"/>
                  </a:lnTo>
                  <a:lnTo>
                    <a:pt x="58" y="342"/>
                  </a:lnTo>
                  <a:lnTo>
                    <a:pt x="53" y="363"/>
                  </a:lnTo>
                  <a:lnTo>
                    <a:pt x="38" y="405"/>
                  </a:lnTo>
                  <a:lnTo>
                    <a:pt x="30" y="425"/>
                  </a:lnTo>
                  <a:lnTo>
                    <a:pt x="25" y="446"/>
                  </a:lnTo>
                  <a:lnTo>
                    <a:pt x="20" y="467"/>
                  </a:lnTo>
                  <a:lnTo>
                    <a:pt x="17" y="489"/>
                  </a:lnTo>
                  <a:lnTo>
                    <a:pt x="17" y="489"/>
                  </a:lnTo>
                  <a:lnTo>
                    <a:pt x="16" y="510"/>
                  </a:lnTo>
                  <a:lnTo>
                    <a:pt x="12" y="533"/>
                  </a:lnTo>
                  <a:lnTo>
                    <a:pt x="4" y="580"/>
                  </a:lnTo>
                  <a:lnTo>
                    <a:pt x="0" y="605"/>
                  </a:lnTo>
                  <a:lnTo>
                    <a:pt x="0" y="629"/>
                  </a:lnTo>
                  <a:lnTo>
                    <a:pt x="0" y="641"/>
                  </a:lnTo>
                  <a:lnTo>
                    <a:pt x="2" y="651"/>
                  </a:lnTo>
                  <a:lnTo>
                    <a:pt x="3" y="662"/>
                  </a:lnTo>
                  <a:lnTo>
                    <a:pt x="7" y="672"/>
                  </a:lnTo>
                  <a:lnTo>
                    <a:pt x="7" y="672"/>
                  </a:lnTo>
                  <a:lnTo>
                    <a:pt x="9" y="677"/>
                  </a:lnTo>
                  <a:lnTo>
                    <a:pt x="12" y="681"/>
                  </a:lnTo>
                  <a:lnTo>
                    <a:pt x="16" y="685"/>
                  </a:lnTo>
                  <a:lnTo>
                    <a:pt x="20" y="686"/>
                  </a:lnTo>
                  <a:lnTo>
                    <a:pt x="20" y="686"/>
                  </a:lnTo>
                  <a:lnTo>
                    <a:pt x="24" y="689"/>
                  </a:lnTo>
                  <a:lnTo>
                    <a:pt x="26" y="692"/>
                  </a:lnTo>
                  <a:lnTo>
                    <a:pt x="32" y="693"/>
                  </a:lnTo>
                  <a:lnTo>
                    <a:pt x="36" y="693"/>
                  </a:lnTo>
                  <a:lnTo>
                    <a:pt x="36" y="693"/>
                  </a:lnTo>
                  <a:lnTo>
                    <a:pt x="70" y="694"/>
                  </a:lnTo>
                  <a:lnTo>
                    <a:pt x="105" y="697"/>
                  </a:lnTo>
                  <a:lnTo>
                    <a:pt x="139" y="701"/>
                  </a:lnTo>
                  <a:lnTo>
                    <a:pt x="173" y="705"/>
                  </a:lnTo>
                  <a:lnTo>
                    <a:pt x="173" y="705"/>
                  </a:lnTo>
                  <a:lnTo>
                    <a:pt x="221" y="706"/>
                  </a:lnTo>
                  <a:lnTo>
                    <a:pt x="268" y="706"/>
                  </a:lnTo>
                  <a:lnTo>
                    <a:pt x="317" y="707"/>
                  </a:lnTo>
                  <a:lnTo>
                    <a:pt x="340" y="709"/>
                  </a:lnTo>
                  <a:lnTo>
                    <a:pt x="364" y="711"/>
                  </a:lnTo>
                  <a:lnTo>
                    <a:pt x="364" y="711"/>
                  </a:lnTo>
                  <a:lnTo>
                    <a:pt x="402" y="714"/>
                  </a:lnTo>
                  <a:lnTo>
                    <a:pt x="438" y="716"/>
                  </a:lnTo>
                  <a:lnTo>
                    <a:pt x="475" y="719"/>
                  </a:lnTo>
                  <a:lnTo>
                    <a:pt x="512" y="719"/>
                  </a:lnTo>
                  <a:lnTo>
                    <a:pt x="585" y="720"/>
                  </a:lnTo>
                  <a:lnTo>
                    <a:pt x="659" y="720"/>
                  </a:lnTo>
                  <a:lnTo>
                    <a:pt x="659" y="720"/>
                  </a:lnTo>
                  <a:lnTo>
                    <a:pt x="733" y="720"/>
                  </a:lnTo>
                  <a:lnTo>
                    <a:pt x="806" y="719"/>
                  </a:lnTo>
                  <a:lnTo>
                    <a:pt x="843" y="719"/>
                  </a:lnTo>
                  <a:lnTo>
                    <a:pt x="879" y="716"/>
                  </a:lnTo>
                  <a:lnTo>
                    <a:pt x="916" y="714"/>
                  </a:lnTo>
                  <a:lnTo>
                    <a:pt x="954" y="711"/>
                  </a:lnTo>
                  <a:lnTo>
                    <a:pt x="954" y="711"/>
                  </a:lnTo>
                  <a:lnTo>
                    <a:pt x="977" y="709"/>
                  </a:lnTo>
                  <a:lnTo>
                    <a:pt x="1001" y="707"/>
                  </a:lnTo>
                  <a:lnTo>
                    <a:pt x="1049" y="706"/>
                  </a:lnTo>
                  <a:lnTo>
                    <a:pt x="1098" y="706"/>
                  </a:lnTo>
                  <a:lnTo>
                    <a:pt x="1145" y="705"/>
                  </a:lnTo>
                  <a:lnTo>
                    <a:pt x="1145" y="705"/>
                  </a:lnTo>
                  <a:lnTo>
                    <a:pt x="1179" y="701"/>
                  </a:lnTo>
                  <a:lnTo>
                    <a:pt x="1213" y="697"/>
                  </a:lnTo>
                  <a:lnTo>
                    <a:pt x="1248" y="694"/>
                  </a:lnTo>
                  <a:lnTo>
                    <a:pt x="1282" y="693"/>
                  </a:lnTo>
                  <a:lnTo>
                    <a:pt x="1282" y="693"/>
                  </a:lnTo>
                  <a:lnTo>
                    <a:pt x="1286" y="693"/>
                  </a:lnTo>
                  <a:lnTo>
                    <a:pt x="1291" y="692"/>
                  </a:lnTo>
                  <a:lnTo>
                    <a:pt x="1294" y="689"/>
                  </a:lnTo>
                  <a:lnTo>
                    <a:pt x="1298" y="686"/>
                  </a:lnTo>
                  <a:lnTo>
                    <a:pt x="1298" y="686"/>
                  </a:lnTo>
                  <a:lnTo>
                    <a:pt x="1302" y="685"/>
                  </a:lnTo>
                  <a:lnTo>
                    <a:pt x="1306" y="681"/>
                  </a:lnTo>
                  <a:lnTo>
                    <a:pt x="1308" y="677"/>
                  </a:lnTo>
                  <a:lnTo>
                    <a:pt x="1311" y="672"/>
                  </a:lnTo>
                  <a:lnTo>
                    <a:pt x="1311" y="672"/>
                  </a:lnTo>
                  <a:lnTo>
                    <a:pt x="1315" y="662"/>
                  </a:lnTo>
                  <a:lnTo>
                    <a:pt x="1316" y="651"/>
                  </a:lnTo>
                  <a:lnTo>
                    <a:pt x="1317" y="641"/>
                  </a:lnTo>
                  <a:lnTo>
                    <a:pt x="1317" y="629"/>
                  </a:lnTo>
                  <a:lnTo>
                    <a:pt x="1317" y="605"/>
                  </a:lnTo>
                  <a:lnTo>
                    <a:pt x="1314" y="580"/>
                  </a:lnTo>
                  <a:lnTo>
                    <a:pt x="1306" y="533"/>
                  </a:lnTo>
                  <a:lnTo>
                    <a:pt x="1302" y="510"/>
                  </a:lnTo>
                  <a:lnTo>
                    <a:pt x="1300" y="489"/>
                  </a:lnTo>
                  <a:lnTo>
                    <a:pt x="1300" y="48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chenying0907 923"/>
            <p:cNvSpPr>
              <a:spLocks noEditPoints="1"/>
            </p:cNvSpPr>
            <p:nvPr/>
          </p:nvSpPr>
          <p:spPr bwMode="auto">
            <a:xfrm>
              <a:off x="3565526" y="3633788"/>
              <a:ext cx="120650" cy="47625"/>
            </a:xfrm>
            <a:custGeom>
              <a:avLst/>
              <a:gdLst/>
              <a:ahLst/>
              <a:cxnLst>
                <a:cxn ang="0">
                  <a:pos x="300" y="30"/>
                </a:cxn>
                <a:cxn ang="0">
                  <a:pos x="298" y="21"/>
                </a:cxn>
                <a:cxn ang="0">
                  <a:pos x="294" y="14"/>
                </a:cxn>
                <a:cxn ang="0">
                  <a:pos x="280" y="8"/>
                </a:cxn>
                <a:cxn ang="0">
                  <a:pos x="274" y="8"/>
                </a:cxn>
                <a:cxn ang="0">
                  <a:pos x="214" y="3"/>
                </a:cxn>
                <a:cxn ang="0">
                  <a:pos x="94" y="0"/>
                </a:cxn>
                <a:cxn ang="0">
                  <a:pos x="34" y="0"/>
                </a:cxn>
                <a:cxn ang="0">
                  <a:pos x="27" y="1"/>
                </a:cxn>
                <a:cxn ang="0">
                  <a:pos x="18" y="1"/>
                </a:cxn>
                <a:cxn ang="0">
                  <a:pos x="9" y="5"/>
                </a:cxn>
                <a:cxn ang="0">
                  <a:pos x="2" y="12"/>
                </a:cxn>
                <a:cxn ang="0">
                  <a:pos x="0" y="22"/>
                </a:cxn>
                <a:cxn ang="0">
                  <a:pos x="1" y="41"/>
                </a:cxn>
                <a:cxn ang="0">
                  <a:pos x="7" y="76"/>
                </a:cxn>
                <a:cxn ang="0">
                  <a:pos x="14" y="92"/>
                </a:cxn>
                <a:cxn ang="0">
                  <a:pos x="18" y="95"/>
                </a:cxn>
                <a:cxn ang="0">
                  <a:pos x="28" y="103"/>
                </a:cxn>
                <a:cxn ang="0">
                  <a:pos x="48" y="109"/>
                </a:cxn>
                <a:cxn ang="0">
                  <a:pos x="95" y="112"/>
                </a:cxn>
                <a:cxn ang="0">
                  <a:pos x="121" y="114"/>
                </a:cxn>
                <a:cxn ang="0">
                  <a:pos x="201" y="119"/>
                </a:cxn>
                <a:cxn ang="0">
                  <a:pos x="242" y="116"/>
                </a:cxn>
                <a:cxn ang="0">
                  <a:pos x="280" y="109"/>
                </a:cxn>
                <a:cxn ang="0">
                  <a:pos x="285" y="107"/>
                </a:cxn>
                <a:cxn ang="0">
                  <a:pos x="294" y="101"/>
                </a:cxn>
                <a:cxn ang="0">
                  <a:pos x="300" y="86"/>
                </a:cxn>
                <a:cxn ang="0">
                  <a:pos x="303" y="63"/>
                </a:cxn>
                <a:cxn ang="0">
                  <a:pos x="300" y="30"/>
                </a:cxn>
                <a:cxn ang="0">
                  <a:pos x="121" y="68"/>
                </a:cxn>
                <a:cxn ang="0">
                  <a:pos x="87" y="64"/>
                </a:cxn>
                <a:cxn ang="0">
                  <a:pos x="53" y="60"/>
                </a:cxn>
                <a:cxn ang="0">
                  <a:pos x="49" y="56"/>
                </a:cxn>
                <a:cxn ang="0">
                  <a:pos x="47" y="46"/>
                </a:cxn>
                <a:cxn ang="0">
                  <a:pos x="205" y="48"/>
                </a:cxn>
                <a:cxn ang="0">
                  <a:pos x="257" y="52"/>
                </a:cxn>
                <a:cxn ang="0">
                  <a:pos x="257" y="67"/>
                </a:cxn>
                <a:cxn ang="0">
                  <a:pos x="223" y="69"/>
                </a:cxn>
                <a:cxn ang="0">
                  <a:pos x="155" y="71"/>
                </a:cxn>
                <a:cxn ang="0">
                  <a:pos x="121" y="68"/>
                </a:cxn>
              </a:cxnLst>
              <a:rect l="0" t="0" r="r" b="b"/>
              <a:pathLst>
                <a:path w="303" h="119">
                  <a:moveTo>
                    <a:pt x="300" y="30"/>
                  </a:moveTo>
                  <a:lnTo>
                    <a:pt x="300" y="30"/>
                  </a:lnTo>
                  <a:lnTo>
                    <a:pt x="300" y="25"/>
                  </a:lnTo>
                  <a:lnTo>
                    <a:pt x="298" y="21"/>
                  </a:lnTo>
                  <a:lnTo>
                    <a:pt x="297" y="18"/>
                  </a:lnTo>
                  <a:lnTo>
                    <a:pt x="294" y="14"/>
                  </a:lnTo>
                  <a:lnTo>
                    <a:pt x="287" y="10"/>
                  </a:lnTo>
                  <a:lnTo>
                    <a:pt x="280" y="8"/>
                  </a:lnTo>
                  <a:lnTo>
                    <a:pt x="280" y="8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14" y="3"/>
                  </a:lnTo>
                  <a:lnTo>
                    <a:pt x="154" y="1"/>
                  </a:lnTo>
                  <a:lnTo>
                    <a:pt x="9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7" y="1"/>
                  </a:lnTo>
                  <a:lnTo>
                    <a:pt x="27" y="1"/>
                  </a:lnTo>
                  <a:lnTo>
                    <a:pt x="22" y="0"/>
                  </a:lnTo>
                  <a:lnTo>
                    <a:pt x="18" y="1"/>
                  </a:lnTo>
                  <a:lnTo>
                    <a:pt x="13" y="3"/>
                  </a:lnTo>
                  <a:lnTo>
                    <a:pt x="9" y="5"/>
                  </a:lnTo>
                  <a:lnTo>
                    <a:pt x="5" y="8"/>
                  </a:lnTo>
                  <a:lnTo>
                    <a:pt x="2" y="12"/>
                  </a:lnTo>
                  <a:lnTo>
                    <a:pt x="1" y="17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" y="41"/>
                  </a:lnTo>
                  <a:lnTo>
                    <a:pt x="2" y="58"/>
                  </a:lnTo>
                  <a:lnTo>
                    <a:pt x="7" y="76"/>
                  </a:lnTo>
                  <a:lnTo>
                    <a:pt x="10" y="84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8" y="95"/>
                  </a:lnTo>
                  <a:lnTo>
                    <a:pt x="23" y="99"/>
                  </a:lnTo>
                  <a:lnTo>
                    <a:pt x="28" y="103"/>
                  </a:lnTo>
                  <a:lnTo>
                    <a:pt x="34" y="106"/>
                  </a:lnTo>
                  <a:lnTo>
                    <a:pt x="48" y="109"/>
                  </a:lnTo>
                  <a:lnTo>
                    <a:pt x="64" y="111"/>
                  </a:lnTo>
                  <a:lnTo>
                    <a:pt x="95" y="112"/>
                  </a:lnTo>
                  <a:lnTo>
                    <a:pt x="121" y="114"/>
                  </a:lnTo>
                  <a:lnTo>
                    <a:pt x="121" y="114"/>
                  </a:lnTo>
                  <a:lnTo>
                    <a:pt x="161" y="116"/>
                  </a:lnTo>
                  <a:lnTo>
                    <a:pt x="201" y="119"/>
                  </a:lnTo>
                  <a:lnTo>
                    <a:pt x="221" y="118"/>
                  </a:lnTo>
                  <a:lnTo>
                    <a:pt x="242" y="116"/>
                  </a:lnTo>
                  <a:lnTo>
                    <a:pt x="261" y="114"/>
                  </a:lnTo>
                  <a:lnTo>
                    <a:pt x="280" y="109"/>
                  </a:lnTo>
                  <a:lnTo>
                    <a:pt x="280" y="109"/>
                  </a:lnTo>
                  <a:lnTo>
                    <a:pt x="285" y="107"/>
                  </a:lnTo>
                  <a:lnTo>
                    <a:pt x="290" y="105"/>
                  </a:lnTo>
                  <a:lnTo>
                    <a:pt x="294" y="101"/>
                  </a:lnTo>
                  <a:lnTo>
                    <a:pt x="297" y="97"/>
                  </a:lnTo>
                  <a:lnTo>
                    <a:pt x="300" y="86"/>
                  </a:lnTo>
                  <a:lnTo>
                    <a:pt x="302" y="75"/>
                  </a:lnTo>
                  <a:lnTo>
                    <a:pt x="303" y="63"/>
                  </a:lnTo>
                  <a:lnTo>
                    <a:pt x="302" y="51"/>
                  </a:lnTo>
                  <a:lnTo>
                    <a:pt x="300" y="30"/>
                  </a:lnTo>
                  <a:lnTo>
                    <a:pt x="300" y="30"/>
                  </a:lnTo>
                  <a:close/>
                  <a:moveTo>
                    <a:pt x="121" y="68"/>
                  </a:moveTo>
                  <a:lnTo>
                    <a:pt x="121" y="68"/>
                  </a:lnTo>
                  <a:lnTo>
                    <a:pt x="87" y="64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1" y="59"/>
                  </a:lnTo>
                  <a:lnTo>
                    <a:pt x="49" y="56"/>
                  </a:lnTo>
                  <a:lnTo>
                    <a:pt x="47" y="46"/>
                  </a:lnTo>
                  <a:lnTo>
                    <a:pt x="47" y="46"/>
                  </a:lnTo>
                  <a:lnTo>
                    <a:pt x="153" y="47"/>
                  </a:lnTo>
                  <a:lnTo>
                    <a:pt x="205" y="48"/>
                  </a:lnTo>
                  <a:lnTo>
                    <a:pt x="257" y="52"/>
                  </a:lnTo>
                  <a:lnTo>
                    <a:pt x="257" y="52"/>
                  </a:lnTo>
                  <a:lnTo>
                    <a:pt x="257" y="59"/>
                  </a:lnTo>
                  <a:lnTo>
                    <a:pt x="257" y="67"/>
                  </a:lnTo>
                  <a:lnTo>
                    <a:pt x="257" y="67"/>
                  </a:lnTo>
                  <a:lnTo>
                    <a:pt x="223" y="69"/>
                  </a:lnTo>
                  <a:lnTo>
                    <a:pt x="189" y="71"/>
                  </a:lnTo>
                  <a:lnTo>
                    <a:pt x="155" y="71"/>
                  </a:lnTo>
                  <a:lnTo>
                    <a:pt x="121" y="68"/>
                  </a:lnTo>
                  <a:lnTo>
                    <a:pt x="121" y="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9" name="PA_chenying0907 58"/>
          <p:cNvGrpSpPr/>
          <p:nvPr>
            <p:custDataLst>
              <p:tags r:id="rId2"/>
            </p:custDataLst>
          </p:nvPr>
        </p:nvGrpSpPr>
        <p:grpSpPr>
          <a:xfrm>
            <a:off x="1305099" y="1491630"/>
            <a:ext cx="1065845" cy="1030758"/>
            <a:chOff x="2033588" y="3044825"/>
            <a:chExt cx="771525" cy="746126"/>
          </a:xfrm>
          <a:solidFill>
            <a:schemeClr val="tx1"/>
          </a:solidFill>
        </p:grpSpPr>
        <p:sp>
          <p:nvSpPr>
            <p:cNvPr id="60" name="chenying0907 717"/>
            <p:cNvSpPr>
              <a:spLocks/>
            </p:cNvSpPr>
            <p:nvPr/>
          </p:nvSpPr>
          <p:spPr bwMode="auto">
            <a:xfrm>
              <a:off x="2122488" y="3668713"/>
              <a:ext cx="20638" cy="30163"/>
            </a:xfrm>
            <a:custGeom>
              <a:avLst/>
              <a:gdLst/>
              <a:ahLst/>
              <a:cxnLst>
                <a:cxn ang="0">
                  <a:pos x="42" y="1"/>
                </a:cxn>
                <a:cxn ang="0">
                  <a:pos x="42" y="1"/>
                </a:cxn>
                <a:cxn ang="0">
                  <a:pos x="29" y="14"/>
                </a:cxn>
                <a:cxn ang="0">
                  <a:pos x="15" y="27"/>
                </a:cxn>
                <a:cxn ang="0">
                  <a:pos x="15" y="27"/>
                </a:cxn>
                <a:cxn ang="0">
                  <a:pos x="13" y="31"/>
                </a:cxn>
                <a:cxn ang="0">
                  <a:pos x="12" y="37"/>
                </a:cxn>
                <a:cxn ang="0">
                  <a:pos x="9" y="46"/>
                </a:cxn>
                <a:cxn ang="0">
                  <a:pos x="6" y="56"/>
                </a:cxn>
                <a:cxn ang="0">
                  <a:pos x="4" y="60"/>
                </a:cxn>
                <a:cxn ang="0">
                  <a:pos x="1" y="64"/>
                </a:cxn>
                <a:cxn ang="0">
                  <a:pos x="1" y="64"/>
                </a:cxn>
                <a:cxn ang="0">
                  <a:pos x="0" y="68"/>
                </a:cxn>
                <a:cxn ang="0">
                  <a:pos x="0" y="71"/>
                </a:cxn>
                <a:cxn ang="0">
                  <a:pos x="2" y="73"/>
                </a:cxn>
                <a:cxn ang="0">
                  <a:pos x="5" y="74"/>
                </a:cxn>
                <a:cxn ang="0">
                  <a:pos x="12" y="74"/>
                </a:cxn>
                <a:cxn ang="0">
                  <a:pos x="12" y="74"/>
                </a:cxn>
                <a:cxn ang="0">
                  <a:pos x="14" y="73"/>
                </a:cxn>
                <a:cxn ang="0">
                  <a:pos x="17" y="71"/>
                </a:cxn>
                <a:cxn ang="0">
                  <a:pos x="17" y="67"/>
                </a:cxn>
                <a:cxn ang="0">
                  <a:pos x="14" y="64"/>
                </a:cxn>
                <a:cxn ang="0">
                  <a:pos x="14" y="64"/>
                </a:cxn>
                <a:cxn ang="0">
                  <a:pos x="18" y="54"/>
                </a:cxn>
                <a:cxn ang="0">
                  <a:pos x="21" y="42"/>
                </a:cxn>
                <a:cxn ang="0">
                  <a:pos x="21" y="42"/>
                </a:cxn>
                <a:cxn ang="0">
                  <a:pos x="23" y="38"/>
                </a:cxn>
                <a:cxn ang="0">
                  <a:pos x="26" y="33"/>
                </a:cxn>
                <a:cxn ang="0">
                  <a:pos x="34" y="25"/>
                </a:cxn>
                <a:cxn ang="0">
                  <a:pos x="49" y="10"/>
                </a:cxn>
                <a:cxn ang="0">
                  <a:pos x="49" y="10"/>
                </a:cxn>
                <a:cxn ang="0">
                  <a:pos x="51" y="8"/>
                </a:cxn>
                <a:cxn ang="0">
                  <a:pos x="51" y="5"/>
                </a:cxn>
                <a:cxn ang="0">
                  <a:pos x="49" y="1"/>
                </a:cxn>
                <a:cxn ang="0">
                  <a:pos x="46" y="0"/>
                </a:cxn>
                <a:cxn ang="0">
                  <a:pos x="43" y="0"/>
                </a:cxn>
                <a:cxn ang="0">
                  <a:pos x="42" y="1"/>
                </a:cxn>
                <a:cxn ang="0">
                  <a:pos x="42" y="1"/>
                </a:cxn>
              </a:cxnLst>
              <a:rect l="0" t="0" r="r" b="b"/>
              <a:pathLst>
                <a:path w="51" h="74">
                  <a:moveTo>
                    <a:pt x="42" y="1"/>
                  </a:moveTo>
                  <a:lnTo>
                    <a:pt x="42" y="1"/>
                  </a:lnTo>
                  <a:lnTo>
                    <a:pt x="29" y="14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3" y="31"/>
                  </a:lnTo>
                  <a:lnTo>
                    <a:pt x="12" y="37"/>
                  </a:lnTo>
                  <a:lnTo>
                    <a:pt x="9" y="46"/>
                  </a:lnTo>
                  <a:lnTo>
                    <a:pt x="6" y="56"/>
                  </a:lnTo>
                  <a:lnTo>
                    <a:pt x="4" y="60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0" y="68"/>
                  </a:lnTo>
                  <a:lnTo>
                    <a:pt x="0" y="71"/>
                  </a:lnTo>
                  <a:lnTo>
                    <a:pt x="2" y="73"/>
                  </a:lnTo>
                  <a:lnTo>
                    <a:pt x="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4" y="73"/>
                  </a:lnTo>
                  <a:lnTo>
                    <a:pt x="17" y="71"/>
                  </a:lnTo>
                  <a:lnTo>
                    <a:pt x="17" y="67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8" y="54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23" y="38"/>
                  </a:lnTo>
                  <a:lnTo>
                    <a:pt x="26" y="33"/>
                  </a:lnTo>
                  <a:lnTo>
                    <a:pt x="34" y="25"/>
                  </a:lnTo>
                  <a:lnTo>
                    <a:pt x="49" y="10"/>
                  </a:lnTo>
                  <a:lnTo>
                    <a:pt x="49" y="10"/>
                  </a:lnTo>
                  <a:lnTo>
                    <a:pt x="51" y="8"/>
                  </a:lnTo>
                  <a:lnTo>
                    <a:pt x="51" y="5"/>
                  </a:lnTo>
                  <a:lnTo>
                    <a:pt x="49" y="1"/>
                  </a:lnTo>
                  <a:lnTo>
                    <a:pt x="46" y="0"/>
                  </a:lnTo>
                  <a:lnTo>
                    <a:pt x="43" y="0"/>
                  </a:lnTo>
                  <a:lnTo>
                    <a:pt x="42" y="1"/>
                  </a:lnTo>
                  <a:lnTo>
                    <a:pt x="4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chenying0907 718"/>
            <p:cNvSpPr>
              <a:spLocks/>
            </p:cNvSpPr>
            <p:nvPr/>
          </p:nvSpPr>
          <p:spPr bwMode="auto">
            <a:xfrm>
              <a:off x="2143126" y="3673475"/>
              <a:ext cx="23813" cy="25400"/>
            </a:xfrm>
            <a:custGeom>
              <a:avLst/>
              <a:gdLst/>
              <a:ahLst/>
              <a:cxnLst>
                <a:cxn ang="0">
                  <a:pos x="50" y="0"/>
                </a:cxn>
                <a:cxn ang="0">
                  <a:pos x="50" y="0"/>
                </a:cxn>
                <a:cxn ang="0">
                  <a:pos x="34" y="10"/>
                </a:cxn>
                <a:cxn ang="0">
                  <a:pos x="24" y="17"/>
                </a:cxn>
                <a:cxn ang="0">
                  <a:pos x="15" y="25"/>
                </a:cxn>
                <a:cxn ang="0">
                  <a:pos x="7" y="32"/>
                </a:cxn>
                <a:cxn ang="0">
                  <a:pos x="2" y="42"/>
                </a:cxn>
                <a:cxn ang="0">
                  <a:pos x="0" y="45"/>
                </a:cxn>
                <a:cxn ang="0">
                  <a:pos x="0" y="51"/>
                </a:cxn>
                <a:cxn ang="0">
                  <a:pos x="0" y="55"/>
                </a:cxn>
                <a:cxn ang="0">
                  <a:pos x="3" y="60"/>
                </a:cxn>
                <a:cxn ang="0">
                  <a:pos x="3" y="60"/>
                </a:cxn>
                <a:cxn ang="0">
                  <a:pos x="4" y="61"/>
                </a:cxn>
                <a:cxn ang="0">
                  <a:pos x="6" y="62"/>
                </a:cxn>
                <a:cxn ang="0">
                  <a:pos x="11" y="61"/>
                </a:cxn>
                <a:cxn ang="0">
                  <a:pos x="14" y="59"/>
                </a:cxn>
                <a:cxn ang="0">
                  <a:pos x="14" y="56"/>
                </a:cxn>
                <a:cxn ang="0">
                  <a:pos x="12" y="53"/>
                </a:cxn>
                <a:cxn ang="0">
                  <a:pos x="12" y="53"/>
                </a:cxn>
                <a:cxn ang="0">
                  <a:pos x="11" y="51"/>
                </a:cxn>
                <a:cxn ang="0">
                  <a:pos x="12" y="47"/>
                </a:cxn>
                <a:cxn ang="0">
                  <a:pos x="14" y="43"/>
                </a:cxn>
                <a:cxn ang="0">
                  <a:pos x="17" y="39"/>
                </a:cxn>
                <a:cxn ang="0">
                  <a:pos x="24" y="32"/>
                </a:cxn>
                <a:cxn ang="0">
                  <a:pos x="29" y="27"/>
                </a:cxn>
                <a:cxn ang="0">
                  <a:pos x="29" y="27"/>
                </a:cxn>
                <a:cxn ang="0">
                  <a:pos x="42" y="18"/>
                </a:cxn>
                <a:cxn ang="0">
                  <a:pos x="57" y="10"/>
                </a:cxn>
                <a:cxn ang="0">
                  <a:pos x="57" y="10"/>
                </a:cxn>
                <a:cxn ang="0">
                  <a:pos x="58" y="9"/>
                </a:cxn>
                <a:cxn ang="0">
                  <a:pos x="59" y="6"/>
                </a:cxn>
                <a:cxn ang="0">
                  <a:pos x="58" y="2"/>
                </a:cxn>
                <a:cxn ang="0">
                  <a:pos x="55" y="0"/>
                </a:cxn>
                <a:cxn ang="0">
                  <a:pos x="53" y="0"/>
                </a:cxn>
                <a:cxn ang="0">
                  <a:pos x="50" y="0"/>
                </a:cxn>
                <a:cxn ang="0">
                  <a:pos x="50" y="0"/>
                </a:cxn>
              </a:cxnLst>
              <a:rect l="0" t="0" r="r" b="b"/>
              <a:pathLst>
                <a:path w="59" h="62">
                  <a:moveTo>
                    <a:pt x="50" y="0"/>
                  </a:moveTo>
                  <a:lnTo>
                    <a:pt x="50" y="0"/>
                  </a:lnTo>
                  <a:lnTo>
                    <a:pt x="34" y="10"/>
                  </a:lnTo>
                  <a:lnTo>
                    <a:pt x="24" y="17"/>
                  </a:lnTo>
                  <a:lnTo>
                    <a:pt x="15" y="25"/>
                  </a:lnTo>
                  <a:lnTo>
                    <a:pt x="7" y="32"/>
                  </a:lnTo>
                  <a:lnTo>
                    <a:pt x="2" y="42"/>
                  </a:lnTo>
                  <a:lnTo>
                    <a:pt x="0" y="45"/>
                  </a:lnTo>
                  <a:lnTo>
                    <a:pt x="0" y="51"/>
                  </a:lnTo>
                  <a:lnTo>
                    <a:pt x="0" y="55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4" y="61"/>
                  </a:lnTo>
                  <a:lnTo>
                    <a:pt x="6" y="62"/>
                  </a:lnTo>
                  <a:lnTo>
                    <a:pt x="11" y="61"/>
                  </a:lnTo>
                  <a:lnTo>
                    <a:pt x="14" y="59"/>
                  </a:lnTo>
                  <a:lnTo>
                    <a:pt x="14" y="56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1" y="51"/>
                  </a:lnTo>
                  <a:lnTo>
                    <a:pt x="12" y="47"/>
                  </a:lnTo>
                  <a:lnTo>
                    <a:pt x="14" y="43"/>
                  </a:lnTo>
                  <a:lnTo>
                    <a:pt x="17" y="39"/>
                  </a:lnTo>
                  <a:lnTo>
                    <a:pt x="24" y="32"/>
                  </a:lnTo>
                  <a:lnTo>
                    <a:pt x="29" y="27"/>
                  </a:lnTo>
                  <a:lnTo>
                    <a:pt x="29" y="27"/>
                  </a:lnTo>
                  <a:lnTo>
                    <a:pt x="42" y="18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8" y="9"/>
                  </a:lnTo>
                  <a:lnTo>
                    <a:pt x="59" y="6"/>
                  </a:lnTo>
                  <a:lnTo>
                    <a:pt x="58" y="2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0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chenying0907 719"/>
            <p:cNvSpPr>
              <a:spLocks/>
            </p:cNvSpPr>
            <p:nvPr/>
          </p:nvSpPr>
          <p:spPr bwMode="auto">
            <a:xfrm>
              <a:off x="2165351" y="3676650"/>
              <a:ext cx="20638" cy="23813"/>
            </a:xfrm>
            <a:custGeom>
              <a:avLst/>
              <a:gdLst/>
              <a:ahLst/>
              <a:cxnLst>
                <a:cxn ang="0">
                  <a:pos x="44" y="1"/>
                </a:cxn>
                <a:cxn ang="0">
                  <a:pos x="44" y="1"/>
                </a:cxn>
                <a:cxn ang="0">
                  <a:pos x="30" y="13"/>
                </a:cxn>
                <a:cxn ang="0">
                  <a:pos x="22" y="21"/>
                </a:cxn>
                <a:cxn ang="0">
                  <a:pos x="13" y="29"/>
                </a:cxn>
                <a:cxn ang="0">
                  <a:pos x="6" y="37"/>
                </a:cxn>
                <a:cxn ang="0">
                  <a:pos x="1" y="46"/>
                </a:cxn>
                <a:cxn ang="0">
                  <a:pos x="0" y="50"/>
                </a:cxn>
                <a:cxn ang="0">
                  <a:pos x="0" y="54"/>
                </a:cxn>
                <a:cxn ang="0">
                  <a:pos x="1" y="57"/>
                </a:cxn>
                <a:cxn ang="0">
                  <a:pos x="4" y="61"/>
                </a:cxn>
                <a:cxn ang="0">
                  <a:pos x="4" y="61"/>
                </a:cxn>
                <a:cxn ang="0">
                  <a:pos x="5" y="63"/>
                </a:cxn>
                <a:cxn ang="0">
                  <a:pos x="8" y="63"/>
                </a:cxn>
                <a:cxn ang="0">
                  <a:pos x="10" y="63"/>
                </a:cxn>
                <a:cxn ang="0">
                  <a:pos x="11" y="61"/>
                </a:cxn>
                <a:cxn ang="0">
                  <a:pos x="13" y="57"/>
                </a:cxn>
                <a:cxn ang="0">
                  <a:pos x="13" y="55"/>
                </a:cxn>
                <a:cxn ang="0">
                  <a:pos x="11" y="54"/>
                </a:cxn>
                <a:cxn ang="0">
                  <a:pos x="11" y="54"/>
                </a:cxn>
                <a:cxn ang="0">
                  <a:pos x="11" y="52"/>
                </a:cxn>
                <a:cxn ang="0">
                  <a:pos x="11" y="50"/>
                </a:cxn>
                <a:cxn ang="0">
                  <a:pos x="14" y="44"/>
                </a:cxn>
                <a:cxn ang="0">
                  <a:pos x="21" y="38"/>
                </a:cxn>
                <a:cxn ang="0">
                  <a:pos x="27" y="31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53" y="8"/>
                </a:cxn>
                <a:cxn ang="0">
                  <a:pos x="53" y="5"/>
                </a:cxn>
                <a:cxn ang="0">
                  <a:pos x="52" y="3"/>
                </a:cxn>
                <a:cxn ang="0">
                  <a:pos x="48" y="0"/>
                </a:cxn>
                <a:cxn ang="0">
                  <a:pos x="45" y="0"/>
                </a:cxn>
                <a:cxn ang="0">
                  <a:pos x="44" y="1"/>
                </a:cxn>
                <a:cxn ang="0">
                  <a:pos x="44" y="1"/>
                </a:cxn>
              </a:cxnLst>
              <a:rect l="0" t="0" r="r" b="b"/>
              <a:pathLst>
                <a:path w="53" h="63">
                  <a:moveTo>
                    <a:pt x="44" y="1"/>
                  </a:moveTo>
                  <a:lnTo>
                    <a:pt x="44" y="1"/>
                  </a:lnTo>
                  <a:lnTo>
                    <a:pt x="30" y="13"/>
                  </a:lnTo>
                  <a:lnTo>
                    <a:pt x="22" y="21"/>
                  </a:lnTo>
                  <a:lnTo>
                    <a:pt x="13" y="29"/>
                  </a:lnTo>
                  <a:lnTo>
                    <a:pt x="6" y="37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5" y="63"/>
                  </a:lnTo>
                  <a:lnTo>
                    <a:pt x="8" y="63"/>
                  </a:lnTo>
                  <a:lnTo>
                    <a:pt x="10" y="63"/>
                  </a:lnTo>
                  <a:lnTo>
                    <a:pt x="11" y="61"/>
                  </a:lnTo>
                  <a:lnTo>
                    <a:pt x="13" y="57"/>
                  </a:lnTo>
                  <a:lnTo>
                    <a:pt x="13" y="55"/>
                  </a:lnTo>
                  <a:lnTo>
                    <a:pt x="11" y="54"/>
                  </a:lnTo>
                  <a:lnTo>
                    <a:pt x="11" y="54"/>
                  </a:lnTo>
                  <a:lnTo>
                    <a:pt x="11" y="52"/>
                  </a:lnTo>
                  <a:lnTo>
                    <a:pt x="11" y="50"/>
                  </a:lnTo>
                  <a:lnTo>
                    <a:pt x="14" y="44"/>
                  </a:lnTo>
                  <a:lnTo>
                    <a:pt x="21" y="38"/>
                  </a:lnTo>
                  <a:lnTo>
                    <a:pt x="27" y="31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3" y="8"/>
                  </a:lnTo>
                  <a:lnTo>
                    <a:pt x="53" y="5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4" y="1"/>
                  </a:lnTo>
                  <a:lnTo>
                    <a:pt x="44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chenying0907 720"/>
            <p:cNvSpPr>
              <a:spLocks/>
            </p:cNvSpPr>
            <p:nvPr/>
          </p:nvSpPr>
          <p:spPr bwMode="auto">
            <a:xfrm>
              <a:off x="2176463" y="3671888"/>
              <a:ext cx="34925" cy="33338"/>
            </a:xfrm>
            <a:custGeom>
              <a:avLst/>
              <a:gdLst/>
              <a:ahLst/>
              <a:cxnLst>
                <a:cxn ang="0">
                  <a:pos x="77" y="3"/>
                </a:cxn>
                <a:cxn ang="0">
                  <a:pos x="77" y="3"/>
                </a:cxn>
                <a:cxn ang="0">
                  <a:pos x="65" y="13"/>
                </a:cxn>
                <a:cxn ang="0">
                  <a:pos x="53" y="22"/>
                </a:cxn>
                <a:cxn ang="0">
                  <a:pos x="31" y="42"/>
                </a:cxn>
                <a:cxn ang="0">
                  <a:pos x="31" y="42"/>
                </a:cxn>
                <a:cxn ang="0">
                  <a:pos x="22" y="50"/>
                </a:cxn>
                <a:cxn ang="0">
                  <a:pos x="14" y="59"/>
                </a:cxn>
                <a:cxn ang="0">
                  <a:pos x="6" y="68"/>
                </a:cxn>
                <a:cxn ang="0">
                  <a:pos x="1" y="79"/>
                </a:cxn>
                <a:cxn ang="0">
                  <a:pos x="1" y="79"/>
                </a:cxn>
                <a:cxn ang="0">
                  <a:pos x="0" y="81"/>
                </a:cxn>
                <a:cxn ang="0">
                  <a:pos x="1" y="84"/>
                </a:cxn>
                <a:cxn ang="0">
                  <a:pos x="2" y="85"/>
                </a:cxn>
                <a:cxn ang="0">
                  <a:pos x="4" y="85"/>
                </a:cxn>
                <a:cxn ang="0">
                  <a:pos x="9" y="85"/>
                </a:cxn>
                <a:cxn ang="0">
                  <a:pos x="10" y="84"/>
                </a:cxn>
                <a:cxn ang="0">
                  <a:pos x="12" y="83"/>
                </a:cxn>
                <a:cxn ang="0">
                  <a:pos x="12" y="83"/>
                </a:cxn>
                <a:cxn ang="0">
                  <a:pos x="14" y="76"/>
                </a:cxn>
                <a:cxn ang="0">
                  <a:pos x="18" y="71"/>
                </a:cxn>
                <a:cxn ang="0">
                  <a:pos x="27" y="60"/>
                </a:cxn>
                <a:cxn ang="0">
                  <a:pos x="38" y="50"/>
                </a:cxn>
                <a:cxn ang="0">
                  <a:pos x="48" y="42"/>
                </a:cxn>
                <a:cxn ang="0">
                  <a:pos x="48" y="42"/>
                </a:cxn>
                <a:cxn ang="0">
                  <a:pos x="57" y="35"/>
                </a:cxn>
                <a:cxn ang="0">
                  <a:pos x="67" y="28"/>
                </a:cxn>
                <a:cxn ang="0">
                  <a:pos x="85" y="11"/>
                </a:cxn>
                <a:cxn ang="0">
                  <a:pos x="85" y="11"/>
                </a:cxn>
                <a:cxn ang="0">
                  <a:pos x="86" y="8"/>
                </a:cxn>
                <a:cxn ang="0">
                  <a:pos x="86" y="7"/>
                </a:cxn>
                <a:cxn ang="0">
                  <a:pos x="85" y="3"/>
                </a:cxn>
                <a:cxn ang="0">
                  <a:pos x="81" y="0"/>
                </a:cxn>
                <a:cxn ang="0">
                  <a:pos x="78" y="1"/>
                </a:cxn>
                <a:cxn ang="0">
                  <a:pos x="77" y="3"/>
                </a:cxn>
                <a:cxn ang="0">
                  <a:pos x="77" y="3"/>
                </a:cxn>
              </a:cxnLst>
              <a:rect l="0" t="0" r="r" b="b"/>
              <a:pathLst>
                <a:path w="86" h="85">
                  <a:moveTo>
                    <a:pt x="77" y="3"/>
                  </a:moveTo>
                  <a:lnTo>
                    <a:pt x="77" y="3"/>
                  </a:lnTo>
                  <a:lnTo>
                    <a:pt x="65" y="13"/>
                  </a:lnTo>
                  <a:lnTo>
                    <a:pt x="53" y="22"/>
                  </a:lnTo>
                  <a:lnTo>
                    <a:pt x="31" y="42"/>
                  </a:lnTo>
                  <a:lnTo>
                    <a:pt x="31" y="42"/>
                  </a:lnTo>
                  <a:lnTo>
                    <a:pt x="22" y="50"/>
                  </a:lnTo>
                  <a:lnTo>
                    <a:pt x="14" y="59"/>
                  </a:lnTo>
                  <a:lnTo>
                    <a:pt x="6" y="68"/>
                  </a:lnTo>
                  <a:lnTo>
                    <a:pt x="1" y="79"/>
                  </a:lnTo>
                  <a:lnTo>
                    <a:pt x="1" y="79"/>
                  </a:lnTo>
                  <a:lnTo>
                    <a:pt x="0" y="81"/>
                  </a:lnTo>
                  <a:lnTo>
                    <a:pt x="1" y="84"/>
                  </a:lnTo>
                  <a:lnTo>
                    <a:pt x="2" y="85"/>
                  </a:lnTo>
                  <a:lnTo>
                    <a:pt x="4" y="85"/>
                  </a:lnTo>
                  <a:lnTo>
                    <a:pt x="9" y="85"/>
                  </a:lnTo>
                  <a:lnTo>
                    <a:pt x="10" y="84"/>
                  </a:lnTo>
                  <a:lnTo>
                    <a:pt x="12" y="83"/>
                  </a:lnTo>
                  <a:lnTo>
                    <a:pt x="12" y="83"/>
                  </a:lnTo>
                  <a:lnTo>
                    <a:pt x="14" y="76"/>
                  </a:lnTo>
                  <a:lnTo>
                    <a:pt x="18" y="71"/>
                  </a:lnTo>
                  <a:lnTo>
                    <a:pt x="27" y="60"/>
                  </a:lnTo>
                  <a:lnTo>
                    <a:pt x="38" y="50"/>
                  </a:lnTo>
                  <a:lnTo>
                    <a:pt x="48" y="42"/>
                  </a:lnTo>
                  <a:lnTo>
                    <a:pt x="48" y="42"/>
                  </a:lnTo>
                  <a:lnTo>
                    <a:pt x="57" y="35"/>
                  </a:lnTo>
                  <a:lnTo>
                    <a:pt x="67" y="28"/>
                  </a:lnTo>
                  <a:lnTo>
                    <a:pt x="85" y="11"/>
                  </a:lnTo>
                  <a:lnTo>
                    <a:pt x="85" y="11"/>
                  </a:lnTo>
                  <a:lnTo>
                    <a:pt x="86" y="8"/>
                  </a:lnTo>
                  <a:lnTo>
                    <a:pt x="86" y="7"/>
                  </a:lnTo>
                  <a:lnTo>
                    <a:pt x="85" y="3"/>
                  </a:lnTo>
                  <a:lnTo>
                    <a:pt x="81" y="0"/>
                  </a:lnTo>
                  <a:lnTo>
                    <a:pt x="78" y="1"/>
                  </a:lnTo>
                  <a:lnTo>
                    <a:pt x="77" y="3"/>
                  </a:lnTo>
                  <a:lnTo>
                    <a:pt x="77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chenying0907 721"/>
            <p:cNvSpPr>
              <a:spLocks/>
            </p:cNvSpPr>
            <p:nvPr/>
          </p:nvSpPr>
          <p:spPr bwMode="auto">
            <a:xfrm>
              <a:off x="2200276" y="3676650"/>
              <a:ext cx="26988" cy="26988"/>
            </a:xfrm>
            <a:custGeom>
              <a:avLst/>
              <a:gdLst/>
              <a:ahLst/>
              <a:cxnLst>
                <a:cxn ang="0">
                  <a:pos x="59" y="1"/>
                </a:cxn>
                <a:cxn ang="0">
                  <a:pos x="59" y="1"/>
                </a:cxn>
                <a:cxn ang="0">
                  <a:pos x="51" y="9"/>
                </a:cxn>
                <a:cxn ang="0">
                  <a:pos x="42" y="16"/>
                </a:cxn>
                <a:cxn ang="0">
                  <a:pos x="25" y="27"/>
                </a:cxn>
                <a:cxn ang="0">
                  <a:pos x="17" y="34"/>
                </a:cxn>
                <a:cxn ang="0">
                  <a:pos x="11" y="42"/>
                </a:cxn>
                <a:cxn ang="0">
                  <a:pos x="4" y="51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0" y="64"/>
                </a:cxn>
                <a:cxn ang="0">
                  <a:pos x="2" y="67"/>
                </a:cxn>
                <a:cxn ang="0">
                  <a:pos x="4" y="68"/>
                </a:cxn>
                <a:cxn ang="0">
                  <a:pos x="7" y="69"/>
                </a:cxn>
                <a:cxn ang="0">
                  <a:pos x="12" y="69"/>
                </a:cxn>
                <a:cxn ang="0">
                  <a:pos x="12" y="69"/>
                </a:cxn>
                <a:cxn ang="0">
                  <a:pos x="15" y="68"/>
                </a:cxn>
                <a:cxn ang="0">
                  <a:pos x="16" y="67"/>
                </a:cxn>
                <a:cxn ang="0">
                  <a:pos x="17" y="64"/>
                </a:cxn>
                <a:cxn ang="0">
                  <a:pos x="17" y="60"/>
                </a:cxn>
                <a:cxn ang="0">
                  <a:pos x="15" y="57"/>
                </a:cxn>
                <a:cxn ang="0">
                  <a:pos x="15" y="57"/>
                </a:cxn>
                <a:cxn ang="0">
                  <a:pos x="19" y="50"/>
                </a:cxn>
                <a:cxn ang="0">
                  <a:pos x="24" y="43"/>
                </a:cxn>
                <a:cxn ang="0">
                  <a:pos x="30" y="37"/>
                </a:cxn>
                <a:cxn ang="0">
                  <a:pos x="38" y="31"/>
                </a:cxn>
                <a:cxn ang="0">
                  <a:pos x="54" y="21"/>
                </a:cxn>
                <a:cxn ang="0">
                  <a:pos x="61" y="16"/>
                </a:cxn>
                <a:cxn ang="0">
                  <a:pos x="67" y="10"/>
                </a:cxn>
                <a:cxn ang="0">
                  <a:pos x="67" y="10"/>
                </a:cxn>
                <a:cxn ang="0">
                  <a:pos x="68" y="8"/>
                </a:cxn>
                <a:cxn ang="0">
                  <a:pos x="70" y="5"/>
                </a:cxn>
                <a:cxn ang="0">
                  <a:pos x="67" y="3"/>
                </a:cxn>
                <a:cxn ang="0">
                  <a:pos x="63" y="0"/>
                </a:cxn>
                <a:cxn ang="0">
                  <a:pos x="62" y="0"/>
                </a:cxn>
                <a:cxn ang="0">
                  <a:pos x="59" y="1"/>
                </a:cxn>
                <a:cxn ang="0">
                  <a:pos x="59" y="1"/>
                </a:cxn>
              </a:cxnLst>
              <a:rect l="0" t="0" r="r" b="b"/>
              <a:pathLst>
                <a:path w="70" h="69">
                  <a:moveTo>
                    <a:pt x="59" y="1"/>
                  </a:moveTo>
                  <a:lnTo>
                    <a:pt x="59" y="1"/>
                  </a:lnTo>
                  <a:lnTo>
                    <a:pt x="51" y="9"/>
                  </a:lnTo>
                  <a:lnTo>
                    <a:pt x="42" y="16"/>
                  </a:lnTo>
                  <a:lnTo>
                    <a:pt x="25" y="27"/>
                  </a:lnTo>
                  <a:lnTo>
                    <a:pt x="17" y="34"/>
                  </a:lnTo>
                  <a:lnTo>
                    <a:pt x="11" y="42"/>
                  </a:lnTo>
                  <a:lnTo>
                    <a:pt x="4" y="5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4"/>
                  </a:lnTo>
                  <a:lnTo>
                    <a:pt x="2" y="67"/>
                  </a:lnTo>
                  <a:lnTo>
                    <a:pt x="4" y="68"/>
                  </a:lnTo>
                  <a:lnTo>
                    <a:pt x="7" y="69"/>
                  </a:lnTo>
                  <a:lnTo>
                    <a:pt x="12" y="69"/>
                  </a:lnTo>
                  <a:lnTo>
                    <a:pt x="12" y="69"/>
                  </a:lnTo>
                  <a:lnTo>
                    <a:pt x="15" y="68"/>
                  </a:lnTo>
                  <a:lnTo>
                    <a:pt x="16" y="67"/>
                  </a:lnTo>
                  <a:lnTo>
                    <a:pt x="17" y="64"/>
                  </a:lnTo>
                  <a:lnTo>
                    <a:pt x="17" y="60"/>
                  </a:lnTo>
                  <a:lnTo>
                    <a:pt x="15" y="57"/>
                  </a:lnTo>
                  <a:lnTo>
                    <a:pt x="15" y="57"/>
                  </a:lnTo>
                  <a:lnTo>
                    <a:pt x="19" y="50"/>
                  </a:lnTo>
                  <a:lnTo>
                    <a:pt x="24" y="43"/>
                  </a:lnTo>
                  <a:lnTo>
                    <a:pt x="30" y="37"/>
                  </a:lnTo>
                  <a:lnTo>
                    <a:pt x="38" y="31"/>
                  </a:lnTo>
                  <a:lnTo>
                    <a:pt x="54" y="21"/>
                  </a:lnTo>
                  <a:lnTo>
                    <a:pt x="61" y="16"/>
                  </a:lnTo>
                  <a:lnTo>
                    <a:pt x="67" y="10"/>
                  </a:lnTo>
                  <a:lnTo>
                    <a:pt x="67" y="10"/>
                  </a:lnTo>
                  <a:lnTo>
                    <a:pt x="68" y="8"/>
                  </a:lnTo>
                  <a:lnTo>
                    <a:pt x="70" y="5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2" y="0"/>
                  </a:lnTo>
                  <a:lnTo>
                    <a:pt x="59" y="1"/>
                  </a:lnTo>
                  <a:lnTo>
                    <a:pt x="59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chenying0907 722"/>
            <p:cNvSpPr>
              <a:spLocks/>
            </p:cNvSpPr>
            <p:nvPr/>
          </p:nvSpPr>
          <p:spPr bwMode="auto">
            <a:xfrm>
              <a:off x="2222501" y="3676650"/>
              <a:ext cx="25400" cy="31750"/>
            </a:xfrm>
            <a:custGeom>
              <a:avLst/>
              <a:gdLst/>
              <a:ahLst/>
              <a:cxnLst>
                <a:cxn ang="0">
                  <a:pos x="52" y="1"/>
                </a:cxn>
                <a:cxn ang="0">
                  <a:pos x="52" y="1"/>
                </a:cxn>
                <a:cxn ang="0">
                  <a:pos x="43" y="13"/>
                </a:cxn>
                <a:cxn ang="0">
                  <a:pos x="35" y="23"/>
                </a:cxn>
                <a:cxn ang="0">
                  <a:pos x="26" y="34"/>
                </a:cxn>
                <a:cxn ang="0">
                  <a:pos x="16" y="44"/>
                </a:cxn>
                <a:cxn ang="0">
                  <a:pos x="16" y="44"/>
                </a:cxn>
                <a:cxn ang="0">
                  <a:pos x="9" y="51"/>
                </a:cxn>
                <a:cxn ang="0">
                  <a:pos x="4" y="57"/>
                </a:cxn>
                <a:cxn ang="0">
                  <a:pos x="1" y="65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0" y="77"/>
                </a:cxn>
                <a:cxn ang="0">
                  <a:pos x="1" y="78"/>
                </a:cxn>
                <a:cxn ang="0">
                  <a:pos x="5" y="80"/>
                </a:cxn>
                <a:cxn ang="0">
                  <a:pos x="9" y="78"/>
                </a:cxn>
                <a:cxn ang="0">
                  <a:pos x="10" y="77"/>
                </a:cxn>
                <a:cxn ang="0">
                  <a:pos x="12" y="74"/>
                </a:cxn>
                <a:cxn ang="0">
                  <a:pos x="12" y="74"/>
                </a:cxn>
                <a:cxn ang="0">
                  <a:pos x="12" y="69"/>
                </a:cxn>
                <a:cxn ang="0">
                  <a:pos x="13" y="65"/>
                </a:cxn>
                <a:cxn ang="0">
                  <a:pos x="18" y="57"/>
                </a:cxn>
                <a:cxn ang="0">
                  <a:pos x="25" y="51"/>
                </a:cxn>
                <a:cxn ang="0">
                  <a:pos x="33" y="44"/>
                </a:cxn>
                <a:cxn ang="0">
                  <a:pos x="33" y="44"/>
                </a:cxn>
                <a:cxn ang="0">
                  <a:pos x="40" y="37"/>
                </a:cxn>
                <a:cxn ang="0">
                  <a:pos x="47" y="27"/>
                </a:cxn>
                <a:cxn ang="0">
                  <a:pos x="54" y="18"/>
                </a:cxn>
                <a:cxn ang="0">
                  <a:pos x="61" y="10"/>
                </a:cxn>
                <a:cxn ang="0">
                  <a:pos x="61" y="10"/>
                </a:cxn>
                <a:cxn ang="0">
                  <a:pos x="63" y="8"/>
                </a:cxn>
                <a:cxn ang="0">
                  <a:pos x="63" y="5"/>
                </a:cxn>
                <a:cxn ang="0">
                  <a:pos x="60" y="1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2" y="1"/>
                </a:cxn>
                <a:cxn ang="0">
                  <a:pos x="52" y="1"/>
                </a:cxn>
              </a:cxnLst>
              <a:rect l="0" t="0" r="r" b="b"/>
              <a:pathLst>
                <a:path w="63" h="80">
                  <a:moveTo>
                    <a:pt x="52" y="1"/>
                  </a:moveTo>
                  <a:lnTo>
                    <a:pt x="52" y="1"/>
                  </a:lnTo>
                  <a:lnTo>
                    <a:pt x="43" y="13"/>
                  </a:lnTo>
                  <a:lnTo>
                    <a:pt x="35" y="23"/>
                  </a:lnTo>
                  <a:lnTo>
                    <a:pt x="26" y="34"/>
                  </a:lnTo>
                  <a:lnTo>
                    <a:pt x="16" y="44"/>
                  </a:lnTo>
                  <a:lnTo>
                    <a:pt x="16" y="44"/>
                  </a:lnTo>
                  <a:lnTo>
                    <a:pt x="9" y="51"/>
                  </a:lnTo>
                  <a:lnTo>
                    <a:pt x="4" y="57"/>
                  </a:lnTo>
                  <a:lnTo>
                    <a:pt x="1" y="65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0" y="77"/>
                  </a:lnTo>
                  <a:lnTo>
                    <a:pt x="1" y="78"/>
                  </a:lnTo>
                  <a:lnTo>
                    <a:pt x="5" y="80"/>
                  </a:lnTo>
                  <a:lnTo>
                    <a:pt x="9" y="78"/>
                  </a:lnTo>
                  <a:lnTo>
                    <a:pt x="10" y="77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69"/>
                  </a:lnTo>
                  <a:lnTo>
                    <a:pt x="13" y="65"/>
                  </a:lnTo>
                  <a:lnTo>
                    <a:pt x="18" y="57"/>
                  </a:lnTo>
                  <a:lnTo>
                    <a:pt x="25" y="51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40" y="37"/>
                  </a:lnTo>
                  <a:lnTo>
                    <a:pt x="47" y="27"/>
                  </a:lnTo>
                  <a:lnTo>
                    <a:pt x="54" y="18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63" y="8"/>
                  </a:lnTo>
                  <a:lnTo>
                    <a:pt x="63" y="5"/>
                  </a:lnTo>
                  <a:lnTo>
                    <a:pt x="60" y="1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2" y="1"/>
                  </a:lnTo>
                  <a:lnTo>
                    <a:pt x="5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6" name="chenying0907 723"/>
            <p:cNvSpPr>
              <a:spLocks/>
            </p:cNvSpPr>
            <p:nvPr/>
          </p:nvSpPr>
          <p:spPr bwMode="auto">
            <a:xfrm>
              <a:off x="2238376" y="3681413"/>
              <a:ext cx="26988" cy="33338"/>
            </a:xfrm>
            <a:custGeom>
              <a:avLst/>
              <a:gdLst/>
              <a:ahLst/>
              <a:cxnLst>
                <a:cxn ang="0">
                  <a:pos x="59" y="1"/>
                </a:cxn>
                <a:cxn ang="0">
                  <a:pos x="59" y="1"/>
                </a:cxn>
                <a:cxn ang="0">
                  <a:pos x="42" y="18"/>
                </a:cxn>
                <a:cxn ang="0">
                  <a:pos x="26" y="36"/>
                </a:cxn>
                <a:cxn ang="0">
                  <a:pos x="18" y="45"/>
                </a:cxn>
                <a:cxn ang="0">
                  <a:pos x="12" y="56"/>
                </a:cxn>
                <a:cxn ang="0">
                  <a:pos x="5" y="66"/>
                </a:cxn>
                <a:cxn ang="0">
                  <a:pos x="1" y="78"/>
                </a:cxn>
                <a:cxn ang="0">
                  <a:pos x="1" y="78"/>
                </a:cxn>
                <a:cxn ang="0">
                  <a:pos x="0" y="81"/>
                </a:cxn>
                <a:cxn ang="0">
                  <a:pos x="1" y="82"/>
                </a:cxn>
                <a:cxn ang="0">
                  <a:pos x="3" y="83"/>
                </a:cxn>
                <a:cxn ang="0">
                  <a:pos x="4" y="85"/>
                </a:cxn>
                <a:cxn ang="0">
                  <a:pos x="9" y="85"/>
                </a:cxn>
                <a:cxn ang="0">
                  <a:pos x="11" y="83"/>
                </a:cxn>
                <a:cxn ang="0">
                  <a:pos x="12" y="81"/>
                </a:cxn>
                <a:cxn ang="0">
                  <a:pos x="12" y="81"/>
                </a:cxn>
                <a:cxn ang="0">
                  <a:pos x="17" y="70"/>
                </a:cxn>
                <a:cxn ang="0">
                  <a:pos x="22" y="61"/>
                </a:cxn>
                <a:cxn ang="0">
                  <a:pos x="29" y="51"/>
                </a:cxn>
                <a:cxn ang="0">
                  <a:pos x="35" y="43"/>
                </a:cxn>
                <a:cxn ang="0">
                  <a:pos x="51" y="26"/>
                </a:cxn>
                <a:cxn ang="0">
                  <a:pos x="68" y="9"/>
                </a:cxn>
                <a:cxn ang="0">
                  <a:pos x="68" y="9"/>
                </a:cxn>
                <a:cxn ang="0">
                  <a:pos x="69" y="8"/>
                </a:cxn>
                <a:cxn ang="0">
                  <a:pos x="69" y="5"/>
                </a:cxn>
                <a:cxn ang="0">
                  <a:pos x="67" y="1"/>
                </a:cxn>
                <a:cxn ang="0">
                  <a:pos x="64" y="0"/>
                </a:cxn>
                <a:cxn ang="0">
                  <a:pos x="62" y="0"/>
                </a:cxn>
                <a:cxn ang="0">
                  <a:pos x="59" y="1"/>
                </a:cxn>
                <a:cxn ang="0">
                  <a:pos x="59" y="1"/>
                </a:cxn>
              </a:cxnLst>
              <a:rect l="0" t="0" r="r" b="b"/>
              <a:pathLst>
                <a:path w="69" h="85">
                  <a:moveTo>
                    <a:pt x="59" y="1"/>
                  </a:moveTo>
                  <a:lnTo>
                    <a:pt x="59" y="1"/>
                  </a:lnTo>
                  <a:lnTo>
                    <a:pt x="42" y="18"/>
                  </a:lnTo>
                  <a:lnTo>
                    <a:pt x="26" y="36"/>
                  </a:lnTo>
                  <a:lnTo>
                    <a:pt x="18" y="45"/>
                  </a:lnTo>
                  <a:lnTo>
                    <a:pt x="12" y="56"/>
                  </a:lnTo>
                  <a:lnTo>
                    <a:pt x="5" y="66"/>
                  </a:lnTo>
                  <a:lnTo>
                    <a:pt x="1" y="78"/>
                  </a:lnTo>
                  <a:lnTo>
                    <a:pt x="1" y="78"/>
                  </a:lnTo>
                  <a:lnTo>
                    <a:pt x="0" y="81"/>
                  </a:lnTo>
                  <a:lnTo>
                    <a:pt x="1" y="82"/>
                  </a:lnTo>
                  <a:lnTo>
                    <a:pt x="3" y="83"/>
                  </a:lnTo>
                  <a:lnTo>
                    <a:pt x="4" y="85"/>
                  </a:lnTo>
                  <a:lnTo>
                    <a:pt x="9" y="85"/>
                  </a:lnTo>
                  <a:lnTo>
                    <a:pt x="11" y="83"/>
                  </a:lnTo>
                  <a:lnTo>
                    <a:pt x="12" y="81"/>
                  </a:lnTo>
                  <a:lnTo>
                    <a:pt x="12" y="81"/>
                  </a:lnTo>
                  <a:lnTo>
                    <a:pt x="17" y="70"/>
                  </a:lnTo>
                  <a:lnTo>
                    <a:pt x="22" y="61"/>
                  </a:lnTo>
                  <a:lnTo>
                    <a:pt x="29" y="51"/>
                  </a:lnTo>
                  <a:lnTo>
                    <a:pt x="35" y="43"/>
                  </a:lnTo>
                  <a:lnTo>
                    <a:pt x="51" y="26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9" y="8"/>
                  </a:lnTo>
                  <a:lnTo>
                    <a:pt x="69" y="5"/>
                  </a:lnTo>
                  <a:lnTo>
                    <a:pt x="67" y="1"/>
                  </a:lnTo>
                  <a:lnTo>
                    <a:pt x="64" y="0"/>
                  </a:lnTo>
                  <a:lnTo>
                    <a:pt x="62" y="0"/>
                  </a:lnTo>
                  <a:lnTo>
                    <a:pt x="59" y="1"/>
                  </a:lnTo>
                  <a:lnTo>
                    <a:pt x="59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7" name="chenying0907 724"/>
            <p:cNvSpPr>
              <a:spLocks/>
            </p:cNvSpPr>
            <p:nvPr/>
          </p:nvSpPr>
          <p:spPr bwMode="auto">
            <a:xfrm>
              <a:off x="2268538" y="3681413"/>
              <a:ext cx="28575" cy="33338"/>
            </a:xfrm>
            <a:custGeom>
              <a:avLst/>
              <a:gdLst/>
              <a:ahLst/>
              <a:cxnLst>
                <a:cxn ang="0">
                  <a:pos x="64" y="1"/>
                </a:cxn>
                <a:cxn ang="0">
                  <a:pos x="64" y="1"/>
                </a:cxn>
                <a:cxn ang="0">
                  <a:pos x="45" y="18"/>
                </a:cxn>
                <a:cxn ang="0">
                  <a:pos x="27" y="35"/>
                </a:cxn>
                <a:cxn ang="0">
                  <a:pos x="18" y="45"/>
                </a:cxn>
                <a:cxn ang="0">
                  <a:pos x="10" y="55"/>
                </a:cxn>
                <a:cxn ang="0">
                  <a:pos x="4" y="66"/>
                </a:cxn>
                <a:cxn ang="0">
                  <a:pos x="0" y="78"/>
                </a:cxn>
                <a:cxn ang="0">
                  <a:pos x="0" y="78"/>
                </a:cxn>
                <a:cxn ang="0">
                  <a:pos x="0" y="81"/>
                </a:cxn>
                <a:cxn ang="0">
                  <a:pos x="1" y="82"/>
                </a:cxn>
                <a:cxn ang="0">
                  <a:pos x="5" y="85"/>
                </a:cxn>
                <a:cxn ang="0">
                  <a:pos x="9" y="85"/>
                </a:cxn>
                <a:cxn ang="0">
                  <a:pos x="10" y="83"/>
                </a:cxn>
                <a:cxn ang="0">
                  <a:pos x="11" y="81"/>
                </a:cxn>
                <a:cxn ang="0">
                  <a:pos x="11" y="81"/>
                </a:cxn>
                <a:cxn ang="0">
                  <a:pos x="15" y="70"/>
                </a:cxn>
                <a:cxn ang="0">
                  <a:pos x="21" y="60"/>
                </a:cxn>
                <a:cxn ang="0">
                  <a:pos x="28" y="51"/>
                </a:cxn>
                <a:cxn ang="0">
                  <a:pos x="36" y="42"/>
                </a:cxn>
                <a:cxn ang="0">
                  <a:pos x="55" y="25"/>
                </a:cxn>
                <a:cxn ang="0">
                  <a:pos x="73" y="9"/>
                </a:cxn>
                <a:cxn ang="0">
                  <a:pos x="73" y="9"/>
                </a:cxn>
                <a:cxn ang="0">
                  <a:pos x="74" y="8"/>
                </a:cxn>
                <a:cxn ang="0">
                  <a:pos x="74" y="5"/>
                </a:cxn>
                <a:cxn ang="0">
                  <a:pos x="73" y="1"/>
                </a:cxn>
                <a:cxn ang="0">
                  <a:pos x="69" y="0"/>
                </a:cxn>
                <a:cxn ang="0">
                  <a:pos x="66" y="0"/>
                </a:cxn>
                <a:cxn ang="0">
                  <a:pos x="64" y="1"/>
                </a:cxn>
                <a:cxn ang="0">
                  <a:pos x="64" y="1"/>
                </a:cxn>
              </a:cxnLst>
              <a:rect l="0" t="0" r="r" b="b"/>
              <a:pathLst>
                <a:path w="74" h="85">
                  <a:moveTo>
                    <a:pt x="64" y="1"/>
                  </a:moveTo>
                  <a:lnTo>
                    <a:pt x="64" y="1"/>
                  </a:lnTo>
                  <a:lnTo>
                    <a:pt x="45" y="18"/>
                  </a:lnTo>
                  <a:lnTo>
                    <a:pt x="27" y="35"/>
                  </a:lnTo>
                  <a:lnTo>
                    <a:pt x="18" y="45"/>
                  </a:lnTo>
                  <a:lnTo>
                    <a:pt x="10" y="55"/>
                  </a:lnTo>
                  <a:lnTo>
                    <a:pt x="4" y="66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1" y="82"/>
                  </a:lnTo>
                  <a:lnTo>
                    <a:pt x="5" y="85"/>
                  </a:lnTo>
                  <a:lnTo>
                    <a:pt x="9" y="85"/>
                  </a:lnTo>
                  <a:lnTo>
                    <a:pt x="10" y="83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15" y="70"/>
                  </a:lnTo>
                  <a:lnTo>
                    <a:pt x="21" y="60"/>
                  </a:lnTo>
                  <a:lnTo>
                    <a:pt x="28" y="51"/>
                  </a:lnTo>
                  <a:lnTo>
                    <a:pt x="36" y="42"/>
                  </a:lnTo>
                  <a:lnTo>
                    <a:pt x="55" y="25"/>
                  </a:lnTo>
                  <a:lnTo>
                    <a:pt x="73" y="9"/>
                  </a:lnTo>
                  <a:lnTo>
                    <a:pt x="73" y="9"/>
                  </a:lnTo>
                  <a:lnTo>
                    <a:pt x="74" y="8"/>
                  </a:lnTo>
                  <a:lnTo>
                    <a:pt x="74" y="5"/>
                  </a:lnTo>
                  <a:lnTo>
                    <a:pt x="73" y="1"/>
                  </a:lnTo>
                  <a:lnTo>
                    <a:pt x="69" y="0"/>
                  </a:lnTo>
                  <a:lnTo>
                    <a:pt x="66" y="0"/>
                  </a:lnTo>
                  <a:lnTo>
                    <a:pt x="64" y="1"/>
                  </a:lnTo>
                  <a:lnTo>
                    <a:pt x="64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8" name="chenying0907 725"/>
            <p:cNvSpPr>
              <a:spLocks/>
            </p:cNvSpPr>
            <p:nvPr/>
          </p:nvSpPr>
          <p:spPr bwMode="auto">
            <a:xfrm>
              <a:off x="2306638" y="3678238"/>
              <a:ext cx="33338" cy="31750"/>
            </a:xfrm>
            <a:custGeom>
              <a:avLst/>
              <a:gdLst/>
              <a:ahLst/>
              <a:cxnLst>
                <a:cxn ang="0">
                  <a:pos x="76" y="0"/>
                </a:cxn>
                <a:cxn ang="0">
                  <a:pos x="76" y="0"/>
                </a:cxn>
                <a:cxn ang="0">
                  <a:pos x="64" y="6"/>
                </a:cxn>
                <a:cxn ang="0">
                  <a:pos x="52" y="12"/>
                </a:cxn>
                <a:cxn ang="0">
                  <a:pos x="42" y="20"/>
                </a:cxn>
                <a:cxn ang="0">
                  <a:pos x="31" y="29"/>
                </a:cxn>
                <a:cxn ang="0">
                  <a:pos x="22" y="38"/>
                </a:cxn>
                <a:cxn ang="0">
                  <a:pos x="13" y="49"/>
                </a:cxn>
                <a:cxn ang="0">
                  <a:pos x="6" y="59"/>
                </a:cxn>
                <a:cxn ang="0">
                  <a:pos x="0" y="71"/>
                </a:cxn>
                <a:cxn ang="0">
                  <a:pos x="0" y="71"/>
                </a:cxn>
                <a:cxn ang="0">
                  <a:pos x="0" y="74"/>
                </a:cxn>
                <a:cxn ang="0">
                  <a:pos x="0" y="76"/>
                </a:cxn>
                <a:cxn ang="0">
                  <a:pos x="2" y="79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9" y="78"/>
                </a:cxn>
                <a:cxn ang="0">
                  <a:pos x="16" y="66"/>
                </a:cxn>
                <a:cxn ang="0">
                  <a:pos x="22" y="55"/>
                </a:cxn>
                <a:cxn ang="0">
                  <a:pos x="30" y="46"/>
                </a:cxn>
                <a:cxn ang="0">
                  <a:pos x="39" y="37"/>
                </a:cxn>
                <a:cxn ang="0">
                  <a:pos x="50" y="29"/>
                </a:cxn>
                <a:cxn ang="0">
                  <a:pos x="60" y="21"/>
                </a:cxn>
                <a:cxn ang="0">
                  <a:pos x="70" y="16"/>
                </a:cxn>
                <a:cxn ang="0">
                  <a:pos x="82" y="11"/>
                </a:cxn>
                <a:cxn ang="0">
                  <a:pos x="82" y="11"/>
                </a:cxn>
                <a:cxn ang="0">
                  <a:pos x="84" y="10"/>
                </a:cxn>
                <a:cxn ang="0">
                  <a:pos x="85" y="7"/>
                </a:cxn>
                <a:cxn ang="0">
                  <a:pos x="85" y="6"/>
                </a:cxn>
                <a:cxn ang="0">
                  <a:pos x="84" y="3"/>
                </a:cxn>
                <a:cxn ang="0">
                  <a:pos x="81" y="0"/>
                </a:cxn>
                <a:cxn ang="0">
                  <a:pos x="78" y="0"/>
                </a:cxn>
                <a:cxn ang="0">
                  <a:pos x="76" y="0"/>
                </a:cxn>
                <a:cxn ang="0">
                  <a:pos x="76" y="0"/>
                </a:cxn>
              </a:cxnLst>
              <a:rect l="0" t="0" r="r" b="b"/>
              <a:pathLst>
                <a:path w="85" h="80">
                  <a:moveTo>
                    <a:pt x="76" y="0"/>
                  </a:moveTo>
                  <a:lnTo>
                    <a:pt x="76" y="0"/>
                  </a:lnTo>
                  <a:lnTo>
                    <a:pt x="64" y="6"/>
                  </a:lnTo>
                  <a:lnTo>
                    <a:pt x="52" y="12"/>
                  </a:lnTo>
                  <a:lnTo>
                    <a:pt x="42" y="20"/>
                  </a:lnTo>
                  <a:lnTo>
                    <a:pt x="31" y="29"/>
                  </a:lnTo>
                  <a:lnTo>
                    <a:pt x="22" y="38"/>
                  </a:lnTo>
                  <a:lnTo>
                    <a:pt x="13" y="49"/>
                  </a:lnTo>
                  <a:lnTo>
                    <a:pt x="6" y="59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0" y="76"/>
                  </a:lnTo>
                  <a:lnTo>
                    <a:pt x="2" y="79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16" y="66"/>
                  </a:lnTo>
                  <a:lnTo>
                    <a:pt x="22" y="55"/>
                  </a:lnTo>
                  <a:lnTo>
                    <a:pt x="30" y="46"/>
                  </a:lnTo>
                  <a:lnTo>
                    <a:pt x="39" y="37"/>
                  </a:lnTo>
                  <a:lnTo>
                    <a:pt x="50" y="29"/>
                  </a:lnTo>
                  <a:lnTo>
                    <a:pt x="60" y="21"/>
                  </a:lnTo>
                  <a:lnTo>
                    <a:pt x="70" y="16"/>
                  </a:lnTo>
                  <a:lnTo>
                    <a:pt x="82" y="11"/>
                  </a:lnTo>
                  <a:lnTo>
                    <a:pt x="82" y="11"/>
                  </a:lnTo>
                  <a:lnTo>
                    <a:pt x="84" y="10"/>
                  </a:lnTo>
                  <a:lnTo>
                    <a:pt x="85" y="7"/>
                  </a:lnTo>
                  <a:lnTo>
                    <a:pt x="85" y="6"/>
                  </a:lnTo>
                  <a:lnTo>
                    <a:pt x="84" y="3"/>
                  </a:lnTo>
                  <a:lnTo>
                    <a:pt x="81" y="0"/>
                  </a:lnTo>
                  <a:lnTo>
                    <a:pt x="78" y="0"/>
                  </a:lnTo>
                  <a:lnTo>
                    <a:pt x="76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9" name="chenying0907 726"/>
            <p:cNvSpPr>
              <a:spLocks/>
            </p:cNvSpPr>
            <p:nvPr/>
          </p:nvSpPr>
          <p:spPr bwMode="auto">
            <a:xfrm>
              <a:off x="2336801" y="3681413"/>
              <a:ext cx="23813" cy="28575"/>
            </a:xfrm>
            <a:custGeom>
              <a:avLst/>
              <a:gdLst/>
              <a:ahLst/>
              <a:cxnLst>
                <a:cxn ang="0">
                  <a:pos x="54" y="1"/>
                </a:cxn>
                <a:cxn ang="0">
                  <a:pos x="54" y="1"/>
                </a:cxn>
                <a:cxn ang="0">
                  <a:pos x="35" y="22"/>
                </a:cxn>
                <a:cxn ang="0">
                  <a:pos x="25" y="31"/>
                </a:cxn>
                <a:cxn ang="0">
                  <a:pos x="14" y="40"/>
                </a:cxn>
                <a:cxn ang="0">
                  <a:pos x="14" y="40"/>
                </a:cxn>
                <a:cxn ang="0">
                  <a:pos x="12" y="43"/>
                </a:cxn>
                <a:cxn ang="0">
                  <a:pos x="11" y="45"/>
                </a:cxn>
                <a:cxn ang="0">
                  <a:pos x="9" y="52"/>
                </a:cxn>
                <a:cxn ang="0">
                  <a:pos x="9" y="52"/>
                </a:cxn>
                <a:cxn ang="0">
                  <a:pos x="1" y="65"/>
                </a:cxn>
                <a:cxn ang="0">
                  <a:pos x="1" y="65"/>
                </a:cxn>
                <a:cxn ang="0">
                  <a:pos x="0" y="68"/>
                </a:cxn>
                <a:cxn ang="0">
                  <a:pos x="0" y="69"/>
                </a:cxn>
                <a:cxn ang="0">
                  <a:pos x="3" y="73"/>
                </a:cxn>
                <a:cxn ang="0">
                  <a:pos x="7" y="73"/>
                </a:cxn>
                <a:cxn ang="0">
                  <a:pos x="9" y="73"/>
                </a:cxn>
                <a:cxn ang="0">
                  <a:pos x="11" y="72"/>
                </a:cxn>
                <a:cxn ang="0">
                  <a:pos x="11" y="72"/>
                </a:cxn>
                <a:cxn ang="0">
                  <a:pos x="17" y="60"/>
                </a:cxn>
                <a:cxn ang="0">
                  <a:pos x="20" y="55"/>
                </a:cxn>
                <a:cxn ang="0">
                  <a:pos x="22" y="48"/>
                </a:cxn>
                <a:cxn ang="0">
                  <a:pos x="22" y="48"/>
                </a:cxn>
                <a:cxn ang="0">
                  <a:pos x="33" y="39"/>
                </a:cxn>
                <a:cxn ang="0">
                  <a:pos x="42" y="30"/>
                </a:cxn>
                <a:cxn ang="0">
                  <a:pos x="62" y="9"/>
                </a:cxn>
                <a:cxn ang="0">
                  <a:pos x="62" y="9"/>
                </a:cxn>
                <a:cxn ang="0">
                  <a:pos x="63" y="8"/>
                </a:cxn>
                <a:cxn ang="0">
                  <a:pos x="63" y="5"/>
                </a:cxn>
                <a:cxn ang="0">
                  <a:pos x="62" y="1"/>
                </a:cxn>
                <a:cxn ang="0">
                  <a:pos x="58" y="0"/>
                </a:cxn>
                <a:cxn ang="0">
                  <a:pos x="55" y="0"/>
                </a:cxn>
                <a:cxn ang="0">
                  <a:pos x="54" y="1"/>
                </a:cxn>
                <a:cxn ang="0">
                  <a:pos x="54" y="1"/>
                </a:cxn>
              </a:cxnLst>
              <a:rect l="0" t="0" r="r" b="b"/>
              <a:pathLst>
                <a:path w="63" h="73">
                  <a:moveTo>
                    <a:pt x="54" y="1"/>
                  </a:moveTo>
                  <a:lnTo>
                    <a:pt x="54" y="1"/>
                  </a:lnTo>
                  <a:lnTo>
                    <a:pt x="35" y="22"/>
                  </a:lnTo>
                  <a:lnTo>
                    <a:pt x="25" y="31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2" y="43"/>
                  </a:lnTo>
                  <a:lnTo>
                    <a:pt x="11" y="45"/>
                  </a:lnTo>
                  <a:lnTo>
                    <a:pt x="9" y="52"/>
                  </a:lnTo>
                  <a:lnTo>
                    <a:pt x="9" y="52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0" y="68"/>
                  </a:lnTo>
                  <a:lnTo>
                    <a:pt x="0" y="69"/>
                  </a:lnTo>
                  <a:lnTo>
                    <a:pt x="3" y="73"/>
                  </a:lnTo>
                  <a:lnTo>
                    <a:pt x="7" y="73"/>
                  </a:lnTo>
                  <a:lnTo>
                    <a:pt x="9" y="73"/>
                  </a:lnTo>
                  <a:lnTo>
                    <a:pt x="11" y="72"/>
                  </a:lnTo>
                  <a:lnTo>
                    <a:pt x="11" y="72"/>
                  </a:lnTo>
                  <a:lnTo>
                    <a:pt x="17" y="60"/>
                  </a:lnTo>
                  <a:lnTo>
                    <a:pt x="20" y="55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33" y="39"/>
                  </a:lnTo>
                  <a:lnTo>
                    <a:pt x="42" y="30"/>
                  </a:lnTo>
                  <a:lnTo>
                    <a:pt x="62" y="9"/>
                  </a:lnTo>
                  <a:lnTo>
                    <a:pt x="62" y="9"/>
                  </a:lnTo>
                  <a:lnTo>
                    <a:pt x="63" y="8"/>
                  </a:lnTo>
                  <a:lnTo>
                    <a:pt x="63" y="5"/>
                  </a:lnTo>
                  <a:lnTo>
                    <a:pt x="62" y="1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4" y="1"/>
                  </a:lnTo>
                  <a:lnTo>
                    <a:pt x="54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chenying0907 727"/>
            <p:cNvSpPr>
              <a:spLocks/>
            </p:cNvSpPr>
            <p:nvPr/>
          </p:nvSpPr>
          <p:spPr bwMode="auto">
            <a:xfrm>
              <a:off x="2366963" y="3676650"/>
              <a:ext cx="41275" cy="33338"/>
            </a:xfrm>
            <a:custGeom>
              <a:avLst/>
              <a:gdLst/>
              <a:ahLst/>
              <a:cxnLst>
                <a:cxn ang="0">
                  <a:pos x="94" y="1"/>
                </a:cxn>
                <a:cxn ang="0">
                  <a:pos x="94" y="1"/>
                </a:cxn>
                <a:cxn ang="0">
                  <a:pos x="82" y="8"/>
                </a:cxn>
                <a:cxn ang="0">
                  <a:pos x="69" y="13"/>
                </a:cxn>
                <a:cxn ang="0">
                  <a:pos x="56" y="20"/>
                </a:cxn>
                <a:cxn ang="0">
                  <a:pos x="46" y="27"/>
                </a:cxn>
                <a:cxn ang="0">
                  <a:pos x="46" y="27"/>
                </a:cxn>
                <a:cxn ang="0">
                  <a:pos x="34" y="39"/>
                </a:cxn>
                <a:cxn ang="0">
                  <a:pos x="23" y="51"/>
                </a:cxn>
                <a:cxn ang="0">
                  <a:pos x="13" y="64"/>
                </a:cxn>
                <a:cxn ang="0">
                  <a:pos x="1" y="76"/>
                </a:cxn>
                <a:cxn ang="0">
                  <a:pos x="1" y="76"/>
                </a:cxn>
                <a:cxn ang="0">
                  <a:pos x="0" y="78"/>
                </a:cxn>
                <a:cxn ang="0">
                  <a:pos x="0" y="80"/>
                </a:cxn>
                <a:cxn ang="0">
                  <a:pos x="2" y="84"/>
                </a:cxn>
                <a:cxn ang="0">
                  <a:pos x="5" y="86"/>
                </a:cxn>
                <a:cxn ang="0">
                  <a:pos x="8" y="85"/>
                </a:cxn>
                <a:cxn ang="0">
                  <a:pos x="10" y="84"/>
                </a:cxn>
                <a:cxn ang="0">
                  <a:pos x="10" y="84"/>
                </a:cxn>
                <a:cxn ang="0">
                  <a:pos x="29" y="64"/>
                </a:cxn>
                <a:cxn ang="0">
                  <a:pos x="46" y="43"/>
                </a:cxn>
                <a:cxn ang="0">
                  <a:pos x="46" y="43"/>
                </a:cxn>
                <a:cxn ang="0">
                  <a:pos x="51" y="38"/>
                </a:cxn>
                <a:cxn ang="0">
                  <a:pos x="57" y="33"/>
                </a:cxn>
                <a:cxn ang="0">
                  <a:pos x="72" y="25"/>
                </a:cxn>
                <a:cxn ang="0">
                  <a:pos x="86" y="18"/>
                </a:cxn>
                <a:cxn ang="0">
                  <a:pos x="101" y="10"/>
                </a:cxn>
                <a:cxn ang="0">
                  <a:pos x="101" y="10"/>
                </a:cxn>
                <a:cxn ang="0">
                  <a:pos x="102" y="9"/>
                </a:cxn>
                <a:cxn ang="0">
                  <a:pos x="103" y="6"/>
                </a:cxn>
                <a:cxn ang="0">
                  <a:pos x="102" y="3"/>
                </a:cxn>
                <a:cxn ang="0">
                  <a:pos x="99" y="0"/>
                </a:cxn>
                <a:cxn ang="0">
                  <a:pos x="97" y="0"/>
                </a:cxn>
                <a:cxn ang="0">
                  <a:pos x="94" y="1"/>
                </a:cxn>
                <a:cxn ang="0">
                  <a:pos x="94" y="1"/>
                </a:cxn>
              </a:cxnLst>
              <a:rect l="0" t="0" r="r" b="b"/>
              <a:pathLst>
                <a:path w="103" h="86">
                  <a:moveTo>
                    <a:pt x="94" y="1"/>
                  </a:moveTo>
                  <a:lnTo>
                    <a:pt x="94" y="1"/>
                  </a:lnTo>
                  <a:lnTo>
                    <a:pt x="82" y="8"/>
                  </a:lnTo>
                  <a:lnTo>
                    <a:pt x="69" y="13"/>
                  </a:lnTo>
                  <a:lnTo>
                    <a:pt x="56" y="20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34" y="39"/>
                  </a:lnTo>
                  <a:lnTo>
                    <a:pt x="23" y="51"/>
                  </a:lnTo>
                  <a:lnTo>
                    <a:pt x="13" y="64"/>
                  </a:lnTo>
                  <a:lnTo>
                    <a:pt x="1" y="76"/>
                  </a:lnTo>
                  <a:lnTo>
                    <a:pt x="1" y="76"/>
                  </a:lnTo>
                  <a:lnTo>
                    <a:pt x="0" y="78"/>
                  </a:lnTo>
                  <a:lnTo>
                    <a:pt x="0" y="80"/>
                  </a:lnTo>
                  <a:lnTo>
                    <a:pt x="2" y="84"/>
                  </a:lnTo>
                  <a:lnTo>
                    <a:pt x="5" y="86"/>
                  </a:lnTo>
                  <a:lnTo>
                    <a:pt x="8" y="85"/>
                  </a:lnTo>
                  <a:lnTo>
                    <a:pt x="10" y="84"/>
                  </a:lnTo>
                  <a:lnTo>
                    <a:pt x="10" y="84"/>
                  </a:lnTo>
                  <a:lnTo>
                    <a:pt x="29" y="64"/>
                  </a:lnTo>
                  <a:lnTo>
                    <a:pt x="46" y="43"/>
                  </a:lnTo>
                  <a:lnTo>
                    <a:pt x="46" y="43"/>
                  </a:lnTo>
                  <a:lnTo>
                    <a:pt x="51" y="38"/>
                  </a:lnTo>
                  <a:lnTo>
                    <a:pt x="57" y="33"/>
                  </a:lnTo>
                  <a:lnTo>
                    <a:pt x="72" y="25"/>
                  </a:lnTo>
                  <a:lnTo>
                    <a:pt x="86" y="18"/>
                  </a:lnTo>
                  <a:lnTo>
                    <a:pt x="101" y="10"/>
                  </a:lnTo>
                  <a:lnTo>
                    <a:pt x="101" y="10"/>
                  </a:lnTo>
                  <a:lnTo>
                    <a:pt x="102" y="9"/>
                  </a:lnTo>
                  <a:lnTo>
                    <a:pt x="103" y="6"/>
                  </a:lnTo>
                  <a:lnTo>
                    <a:pt x="102" y="3"/>
                  </a:lnTo>
                  <a:lnTo>
                    <a:pt x="99" y="0"/>
                  </a:lnTo>
                  <a:lnTo>
                    <a:pt x="97" y="0"/>
                  </a:lnTo>
                  <a:lnTo>
                    <a:pt x="94" y="1"/>
                  </a:lnTo>
                  <a:lnTo>
                    <a:pt x="94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1" name="chenying0907 728"/>
            <p:cNvSpPr>
              <a:spLocks/>
            </p:cNvSpPr>
            <p:nvPr/>
          </p:nvSpPr>
          <p:spPr bwMode="auto">
            <a:xfrm>
              <a:off x="2403476" y="3678238"/>
              <a:ext cx="36513" cy="30163"/>
            </a:xfrm>
            <a:custGeom>
              <a:avLst/>
              <a:gdLst/>
              <a:ahLst/>
              <a:cxnLst>
                <a:cxn ang="0">
                  <a:pos x="83" y="0"/>
                </a:cxn>
                <a:cxn ang="0">
                  <a:pos x="83" y="0"/>
                </a:cxn>
                <a:cxn ang="0">
                  <a:pos x="68" y="10"/>
                </a:cxn>
                <a:cxn ang="0">
                  <a:pos x="53" y="19"/>
                </a:cxn>
                <a:cxn ang="0">
                  <a:pos x="24" y="38"/>
                </a:cxn>
                <a:cxn ang="0">
                  <a:pos x="24" y="38"/>
                </a:cxn>
                <a:cxn ang="0">
                  <a:pos x="16" y="44"/>
                </a:cxn>
                <a:cxn ang="0">
                  <a:pos x="8" y="50"/>
                </a:cxn>
                <a:cxn ang="0">
                  <a:pos x="3" y="58"/>
                </a:cxn>
                <a:cxn ang="0">
                  <a:pos x="2" y="63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0" y="71"/>
                </a:cxn>
                <a:cxn ang="0">
                  <a:pos x="2" y="72"/>
                </a:cxn>
                <a:cxn ang="0">
                  <a:pos x="3" y="74"/>
                </a:cxn>
                <a:cxn ang="0">
                  <a:pos x="6" y="74"/>
                </a:cxn>
                <a:cxn ang="0">
                  <a:pos x="10" y="72"/>
                </a:cxn>
                <a:cxn ang="0">
                  <a:pos x="11" y="71"/>
                </a:cxn>
                <a:cxn ang="0">
                  <a:pos x="12" y="68"/>
                </a:cxn>
                <a:cxn ang="0">
                  <a:pos x="12" y="68"/>
                </a:cxn>
                <a:cxn ang="0">
                  <a:pos x="14" y="63"/>
                </a:cxn>
                <a:cxn ang="0">
                  <a:pos x="16" y="58"/>
                </a:cxn>
                <a:cxn ang="0">
                  <a:pos x="20" y="54"/>
                </a:cxn>
                <a:cxn ang="0">
                  <a:pos x="25" y="50"/>
                </a:cxn>
                <a:cxn ang="0">
                  <a:pos x="37" y="42"/>
                </a:cxn>
                <a:cxn ang="0">
                  <a:pos x="46" y="37"/>
                </a:cxn>
                <a:cxn ang="0">
                  <a:pos x="46" y="37"/>
                </a:cxn>
                <a:cxn ang="0">
                  <a:pos x="67" y="23"/>
                </a:cxn>
                <a:cxn ang="0">
                  <a:pos x="89" y="11"/>
                </a:cxn>
                <a:cxn ang="0">
                  <a:pos x="89" y="11"/>
                </a:cxn>
                <a:cxn ang="0">
                  <a:pos x="91" y="10"/>
                </a:cxn>
                <a:cxn ang="0">
                  <a:pos x="92" y="7"/>
                </a:cxn>
                <a:cxn ang="0">
                  <a:pos x="91" y="3"/>
                </a:cxn>
                <a:cxn ang="0">
                  <a:pos x="88" y="0"/>
                </a:cxn>
                <a:cxn ang="0">
                  <a:pos x="85" y="0"/>
                </a:cxn>
                <a:cxn ang="0">
                  <a:pos x="83" y="0"/>
                </a:cxn>
                <a:cxn ang="0">
                  <a:pos x="83" y="0"/>
                </a:cxn>
              </a:cxnLst>
              <a:rect l="0" t="0" r="r" b="b"/>
              <a:pathLst>
                <a:path w="92" h="74">
                  <a:moveTo>
                    <a:pt x="83" y="0"/>
                  </a:moveTo>
                  <a:lnTo>
                    <a:pt x="83" y="0"/>
                  </a:lnTo>
                  <a:lnTo>
                    <a:pt x="68" y="10"/>
                  </a:lnTo>
                  <a:lnTo>
                    <a:pt x="53" y="19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16" y="44"/>
                  </a:lnTo>
                  <a:lnTo>
                    <a:pt x="8" y="50"/>
                  </a:lnTo>
                  <a:lnTo>
                    <a:pt x="3" y="58"/>
                  </a:lnTo>
                  <a:lnTo>
                    <a:pt x="2" y="63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71"/>
                  </a:lnTo>
                  <a:lnTo>
                    <a:pt x="2" y="72"/>
                  </a:lnTo>
                  <a:lnTo>
                    <a:pt x="3" y="74"/>
                  </a:lnTo>
                  <a:lnTo>
                    <a:pt x="6" y="74"/>
                  </a:lnTo>
                  <a:lnTo>
                    <a:pt x="10" y="72"/>
                  </a:lnTo>
                  <a:lnTo>
                    <a:pt x="11" y="71"/>
                  </a:lnTo>
                  <a:lnTo>
                    <a:pt x="12" y="68"/>
                  </a:lnTo>
                  <a:lnTo>
                    <a:pt x="12" y="68"/>
                  </a:lnTo>
                  <a:lnTo>
                    <a:pt x="14" y="63"/>
                  </a:lnTo>
                  <a:lnTo>
                    <a:pt x="16" y="58"/>
                  </a:lnTo>
                  <a:lnTo>
                    <a:pt x="20" y="54"/>
                  </a:lnTo>
                  <a:lnTo>
                    <a:pt x="25" y="50"/>
                  </a:lnTo>
                  <a:lnTo>
                    <a:pt x="37" y="42"/>
                  </a:lnTo>
                  <a:lnTo>
                    <a:pt x="46" y="37"/>
                  </a:lnTo>
                  <a:lnTo>
                    <a:pt x="46" y="37"/>
                  </a:lnTo>
                  <a:lnTo>
                    <a:pt x="67" y="23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1" y="10"/>
                  </a:lnTo>
                  <a:lnTo>
                    <a:pt x="92" y="7"/>
                  </a:lnTo>
                  <a:lnTo>
                    <a:pt x="91" y="3"/>
                  </a:lnTo>
                  <a:lnTo>
                    <a:pt x="88" y="0"/>
                  </a:lnTo>
                  <a:lnTo>
                    <a:pt x="85" y="0"/>
                  </a:lnTo>
                  <a:lnTo>
                    <a:pt x="8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2" name="chenying0907 729"/>
            <p:cNvSpPr>
              <a:spLocks/>
            </p:cNvSpPr>
            <p:nvPr/>
          </p:nvSpPr>
          <p:spPr bwMode="auto">
            <a:xfrm>
              <a:off x="2427288" y="3678238"/>
              <a:ext cx="33338" cy="34925"/>
            </a:xfrm>
            <a:custGeom>
              <a:avLst/>
              <a:gdLst/>
              <a:ahLst/>
              <a:cxnLst>
                <a:cxn ang="0">
                  <a:pos x="75" y="4"/>
                </a:cxn>
                <a:cxn ang="0">
                  <a:pos x="75" y="4"/>
                </a:cxn>
                <a:cxn ang="0">
                  <a:pos x="71" y="10"/>
                </a:cxn>
                <a:cxn ang="0">
                  <a:pos x="67" y="15"/>
                </a:cxn>
                <a:cxn ang="0">
                  <a:pos x="58" y="24"/>
                </a:cxn>
                <a:cxn ang="0">
                  <a:pos x="47" y="32"/>
                </a:cxn>
                <a:cxn ang="0">
                  <a:pos x="38" y="40"/>
                </a:cxn>
                <a:cxn ang="0">
                  <a:pos x="38" y="40"/>
                </a:cxn>
                <a:cxn ang="0">
                  <a:pos x="1" y="76"/>
                </a:cxn>
                <a:cxn ang="0">
                  <a:pos x="1" y="76"/>
                </a:cxn>
                <a:cxn ang="0">
                  <a:pos x="0" y="78"/>
                </a:cxn>
                <a:cxn ang="0">
                  <a:pos x="0" y="80"/>
                </a:cxn>
                <a:cxn ang="0">
                  <a:pos x="1" y="84"/>
                </a:cxn>
                <a:cxn ang="0">
                  <a:pos x="5" y="85"/>
                </a:cxn>
                <a:cxn ang="0">
                  <a:pos x="8" y="85"/>
                </a:cxn>
                <a:cxn ang="0">
                  <a:pos x="9" y="84"/>
                </a:cxn>
                <a:cxn ang="0">
                  <a:pos x="9" y="84"/>
                </a:cxn>
                <a:cxn ang="0">
                  <a:pos x="30" y="62"/>
                </a:cxn>
                <a:cxn ang="0">
                  <a:pos x="52" y="41"/>
                </a:cxn>
                <a:cxn ang="0">
                  <a:pos x="52" y="41"/>
                </a:cxn>
                <a:cxn ang="0">
                  <a:pos x="61" y="33"/>
                </a:cxn>
                <a:cxn ang="0">
                  <a:pos x="71" y="27"/>
                </a:cxn>
                <a:cxn ang="0">
                  <a:pos x="78" y="17"/>
                </a:cxn>
                <a:cxn ang="0">
                  <a:pos x="82" y="14"/>
                </a:cxn>
                <a:cxn ang="0">
                  <a:pos x="85" y="7"/>
                </a:cxn>
                <a:cxn ang="0">
                  <a:pos x="85" y="7"/>
                </a:cxn>
                <a:cxn ang="0">
                  <a:pos x="85" y="4"/>
                </a:cxn>
                <a:cxn ang="0">
                  <a:pos x="85" y="3"/>
                </a:cxn>
                <a:cxn ang="0">
                  <a:pos x="84" y="2"/>
                </a:cxn>
                <a:cxn ang="0">
                  <a:pos x="81" y="0"/>
                </a:cxn>
                <a:cxn ang="0">
                  <a:pos x="77" y="0"/>
                </a:cxn>
                <a:cxn ang="0">
                  <a:pos x="76" y="2"/>
                </a:cxn>
                <a:cxn ang="0">
                  <a:pos x="75" y="4"/>
                </a:cxn>
                <a:cxn ang="0">
                  <a:pos x="75" y="4"/>
                </a:cxn>
              </a:cxnLst>
              <a:rect l="0" t="0" r="r" b="b"/>
              <a:pathLst>
                <a:path w="85" h="85">
                  <a:moveTo>
                    <a:pt x="75" y="4"/>
                  </a:moveTo>
                  <a:lnTo>
                    <a:pt x="75" y="4"/>
                  </a:lnTo>
                  <a:lnTo>
                    <a:pt x="71" y="10"/>
                  </a:lnTo>
                  <a:lnTo>
                    <a:pt x="67" y="15"/>
                  </a:lnTo>
                  <a:lnTo>
                    <a:pt x="58" y="24"/>
                  </a:lnTo>
                  <a:lnTo>
                    <a:pt x="47" y="32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1" y="76"/>
                  </a:lnTo>
                  <a:lnTo>
                    <a:pt x="1" y="76"/>
                  </a:lnTo>
                  <a:lnTo>
                    <a:pt x="0" y="78"/>
                  </a:lnTo>
                  <a:lnTo>
                    <a:pt x="0" y="80"/>
                  </a:lnTo>
                  <a:lnTo>
                    <a:pt x="1" y="84"/>
                  </a:lnTo>
                  <a:lnTo>
                    <a:pt x="5" y="85"/>
                  </a:lnTo>
                  <a:lnTo>
                    <a:pt x="8" y="85"/>
                  </a:lnTo>
                  <a:lnTo>
                    <a:pt x="9" y="84"/>
                  </a:lnTo>
                  <a:lnTo>
                    <a:pt x="9" y="84"/>
                  </a:lnTo>
                  <a:lnTo>
                    <a:pt x="30" y="62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61" y="33"/>
                  </a:lnTo>
                  <a:lnTo>
                    <a:pt x="71" y="27"/>
                  </a:lnTo>
                  <a:lnTo>
                    <a:pt x="78" y="17"/>
                  </a:lnTo>
                  <a:lnTo>
                    <a:pt x="82" y="14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4"/>
                  </a:lnTo>
                  <a:lnTo>
                    <a:pt x="85" y="3"/>
                  </a:lnTo>
                  <a:lnTo>
                    <a:pt x="84" y="2"/>
                  </a:lnTo>
                  <a:lnTo>
                    <a:pt x="81" y="0"/>
                  </a:lnTo>
                  <a:lnTo>
                    <a:pt x="77" y="0"/>
                  </a:lnTo>
                  <a:lnTo>
                    <a:pt x="76" y="2"/>
                  </a:lnTo>
                  <a:lnTo>
                    <a:pt x="75" y="4"/>
                  </a:lnTo>
                  <a:lnTo>
                    <a:pt x="75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3" name="chenying0907 730"/>
            <p:cNvSpPr>
              <a:spLocks/>
            </p:cNvSpPr>
            <p:nvPr/>
          </p:nvSpPr>
          <p:spPr bwMode="auto">
            <a:xfrm>
              <a:off x="2451101" y="3686175"/>
              <a:ext cx="23813" cy="26988"/>
            </a:xfrm>
            <a:custGeom>
              <a:avLst/>
              <a:gdLst/>
              <a:ahLst/>
              <a:cxnLst>
                <a:cxn ang="0">
                  <a:pos x="47" y="2"/>
                </a:cxn>
                <a:cxn ang="0">
                  <a:pos x="47" y="2"/>
                </a:cxn>
                <a:cxn ang="0">
                  <a:pos x="34" y="15"/>
                </a:cxn>
                <a:cxn ang="0">
                  <a:pos x="21" y="29"/>
                </a:cxn>
                <a:cxn ang="0">
                  <a:pos x="10" y="44"/>
                </a:cxn>
                <a:cxn ang="0">
                  <a:pos x="0" y="59"/>
                </a:cxn>
                <a:cxn ang="0">
                  <a:pos x="0" y="59"/>
                </a:cxn>
                <a:cxn ang="0">
                  <a:pos x="0" y="62"/>
                </a:cxn>
                <a:cxn ang="0">
                  <a:pos x="0" y="65"/>
                </a:cxn>
                <a:cxn ang="0">
                  <a:pos x="2" y="67"/>
                </a:cxn>
                <a:cxn ang="0">
                  <a:pos x="6" y="68"/>
                </a:cxn>
                <a:cxn ang="0">
                  <a:pos x="9" y="67"/>
                </a:cxn>
                <a:cxn ang="0">
                  <a:pos x="10" y="66"/>
                </a:cxn>
                <a:cxn ang="0">
                  <a:pos x="10" y="66"/>
                </a:cxn>
                <a:cxn ang="0">
                  <a:pos x="19" y="50"/>
                </a:cxn>
                <a:cxn ang="0">
                  <a:pos x="30" y="36"/>
                </a:cxn>
                <a:cxn ang="0">
                  <a:pos x="42" y="23"/>
                </a:cxn>
                <a:cxn ang="0">
                  <a:pos x="55" y="10"/>
                </a:cxn>
                <a:cxn ang="0">
                  <a:pos x="55" y="10"/>
                </a:cxn>
                <a:cxn ang="0">
                  <a:pos x="56" y="8"/>
                </a:cxn>
                <a:cxn ang="0">
                  <a:pos x="56" y="6"/>
                </a:cxn>
                <a:cxn ang="0">
                  <a:pos x="55" y="2"/>
                </a:cxn>
                <a:cxn ang="0">
                  <a:pos x="51" y="0"/>
                </a:cxn>
                <a:cxn ang="0">
                  <a:pos x="48" y="0"/>
                </a:cxn>
                <a:cxn ang="0">
                  <a:pos x="47" y="2"/>
                </a:cxn>
                <a:cxn ang="0">
                  <a:pos x="47" y="2"/>
                </a:cxn>
              </a:cxnLst>
              <a:rect l="0" t="0" r="r" b="b"/>
              <a:pathLst>
                <a:path w="56" h="68">
                  <a:moveTo>
                    <a:pt x="47" y="2"/>
                  </a:moveTo>
                  <a:lnTo>
                    <a:pt x="47" y="2"/>
                  </a:lnTo>
                  <a:lnTo>
                    <a:pt x="34" y="15"/>
                  </a:lnTo>
                  <a:lnTo>
                    <a:pt x="21" y="29"/>
                  </a:lnTo>
                  <a:lnTo>
                    <a:pt x="10" y="44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62"/>
                  </a:lnTo>
                  <a:lnTo>
                    <a:pt x="0" y="65"/>
                  </a:lnTo>
                  <a:lnTo>
                    <a:pt x="2" y="67"/>
                  </a:lnTo>
                  <a:lnTo>
                    <a:pt x="6" y="68"/>
                  </a:lnTo>
                  <a:lnTo>
                    <a:pt x="9" y="67"/>
                  </a:lnTo>
                  <a:lnTo>
                    <a:pt x="10" y="66"/>
                  </a:lnTo>
                  <a:lnTo>
                    <a:pt x="10" y="66"/>
                  </a:lnTo>
                  <a:lnTo>
                    <a:pt x="19" y="50"/>
                  </a:lnTo>
                  <a:lnTo>
                    <a:pt x="30" y="36"/>
                  </a:lnTo>
                  <a:lnTo>
                    <a:pt x="42" y="23"/>
                  </a:lnTo>
                  <a:lnTo>
                    <a:pt x="55" y="10"/>
                  </a:lnTo>
                  <a:lnTo>
                    <a:pt x="55" y="10"/>
                  </a:lnTo>
                  <a:lnTo>
                    <a:pt x="56" y="8"/>
                  </a:lnTo>
                  <a:lnTo>
                    <a:pt x="56" y="6"/>
                  </a:lnTo>
                  <a:lnTo>
                    <a:pt x="55" y="2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2"/>
                  </a:lnTo>
                  <a:lnTo>
                    <a:pt x="47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4" name="chenying0907 731"/>
            <p:cNvSpPr>
              <a:spLocks/>
            </p:cNvSpPr>
            <p:nvPr/>
          </p:nvSpPr>
          <p:spPr bwMode="auto">
            <a:xfrm>
              <a:off x="2605088" y="3395663"/>
              <a:ext cx="23813" cy="26988"/>
            </a:xfrm>
            <a:custGeom>
              <a:avLst/>
              <a:gdLst/>
              <a:ahLst/>
              <a:cxnLst>
                <a:cxn ang="0">
                  <a:pos x="50" y="2"/>
                </a:cxn>
                <a:cxn ang="0">
                  <a:pos x="50" y="2"/>
                </a:cxn>
                <a:cxn ang="0">
                  <a:pos x="44" y="4"/>
                </a:cxn>
                <a:cxn ang="0">
                  <a:pos x="41" y="8"/>
                </a:cxn>
                <a:cxn ang="0">
                  <a:pos x="38" y="14"/>
                </a:cxn>
                <a:cxn ang="0">
                  <a:pos x="35" y="19"/>
                </a:cxn>
                <a:cxn ang="0">
                  <a:pos x="35" y="19"/>
                </a:cxn>
                <a:cxn ang="0">
                  <a:pos x="33" y="25"/>
                </a:cxn>
                <a:cxn ang="0">
                  <a:pos x="31" y="29"/>
                </a:cxn>
                <a:cxn ang="0">
                  <a:pos x="30" y="32"/>
                </a:cxn>
                <a:cxn ang="0">
                  <a:pos x="30" y="32"/>
                </a:cxn>
                <a:cxn ang="0">
                  <a:pos x="21" y="37"/>
                </a:cxn>
                <a:cxn ang="0">
                  <a:pos x="21" y="37"/>
                </a:cxn>
                <a:cxn ang="0">
                  <a:pos x="13" y="42"/>
                </a:cxn>
                <a:cxn ang="0">
                  <a:pos x="5" y="48"/>
                </a:cxn>
                <a:cxn ang="0">
                  <a:pos x="3" y="51"/>
                </a:cxn>
                <a:cxn ang="0">
                  <a:pos x="1" y="55"/>
                </a:cxn>
                <a:cxn ang="0">
                  <a:pos x="0" y="61"/>
                </a:cxn>
                <a:cxn ang="0">
                  <a:pos x="1" y="65"/>
                </a:cxn>
                <a:cxn ang="0">
                  <a:pos x="1" y="65"/>
                </a:cxn>
                <a:cxn ang="0">
                  <a:pos x="3" y="67"/>
                </a:cxn>
                <a:cxn ang="0">
                  <a:pos x="4" y="68"/>
                </a:cxn>
                <a:cxn ang="0">
                  <a:pos x="8" y="68"/>
                </a:cxn>
                <a:cxn ang="0">
                  <a:pos x="10" y="67"/>
                </a:cxn>
                <a:cxn ang="0">
                  <a:pos x="12" y="66"/>
                </a:cxn>
                <a:cxn ang="0">
                  <a:pos x="12" y="65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2" y="59"/>
                </a:cxn>
                <a:cxn ang="0">
                  <a:pos x="13" y="57"/>
                </a:cxn>
                <a:cxn ang="0">
                  <a:pos x="20" y="50"/>
                </a:cxn>
                <a:cxn ang="0">
                  <a:pos x="34" y="42"/>
                </a:cxn>
                <a:cxn ang="0">
                  <a:pos x="34" y="42"/>
                </a:cxn>
                <a:cxn ang="0">
                  <a:pos x="38" y="40"/>
                </a:cxn>
                <a:cxn ang="0">
                  <a:pos x="41" y="36"/>
                </a:cxn>
                <a:cxn ang="0">
                  <a:pos x="44" y="27"/>
                </a:cxn>
                <a:cxn ang="0">
                  <a:pos x="48" y="17"/>
                </a:cxn>
                <a:cxn ang="0">
                  <a:pos x="51" y="14"/>
                </a:cxn>
                <a:cxn ang="0">
                  <a:pos x="55" y="11"/>
                </a:cxn>
                <a:cxn ang="0">
                  <a:pos x="55" y="11"/>
                </a:cxn>
                <a:cxn ang="0">
                  <a:pos x="56" y="10"/>
                </a:cxn>
                <a:cxn ang="0">
                  <a:pos x="58" y="7"/>
                </a:cxn>
                <a:cxn ang="0">
                  <a:pos x="56" y="3"/>
                </a:cxn>
                <a:cxn ang="0">
                  <a:pos x="54" y="0"/>
                </a:cxn>
                <a:cxn ang="0">
                  <a:pos x="51" y="0"/>
                </a:cxn>
                <a:cxn ang="0">
                  <a:pos x="50" y="2"/>
                </a:cxn>
                <a:cxn ang="0">
                  <a:pos x="50" y="2"/>
                </a:cxn>
              </a:cxnLst>
              <a:rect l="0" t="0" r="r" b="b"/>
              <a:pathLst>
                <a:path w="58" h="68">
                  <a:moveTo>
                    <a:pt x="50" y="2"/>
                  </a:moveTo>
                  <a:lnTo>
                    <a:pt x="50" y="2"/>
                  </a:lnTo>
                  <a:lnTo>
                    <a:pt x="44" y="4"/>
                  </a:lnTo>
                  <a:lnTo>
                    <a:pt x="41" y="8"/>
                  </a:lnTo>
                  <a:lnTo>
                    <a:pt x="38" y="14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3" y="25"/>
                  </a:lnTo>
                  <a:lnTo>
                    <a:pt x="31" y="29"/>
                  </a:lnTo>
                  <a:lnTo>
                    <a:pt x="30" y="32"/>
                  </a:lnTo>
                  <a:lnTo>
                    <a:pt x="30" y="32"/>
                  </a:lnTo>
                  <a:lnTo>
                    <a:pt x="21" y="37"/>
                  </a:lnTo>
                  <a:lnTo>
                    <a:pt x="21" y="37"/>
                  </a:lnTo>
                  <a:lnTo>
                    <a:pt x="13" y="42"/>
                  </a:lnTo>
                  <a:lnTo>
                    <a:pt x="5" y="48"/>
                  </a:lnTo>
                  <a:lnTo>
                    <a:pt x="3" y="51"/>
                  </a:lnTo>
                  <a:lnTo>
                    <a:pt x="1" y="55"/>
                  </a:lnTo>
                  <a:lnTo>
                    <a:pt x="0" y="61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3" y="67"/>
                  </a:lnTo>
                  <a:lnTo>
                    <a:pt x="4" y="68"/>
                  </a:lnTo>
                  <a:lnTo>
                    <a:pt x="8" y="68"/>
                  </a:lnTo>
                  <a:lnTo>
                    <a:pt x="10" y="67"/>
                  </a:lnTo>
                  <a:lnTo>
                    <a:pt x="12" y="66"/>
                  </a:lnTo>
                  <a:lnTo>
                    <a:pt x="12" y="65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2" y="59"/>
                  </a:lnTo>
                  <a:lnTo>
                    <a:pt x="13" y="57"/>
                  </a:lnTo>
                  <a:lnTo>
                    <a:pt x="20" y="50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8" y="40"/>
                  </a:lnTo>
                  <a:lnTo>
                    <a:pt x="41" y="36"/>
                  </a:lnTo>
                  <a:lnTo>
                    <a:pt x="44" y="27"/>
                  </a:lnTo>
                  <a:lnTo>
                    <a:pt x="48" y="17"/>
                  </a:lnTo>
                  <a:lnTo>
                    <a:pt x="51" y="14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6" y="10"/>
                  </a:lnTo>
                  <a:lnTo>
                    <a:pt x="58" y="7"/>
                  </a:lnTo>
                  <a:lnTo>
                    <a:pt x="56" y="3"/>
                  </a:lnTo>
                  <a:lnTo>
                    <a:pt x="54" y="0"/>
                  </a:lnTo>
                  <a:lnTo>
                    <a:pt x="51" y="0"/>
                  </a:lnTo>
                  <a:lnTo>
                    <a:pt x="50" y="2"/>
                  </a:lnTo>
                  <a:lnTo>
                    <a:pt x="5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5" name="chenying0907 732"/>
            <p:cNvSpPr>
              <a:spLocks/>
            </p:cNvSpPr>
            <p:nvPr/>
          </p:nvSpPr>
          <p:spPr bwMode="auto">
            <a:xfrm>
              <a:off x="2625726" y="3395663"/>
              <a:ext cx="25400" cy="28575"/>
            </a:xfrm>
            <a:custGeom>
              <a:avLst/>
              <a:gdLst/>
              <a:ahLst/>
              <a:cxnLst>
                <a:cxn ang="0">
                  <a:pos x="54" y="2"/>
                </a:cxn>
                <a:cxn ang="0">
                  <a:pos x="54" y="2"/>
                </a:cxn>
                <a:cxn ang="0">
                  <a:pos x="50" y="4"/>
                </a:cxn>
                <a:cxn ang="0">
                  <a:pos x="46" y="8"/>
                </a:cxn>
                <a:cxn ang="0">
                  <a:pos x="41" y="16"/>
                </a:cxn>
                <a:cxn ang="0">
                  <a:pos x="36" y="24"/>
                </a:cxn>
                <a:cxn ang="0">
                  <a:pos x="29" y="32"/>
                </a:cxn>
                <a:cxn ang="0">
                  <a:pos x="29" y="32"/>
                </a:cxn>
                <a:cxn ang="0">
                  <a:pos x="20" y="40"/>
                </a:cxn>
                <a:cxn ang="0">
                  <a:pos x="12" y="48"/>
                </a:cxn>
                <a:cxn ang="0">
                  <a:pos x="6" y="57"/>
                </a:cxn>
                <a:cxn ang="0">
                  <a:pos x="0" y="67"/>
                </a:cxn>
                <a:cxn ang="0">
                  <a:pos x="0" y="67"/>
                </a:cxn>
                <a:cxn ang="0">
                  <a:pos x="0" y="70"/>
                </a:cxn>
                <a:cxn ang="0">
                  <a:pos x="0" y="72"/>
                </a:cxn>
                <a:cxn ang="0">
                  <a:pos x="2" y="74"/>
                </a:cxn>
                <a:cxn ang="0">
                  <a:pos x="4" y="74"/>
                </a:cxn>
                <a:cxn ang="0">
                  <a:pos x="8" y="74"/>
                </a:cxn>
                <a:cxn ang="0">
                  <a:pos x="9" y="72"/>
                </a:cxn>
                <a:cxn ang="0">
                  <a:pos x="11" y="71"/>
                </a:cxn>
                <a:cxn ang="0">
                  <a:pos x="11" y="71"/>
                </a:cxn>
                <a:cxn ang="0">
                  <a:pos x="16" y="61"/>
                </a:cxn>
                <a:cxn ang="0">
                  <a:pos x="23" y="53"/>
                </a:cxn>
                <a:cxn ang="0">
                  <a:pos x="40" y="37"/>
                </a:cxn>
                <a:cxn ang="0">
                  <a:pos x="40" y="37"/>
                </a:cxn>
                <a:cxn ang="0">
                  <a:pos x="45" y="31"/>
                </a:cxn>
                <a:cxn ang="0">
                  <a:pos x="49" y="24"/>
                </a:cxn>
                <a:cxn ang="0">
                  <a:pos x="54" y="16"/>
                </a:cxn>
                <a:cxn ang="0">
                  <a:pos x="57" y="14"/>
                </a:cxn>
                <a:cxn ang="0">
                  <a:pos x="60" y="11"/>
                </a:cxn>
                <a:cxn ang="0">
                  <a:pos x="60" y="11"/>
                </a:cxn>
                <a:cxn ang="0">
                  <a:pos x="62" y="10"/>
                </a:cxn>
                <a:cxn ang="0">
                  <a:pos x="63" y="7"/>
                </a:cxn>
                <a:cxn ang="0">
                  <a:pos x="62" y="3"/>
                </a:cxn>
                <a:cxn ang="0">
                  <a:pos x="59" y="0"/>
                </a:cxn>
                <a:cxn ang="0">
                  <a:pos x="57" y="0"/>
                </a:cxn>
                <a:cxn ang="0">
                  <a:pos x="54" y="2"/>
                </a:cxn>
                <a:cxn ang="0">
                  <a:pos x="54" y="2"/>
                </a:cxn>
              </a:cxnLst>
              <a:rect l="0" t="0" r="r" b="b"/>
              <a:pathLst>
                <a:path w="63" h="74">
                  <a:moveTo>
                    <a:pt x="54" y="2"/>
                  </a:moveTo>
                  <a:lnTo>
                    <a:pt x="54" y="2"/>
                  </a:lnTo>
                  <a:lnTo>
                    <a:pt x="50" y="4"/>
                  </a:lnTo>
                  <a:lnTo>
                    <a:pt x="46" y="8"/>
                  </a:lnTo>
                  <a:lnTo>
                    <a:pt x="41" y="16"/>
                  </a:lnTo>
                  <a:lnTo>
                    <a:pt x="36" y="24"/>
                  </a:lnTo>
                  <a:lnTo>
                    <a:pt x="29" y="32"/>
                  </a:lnTo>
                  <a:lnTo>
                    <a:pt x="29" y="32"/>
                  </a:lnTo>
                  <a:lnTo>
                    <a:pt x="20" y="40"/>
                  </a:lnTo>
                  <a:lnTo>
                    <a:pt x="12" y="48"/>
                  </a:lnTo>
                  <a:lnTo>
                    <a:pt x="6" y="57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70"/>
                  </a:lnTo>
                  <a:lnTo>
                    <a:pt x="0" y="72"/>
                  </a:lnTo>
                  <a:lnTo>
                    <a:pt x="2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9" y="72"/>
                  </a:lnTo>
                  <a:lnTo>
                    <a:pt x="11" y="71"/>
                  </a:lnTo>
                  <a:lnTo>
                    <a:pt x="11" y="71"/>
                  </a:lnTo>
                  <a:lnTo>
                    <a:pt x="16" y="61"/>
                  </a:lnTo>
                  <a:lnTo>
                    <a:pt x="23" y="53"/>
                  </a:lnTo>
                  <a:lnTo>
                    <a:pt x="40" y="37"/>
                  </a:lnTo>
                  <a:lnTo>
                    <a:pt x="40" y="37"/>
                  </a:lnTo>
                  <a:lnTo>
                    <a:pt x="45" y="31"/>
                  </a:lnTo>
                  <a:lnTo>
                    <a:pt x="49" y="24"/>
                  </a:lnTo>
                  <a:lnTo>
                    <a:pt x="54" y="16"/>
                  </a:lnTo>
                  <a:lnTo>
                    <a:pt x="57" y="14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2" y="10"/>
                  </a:lnTo>
                  <a:lnTo>
                    <a:pt x="63" y="7"/>
                  </a:lnTo>
                  <a:lnTo>
                    <a:pt x="62" y="3"/>
                  </a:lnTo>
                  <a:lnTo>
                    <a:pt x="59" y="0"/>
                  </a:lnTo>
                  <a:lnTo>
                    <a:pt x="57" y="0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6" name="chenying0907 733"/>
            <p:cNvSpPr>
              <a:spLocks/>
            </p:cNvSpPr>
            <p:nvPr/>
          </p:nvSpPr>
          <p:spPr bwMode="auto">
            <a:xfrm>
              <a:off x="2641601" y="3400425"/>
              <a:ext cx="30163" cy="23813"/>
            </a:xfrm>
            <a:custGeom>
              <a:avLst/>
              <a:gdLst/>
              <a:ahLst/>
              <a:cxnLst>
                <a:cxn ang="0">
                  <a:pos x="64" y="2"/>
                </a:cxn>
                <a:cxn ang="0">
                  <a:pos x="64" y="2"/>
                </a:cxn>
                <a:cxn ang="0">
                  <a:pos x="48" y="15"/>
                </a:cxn>
                <a:cxn ang="0">
                  <a:pos x="34" y="28"/>
                </a:cxn>
                <a:cxn ang="0">
                  <a:pos x="1" y="53"/>
                </a:cxn>
                <a:cxn ang="0">
                  <a:pos x="1" y="53"/>
                </a:cxn>
                <a:cxn ang="0">
                  <a:pos x="0" y="55"/>
                </a:cxn>
                <a:cxn ang="0">
                  <a:pos x="0" y="59"/>
                </a:cxn>
                <a:cxn ang="0">
                  <a:pos x="1" y="62"/>
                </a:cxn>
                <a:cxn ang="0">
                  <a:pos x="5" y="63"/>
                </a:cxn>
                <a:cxn ang="0">
                  <a:pos x="10" y="63"/>
                </a:cxn>
                <a:cxn ang="0">
                  <a:pos x="10" y="63"/>
                </a:cxn>
                <a:cxn ang="0">
                  <a:pos x="13" y="62"/>
                </a:cxn>
                <a:cxn ang="0">
                  <a:pos x="14" y="60"/>
                </a:cxn>
                <a:cxn ang="0">
                  <a:pos x="16" y="58"/>
                </a:cxn>
                <a:cxn ang="0">
                  <a:pos x="16" y="55"/>
                </a:cxn>
                <a:cxn ang="0">
                  <a:pos x="16" y="55"/>
                </a:cxn>
                <a:cxn ang="0">
                  <a:pos x="44" y="34"/>
                </a:cxn>
                <a:cxn ang="0">
                  <a:pos x="59" y="22"/>
                </a:cxn>
                <a:cxn ang="0">
                  <a:pos x="72" y="9"/>
                </a:cxn>
                <a:cxn ang="0">
                  <a:pos x="72" y="9"/>
                </a:cxn>
                <a:cxn ang="0">
                  <a:pos x="73" y="8"/>
                </a:cxn>
                <a:cxn ang="0">
                  <a:pos x="73" y="5"/>
                </a:cxn>
                <a:cxn ang="0">
                  <a:pos x="72" y="2"/>
                </a:cxn>
                <a:cxn ang="0">
                  <a:pos x="68" y="0"/>
                </a:cxn>
                <a:cxn ang="0">
                  <a:pos x="65" y="0"/>
                </a:cxn>
                <a:cxn ang="0">
                  <a:pos x="64" y="2"/>
                </a:cxn>
                <a:cxn ang="0">
                  <a:pos x="64" y="2"/>
                </a:cxn>
              </a:cxnLst>
              <a:rect l="0" t="0" r="r" b="b"/>
              <a:pathLst>
                <a:path w="73" h="63">
                  <a:moveTo>
                    <a:pt x="64" y="2"/>
                  </a:moveTo>
                  <a:lnTo>
                    <a:pt x="64" y="2"/>
                  </a:lnTo>
                  <a:lnTo>
                    <a:pt x="48" y="15"/>
                  </a:lnTo>
                  <a:lnTo>
                    <a:pt x="34" y="28"/>
                  </a:lnTo>
                  <a:lnTo>
                    <a:pt x="1" y="53"/>
                  </a:lnTo>
                  <a:lnTo>
                    <a:pt x="1" y="53"/>
                  </a:lnTo>
                  <a:lnTo>
                    <a:pt x="0" y="55"/>
                  </a:lnTo>
                  <a:lnTo>
                    <a:pt x="0" y="59"/>
                  </a:lnTo>
                  <a:lnTo>
                    <a:pt x="1" y="62"/>
                  </a:lnTo>
                  <a:lnTo>
                    <a:pt x="5" y="63"/>
                  </a:lnTo>
                  <a:lnTo>
                    <a:pt x="10" y="63"/>
                  </a:lnTo>
                  <a:lnTo>
                    <a:pt x="10" y="63"/>
                  </a:lnTo>
                  <a:lnTo>
                    <a:pt x="13" y="62"/>
                  </a:lnTo>
                  <a:lnTo>
                    <a:pt x="14" y="60"/>
                  </a:lnTo>
                  <a:lnTo>
                    <a:pt x="16" y="58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44" y="34"/>
                  </a:lnTo>
                  <a:lnTo>
                    <a:pt x="59" y="22"/>
                  </a:lnTo>
                  <a:lnTo>
                    <a:pt x="72" y="9"/>
                  </a:lnTo>
                  <a:lnTo>
                    <a:pt x="72" y="9"/>
                  </a:lnTo>
                  <a:lnTo>
                    <a:pt x="73" y="8"/>
                  </a:lnTo>
                  <a:lnTo>
                    <a:pt x="73" y="5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65" y="0"/>
                  </a:lnTo>
                  <a:lnTo>
                    <a:pt x="64" y="2"/>
                  </a:lnTo>
                  <a:lnTo>
                    <a:pt x="6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7" name="chenying0907 734"/>
            <p:cNvSpPr>
              <a:spLocks/>
            </p:cNvSpPr>
            <p:nvPr/>
          </p:nvSpPr>
          <p:spPr bwMode="auto">
            <a:xfrm>
              <a:off x="2660651" y="3402013"/>
              <a:ext cx="28575" cy="22225"/>
            </a:xfrm>
            <a:custGeom>
              <a:avLst/>
              <a:gdLst/>
              <a:ahLst/>
              <a:cxnLst>
                <a:cxn ang="0">
                  <a:pos x="66" y="2"/>
                </a:cxn>
                <a:cxn ang="0">
                  <a:pos x="66" y="2"/>
                </a:cxn>
                <a:cxn ang="0">
                  <a:pos x="58" y="8"/>
                </a:cxn>
                <a:cxn ang="0">
                  <a:pos x="50" y="15"/>
                </a:cxn>
                <a:cxn ang="0">
                  <a:pos x="34" y="25"/>
                </a:cxn>
                <a:cxn ang="0">
                  <a:pos x="17" y="36"/>
                </a:cxn>
                <a:cxn ang="0">
                  <a:pos x="9" y="41"/>
                </a:cxn>
                <a:cxn ang="0">
                  <a:pos x="3" y="48"/>
                </a:cxn>
                <a:cxn ang="0">
                  <a:pos x="3" y="48"/>
                </a:cxn>
                <a:cxn ang="0">
                  <a:pos x="0" y="50"/>
                </a:cxn>
                <a:cxn ang="0">
                  <a:pos x="0" y="51"/>
                </a:cxn>
                <a:cxn ang="0">
                  <a:pos x="3" y="55"/>
                </a:cxn>
                <a:cxn ang="0">
                  <a:pos x="6" y="58"/>
                </a:cxn>
                <a:cxn ang="0">
                  <a:pos x="8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7" y="50"/>
                </a:cxn>
                <a:cxn ang="0">
                  <a:pos x="25" y="44"/>
                </a:cxn>
                <a:cxn ang="0">
                  <a:pos x="42" y="33"/>
                </a:cxn>
                <a:cxn ang="0">
                  <a:pos x="58" y="23"/>
                </a:cxn>
                <a:cxn ang="0">
                  <a:pos x="66" y="16"/>
                </a:cxn>
                <a:cxn ang="0">
                  <a:pos x="74" y="11"/>
                </a:cxn>
                <a:cxn ang="0">
                  <a:pos x="74" y="11"/>
                </a:cxn>
                <a:cxn ang="0">
                  <a:pos x="75" y="8"/>
                </a:cxn>
                <a:cxn ang="0">
                  <a:pos x="75" y="6"/>
                </a:cxn>
                <a:cxn ang="0">
                  <a:pos x="74" y="3"/>
                </a:cxn>
                <a:cxn ang="0">
                  <a:pos x="70" y="0"/>
                </a:cxn>
                <a:cxn ang="0">
                  <a:pos x="67" y="0"/>
                </a:cxn>
                <a:cxn ang="0">
                  <a:pos x="66" y="2"/>
                </a:cxn>
                <a:cxn ang="0">
                  <a:pos x="66" y="2"/>
                </a:cxn>
              </a:cxnLst>
              <a:rect l="0" t="0" r="r" b="b"/>
              <a:pathLst>
                <a:path w="75" h="58">
                  <a:moveTo>
                    <a:pt x="66" y="2"/>
                  </a:moveTo>
                  <a:lnTo>
                    <a:pt x="66" y="2"/>
                  </a:lnTo>
                  <a:lnTo>
                    <a:pt x="58" y="8"/>
                  </a:lnTo>
                  <a:lnTo>
                    <a:pt x="50" y="15"/>
                  </a:lnTo>
                  <a:lnTo>
                    <a:pt x="34" y="25"/>
                  </a:lnTo>
                  <a:lnTo>
                    <a:pt x="17" y="36"/>
                  </a:lnTo>
                  <a:lnTo>
                    <a:pt x="9" y="41"/>
                  </a:lnTo>
                  <a:lnTo>
                    <a:pt x="3" y="48"/>
                  </a:lnTo>
                  <a:lnTo>
                    <a:pt x="3" y="48"/>
                  </a:lnTo>
                  <a:lnTo>
                    <a:pt x="0" y="50"/>
                  </a:lnTo>
                  <a:lnTo>
                    <a:pt x="0" y="51"/>
                  </a:lnTo>
                  <a:lnTo>
                    <a:pt x="3" y="55"/>
                  </a:lnTo>
                  <a:lnTo>
                    <a:pt x="6" y="58"/>
                  </a:lnTo>
                  <a:lnTo>
                    <a:pt x="8" y="57"/>
                  </a:lnTo>
                  <a:lnTo>
                    <a:pt x="11" y="55"/>
                  </a:lnTo>
                  <a:lnTo>
                    <a:pt x="11" y="55"/>
                  </a:lnTo>
                  <a:lnTo>
                    <a:pt x="17" y="50"/>
                  </a:lnTo>
                  <a:lnTo>
                    <a:pt x="25" y="44"/>
                  </a:lnTo>
                  <a:lnTo>
                    <a:pt x="42" y="33"/>
                  </a:lnTo>
                  <a:lnTo>
                    <a:pt x="58" y="23"/>
                  </a:lnTo>
                  <a:lnTo>
                    <a:pt x="66" y="16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5" y="8"/>
                  </a:lnTo>
                  <a:lnTo>
                    <a:pt x="75" y="6"/>
                  </a:lnTo>
                  <a:lnTo>
                    <a:pt x="74" y="3"/>
                  </a:lnTo>
                  <a:lnTo>
                    <a:pt x="70" y="0"/>
                  </a:lnTo>
                  <a:lnTo>
                    <a:pt x="67" y="0"/>
                  </a:lnTo>
                  <a:lnTo>
                    <a:pt x="66" y="2"/>
                  </a:lnTo>
                  <a:lnTo>
                    <a:pt x="6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8" name="chenying0907 735"/>
            <p:cNvSpPr>
              <a:spLocks/>
            </p:cNvSpPr>
            <p:nvPr/>
          </p:nvSpPr>
          <p:spPr bwMode="auto">
            <a:xfrm>
              <a:off x="2682876" y="3405188"/>
              <a:ext cx="20638" cy="22225"/>
            </a:xfrm>
            <a:custGeom>
              <a:avLst/>
              <a:gdLst/>
              <a:ahLst/>
              <a:cxnLst>
                <a:cxn ang="0">
                  <a:pos x="40" y="4"/>
                </a:cxn>
                <a:cxn ang="0">
                  <a:pos x="40" y="4"/>
                </a:cxn>
                <a:cxn ang="0">
                  <a:pos x="36" y="10"/>
                </a:cxn>
                <a:cxn ang="0">
                  <a:pos x="33" y="17"/>
                </a:cxn>
                <a:cxn ang="0">
                  <a:pos x="26" y="22"/>
                </a:cxn>
                <a:cxn ang="0">
                  <a:pos x="21" y="26"/>
                </a:cxn>
                <a:cxn ang="0">
                  <a:pos x="9" y="37"/>
                </a:cxn>
                <a:cxn ang="0">
                  <a:pos x="4" y="42"/>
                </a:cxn>
                <a:cxn ang="0">
                  <a:pos x="0" y="50"/>
                </a:cxn>
                <a:cxn ang="0">
                  <a:pos x="0" y="50"/>
                </a:cxn>
                <a:cxn ang="0">
                  <a:pos x="0" y="51"/>
                </a:cxn>
                <a:cxn ang="0">
                  <a:pos x="0" y="54"/>
                </a:cxn>
                <a:cxn ang="0">
                  <a:pos x="1" y="55"/>
                </a:cxn>
                <a:cxn ang="0">
                  <a:pos x="4" y="56"/>
                </a:cxn>
                <a:cxn ang="0">
                  <a:pos x="8" y="55"/>
                </a:cxn>
                <a:cxn ang="0">
                  <a:pos x="9" y="54"/>
                </a:cxn>
                <a:cxn ang="0">
                  <a:pos x="10" y="52"/>
                </a:cxn>
                <a:cxn ang="0">
                  <a:pos x="10" y="52"/>
                </a:cxn>
                <a:cxn ang="0">
                  <a:pos x="14" y="46"/>
                </a:cxn>
                <a:cxn ang="0">
                  <a:pos x="19" y="41"/>
                </a:cxn>
                <a:cxn ang="0">
                  <a:pos x="33" y="33"/>
                </a:cxn>
                <a:cxn ang="0">
                  <a:pos x="33" y="33"/>
                </a:cxn>
                <a:cxn ang="0">
                  <a:pos x="38" y="26"/>
                </a:cxn>
                <a:cxn ang="0">
                  <a:pos x="43" y="21"/>
                </a:cxn>
                <a:cxn ang="0">
                  <a:pos x="48" y="14"/>
                </a:cxn>
                <a:cxn ang="0">
                  <a:pos x="51" y="7"/>
                </a:cxn>
                <a:cxn ang="0">
                  <a:pos x="51" y="7"/>
                </a:cxn>
                <a:cxn ang="0">
                  <a:pos x="51" y="4"/>
                </a:cxn>
                <a:cxn ang="0">
                  <a:pos x="51" y="3"/>
                </a:cxn>
                <a:cxn ang="0">
                  <a:pos x="47" y="0"/>
                </a:cxn>
                <a:cxn ang="0">
                  <a:pos x="43" y="0"/>
                </a:cxn>
                <a:cxn ang="0">
                  <a:pos x="40" y="1"/>
                </a:cxn>
                <a:cxn ang="0">
                  <a:pos x="40" y="4"/>
                </a:cxn>
                <a:cxn ang="0">
                  <a:pos x="40" y="4"/>
                </a:cxn>
              </a:cxnLst>
              <a:rect l="0" t="0" r="r" b="b"/>
              <a:pathLst>
                <a:path w="51" h="56">
                  <a:moveTo>
                    <a:pt x="40" y="4"/>
                  </a:moveTo>
                  <a:lnTo>
                    <a:pt x="40" y="4"/>
                  </a:lnTo>
                  <a:lnTo>
                    <a:pt x="36" y="10"/>
                  </a:lnTo>
                  <a:lnTo>
                    <a:pt x="33" y="17"/>
                  </a:lnTo>
                  <a:lnTo>
                    <a:pt x="26" y="22"/>
                  </a:lnTo>
                  <a:lnTo>
                    <a:pt x="21" y="26"/>
                  </a:lnTo>
                  <a:lnTo>
                    <a:pt x="9" y="37"/>
                  </a:lnTo>
                  <a:lnTo>
                    <a:pt x="4" y="42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51"/>
                  </a:lnTo>
                  <a:lnTo>
                    <a:pt x="0" y="54"/>
                  </a:lnTo>
                  <a:lnTo>
                    <a:pt x="1" y="55"/>
                  </a:lnTo>
                  <a:lnTo>
                    <a:pt x="4" y="56"/>
                  </a:lnTo>
                  <a:lnTo>
                    <a:pt x="8" y="55"/>
                  </a:lnTo>
                  <a:lnTo>
                    <a:pt x="9" y="54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46"/>
                  </a:lnTo>
                  <a:lnTo>
                    <a:pt x="19" y="41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38" y="26"/>
                  </a:lnTo>
                  <a:lnTo>
                    <a:pt x="43" y="21"/>
                  </a:lnTo>
                  <a:lnTo>
                    <a:pt x="48" y="14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1" y="4"/>
                  </a:lnTo>
                  <a:lnTo>
                    <a:pt x="51" y="3"/>
                  </a:lnTo>
                  <a:lnTo>
                    <a:pt x="47" y="0"/>
                  </a:lnTo>
                  <a:lnTo>
                    <a:pt x="43" y="0"/>
                  </a:lnTo>
                  <a:lnTo>
                    <a:pt x="40" y="1"/>
                  </a:lnTo>
                  <a:lnTo>
                    <a:pt x="40" y="4"/>
                  </a:lnTo>
                  <a:lnTo>
                    <a:pt x="4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9" name="chenying0907 736"/>
            <p:cNvSpPr>
              <a:spLocks/>
            </p:cNvSpPr>
            <p:nvPr/>
          </p:nvSpPr>
          <p:spPr bwMode="auto">
            <a:xfrm>
              <a:off x="2700338" y="3406775"/>
              <a:ext cx="25400" cy="25400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53" y="0"/>
                </a:cxn>
                <a:cxn ang="0">
                  <a:pos x="45" y="5"/>
                </a:cxn>
                <a:cxn ang="0">
                  <a:pos x="39" y="12"/>
                </a:cxn>
                <a:cxn ang="0">
                  <a:pos x="28" y="26"/>
                </a:cxn>
                <a:cxn ang="0">
                  <a:pos x="17" y="41"/>
                </a:cxn>
                <a:cxn ang="0">
                  <a:pos x="10" y="47"/>
                </a:cxn>
                <a:cxn ang="0">
                  <a:pos x="2" y="53"/>
                </a:cxn>
                <a:cxn ang="0">
                  <a:pos x="2" y="53"/>
                </a:cxn>
                <a:cxn ang="0">
                  <a:pos x="1" y="54"/>
                </a:cxn>
                <a:cxn ang="0">
                  <a:pos x="0" y="55"/>
                </a:cxn>
                <a:cxn ang="0">
                  <a:pos x="0" y="59"/>
                </a:cxn>
                <a:cxn ang="0">
                  <a:pos x="4" y="63"/>
                </a:cxn>
                <a:cxn ang="0">
                  <a:pos x="6" y="63"/>
                </a:cxn>
                <a:cxn ang="0">
                  <a:pos x="7" y="62"/>
                </a:cxn>
                <a:cxn ang="0">
                  <a:pos x="7" y="62"/>
                </a:cxn>
                <a:cxn ang="0">
                  <a:pos x="15" y="56"/>
                </a:cxn>
                <a:cxn ang="0">
                  <a:pos x="22" y="50"/>
                </a:cxn>
                <a:cxn ang="0">
                  <a:pos x="34" y="37"/>
                </a:cxn>
                <a:cxn ang="0">
                  <a:pos x="45" y="22"/>
                </a:cxn>
                <a:cxn ang="0">
                  <a:pos x="52" y="16"/>
                </a:cxn>
                <a:cxn ang="0">
                  <a:pos x="60" y="11"/>
                </a:cxn>
                <a:cxn ang="0">
                  <a:pos x="60" y="11"/>
                </a:cxn>
                <a:cxn ang="0">
                  <a:pos x="61" y="9"/>
                </a:cxn>
                <a:cxn ang="0">
                  <a:pos x="62" y="7"/>
                </a:cxn>
                <a:cxn ang="0">
                  <a:pos x="61" y="3"/>
                </a:cxn>
                <a:cxn ang="0">
                  <a:pos x="59" y="0"/>
                </a:cxn>
                <a:cxn ang="0">
                  <a:pos x="56" y="0"/>
                </a:cxn>
                <a:cxn ang="0">
                  <a:pos x="53" y="0"/>
                </a:cxn>
                <a:cxn ang="0">
                  <a:pos x="53" y="0"/>
                </a:cxn>
              </a:cxnLst>
              <a:rect l="0" t="0" r="r" b="b"/>
              <a:pathLst>
                <a:path w="62" h="63">
                  <a:moveTo>
                    <a:pt x="53" y="0"/>
                  </a:moveTo>
                  <a:lnTo>
                    <a:pt x="53" y="0"/>
                  </a:lnTo>
                  <a:lnTo>
                    <a:pt x="45" y="5"/>
                  </a:lnTo>
                  <a:lnTo>
                    <a:pt x="39" y="12"/>
                  </a:lnTo>
                  <a:lnTo>
                    <a:pt x="28" y="26"/>
                  </a:lnTo>
                  <a:lnTo>
                    <a:pt x="17" y="41"/>
                  </a:lnTo>
                  <a:lnTo>
                    <a:pt x="10" y="47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1" y="54"/>
                  </a:lnTo>
                  <a:lnTo>
                    <a:pt x="0" y="55"/>
                  </a:lnTo>
                  <a:lnTo>
                    <a:pt x="0" y="59"/>
                  </a:lnTo>
                  <a:lnTo>
                    <a:pt x="4" y="63"/>
                  </a:lnTo>
                  <a:lnTo>
                    <a:pt x="6" y="63"/>
                  </a:lnTo>
                  <a:lnTo>
                    <a:pt x="7" y="62"/>
                  </a:lnTo>
                  <a:lnTo>
                    <a:pt x="7" y="62"/>
                  </a:lnTo>
                  <a:lnTo>
                    <a:pt x="15" y="56"/>
                  </a:lnTo>
                  <a:lnTo>
                    <a:pt x="22" y="50"/>
                  </a:lnTo>
                  <a:lnTo>
                    <a:pt x="34" y="37"/>
                  </a:lnTo>
                  <a:lnTo>
                    <a:pt x="45" y="22"/>
                  </a:lnTo>
                  <a:lnTo>
                    <a:pt x="52" y="16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1" y="9"/>
                  </a:lnTo>
                  <a:lnTo>
                    <a:pt x="62" y="7"/>
                  </a:lnTo>
                  <a:lnTo>
                    <a:pt x="61" y="3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53" y="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0" name="chenying0907 737"/>
            <p:cNvSpPr>
              <a:spLocks/>
            </p:cNvSpPr>
            <p:nvPr/>
          </p:nvSpPr>
          <p:spPr bwMode="auto">
            <a:xfrm>
              <a:off x="2089151" y="3714750"/>
              <a:ext cx="15875" cy="26988"/>
            </a:xfrm>
            <a:custGeom>
              <a:avLst/>
              <a:gdLst/>
              <a:ahLst/>
              <a:cxnLst>
                <a:cxn ang="0">
                  <a:pos x="29" y="4"/>
                </a:cxn>
                <a:cxn ang="0">
                  <a:pos x="29" y="4"/>
                </a:cxn>
                <a:cxn ang="0">
                  <a:pos x="24" y="18"/>
                </a:cxn>
                <a:cxn ang="0">
                  <a:pos x="17" y="33"/>
                </a:cxn>
                <a:cxn ang="0">
                  <a:pos x="10" y="46"/>
                </a:cxn>
                <a:cxn ang="0">
                  <a:pos x="2" y="59"/>
                </a:cxn>
                <a:cxn ang="0">
                  <a:pos x="2" y="59"/>
                </a:cxn>
                <a:cxn ang="0">
                  <a:pos x="0" y="61"/>
                </a:cxn>
                <a:cxn ang="0">
                  <a:pos x="0" y="64"/>
                </a:cxn>
                <a:cxn ang="0">
                  <a:pos x="3" y="67"/>
                </a:cxn>
                <a:cxn ang="0">
                  <a:pos x="8" y="68"/>
                </a:cxn>
                <a:cxn ang="0">
                  <a:pos x="10" y="67"/>
                </a:cxn>
                <a:cxn ang="0">
                  <a:pos x="11" y="65"/>
                </a:cxn>
                <a:cxn ang="0">
                  <a:pos x="11" y="65"/>
                </a:cxn>
                <a:cxn ang="0">
                  <a:pos x="20" y="51"/>
                </a:cxn>
                <a:cxn ang="0">
                  <a:pos x="28" y="37"/>
                </a:cxn>
                <a:cxn ang="0">
                  <a:pos x="34" y="22"/>
                </a:cxn>
                <a:cxn ang="0">
                  <a:pos x="41" y="7"/>
                </a:cxn>
                <a:cxn ang="0">
                  <a:pos x="41" y="7"/>
                </a:cxn>
                <a:cxn ang="0">
                  <a:pos x="41" y="4"/>
                </a:cxn>
                <a:cxn ang="0">
                  <a:pos x="40" y="3"/>
                </a:cxn>
                <a:cxn ang="0">
                  <a:pos x="37" y="0"/>
                </a:cxn>
                <a:cxn ang="0">
                  <a:pos x="33" y="0"/>
                </a:cxn>
                <a:cxn ang="0">
                  <a:pos x="31" y="1"/>
                </a:cxn>
                <a:cxn ang="0">
                  <a:pos x="29" y="4"/>
                </a:cxn>
                <a:cxn ang="0">
                  <a:pos x="29" y="4"/>
                </a:cxn>
              </a:cxnLst>
              <a:rect l="0" t="0" r="r" b="b"/>
              <a:pathLst>
                <a:path w="41" h="68">
                  <a:moveTo>
                    <a:pt x="29" y="4"/>
                  </a:moveTo>
                  <a:lnTo>
                    <a:pt x="29" y="4"/>
                  </a:lnTo>
                  <a:lnTo>
                    <a:pt x="24" y="18"/>
                  </a:lnTo>
                  <a:lnTo>
                    <a:pt x="17" y="33"/>
                  </a:lnTo>
                  <a:lnTo>
                    <a:pt x="10" y="46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0" y="61"/>
                  </a:lnTo>
                  <a:lnTo>
                    <a:pt x="0" y="64"/>
                  </a:lnTo>
                  <a:lnTo>
                    <a:pt x="3" y="67"/>
                  </a:lnTo>
                  <a:lnTo>
                    <a:pt x="8" y="68"/>
                  </a:lnTo>
                  <a:lnTo>
                    <a:pt x="10" y="67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20" y="51"/>
                  </a:lnTo>
                  <a:lnTo>
                    <a:pt x="28" y="37"/>
                  </a:lnTo>
                  <a:lnTo>
                    <a:pt x="34" y="22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4"/>
                  </a:lnTo>
                  <a:lnTo>
                    <a:pt x="40" y="3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1" y="1"/>
                  </a:lnTo>
                  <a:lnTo>
                    <a:pt x="29" y="4"/>
                  </a:lnTo>
                  <a:lnTo>
                    <a:pt x="29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1" name="chenying0907 738"/>
            <p:cNvSpPr>
              <a:spLocks/>
            </p:cNvSpPr>
            <p:nvPr/>
          </p:nvSpPr>
          <p:spPr bwMode="auto">
            <a:xfrm>
              <a:off x="2122488" y="3719513"/>
              <a:ext cx="23813" cy="36513"/>
            </a:xfrm>
            <a:custGeom>
              <a:avLst/>
              <a:gdLst/>
              <a:ahLst/>
              <a:cxnLst>
                <a:cxn ang="0">
                  <a:pos x="46" y="2"/>
                </a:cxn>
                <a:cxn ang="0">
                  <a:pos x="46" y="2"/>
                </a:cxn>
                <a:cxn ang="0">
                  <a:pos x="40" y="14"/>
                </a:cxn>
                <a:cxn ang="0">
                  <a:pos x="32" y="25"/>
                </a:cxn>
                <a:cxn ang="0">
                  <a:pos x="25" y="34"/>
                </a:cxn>
                <a:cxn ang="0">
                  <a:pos x="15" y="43"/>
                </a:cxn>
                <a:cxn ang="0">
                  <a:pos x="15" y="43"/>
                </a:cxn>
                <a:cxn ang="0">
                  <a:pos x="9" y="52"/>
                </a:cxn>
                <a:cxn ang="0">
                  <a:pos x="4" y="63"/>
                </a:cxn>
                <a:cxn ang="0">
                  <a:pos x="1" y="73"/>
                </a:cxn>
                <a:cxn ang="0">
                  <a:pos x="0" y="85"/>
                </a:cxn>
                <a:cxn ang="0">
                  <a:pos x="0" y="85"/>
                </a:cxn>
                <a:cxn ang="0">
                  <a:pos x="0" y="86"/>
                </a:cxn>
                <a:cxn ang="0">
                  <a:pos x="1" y="89"/>
                </a:cxn>
                <a:cxn ang="0">
                  <a:pos x="2" y="90"/>
                </a:cxn>
                <a:cxn ang="0">
                  <a:pos x="5" y="90"/>
                </a:cxn>
                <a:cxn ang="0">
                  <a:pos x="9" y="89"/>
                </a:cxn>
                <a:cxn ang="0">
                  <a:pos x="10" y="86"/>
                </a:cxn>
                <a:cxn ang="0">
                  <a:pos x="12" y="85"/>
                </a:cxn>
                <a:cxn ang="0">
                  <a:pos x="12" y="85"/>
                </a:cxn>
                <a:cxn ang="0">
                  <a:pos x="13" y="73"/>
                </a:cxn>
                <a:cxn ang="0">
                  <a:pos x="18" y="63"/>
                </a:cxn>
                <a:cxn ang="0">
                  <a:pos x="23" y="53"/>
                </a:cxn>
                <a:cxn ang="0">
                  <a:pos x="30" y="44"/>
                </a:cxn>
                <a:cxn ang="0">
                  <a:pos x="46" y="26"/>
                </a:cxn>
                <a:cxn ang="0">
                  <a:pos x="51" y="17"/>
                </a:cxn>
                <a:cxn ang="0">
                  <a:pos x="56" y="6"/>
                </a:cxn>
                <a:cxn ang="0">
                  <a:pos x="56" y="6"/>
                </a:cxn>
                <a:cxn ang="0">
                  <a:pos x="57" y="4"/>
                </a:cxn>
                <a:cxn ang="0">
                  <a:pos x="56" y="1"/>
                </a:cxn>
                <a:cxn ang="0">
                  <a:pos x="55" y="0"/>
                </a:cxn>
                <a:cxn ang="0">
                  <a:pos x="53" y="0"/>
                </a:cxn>
                <a:cxn ang="0">
                  <a:pos x="48" y="0"/>
                </a:cxn>
                <a:cxn ang="0">
                  <a:pos x="47" y="1"/>
                </a:cxn>
                <a:cxn ang="0">
                  <a:pos x="46" y="2"/>
                </a:cxn>
                <a:cxn ang="0">
                  <a:pos x="46" y="2"/>
                </a:cxn>
              </a:cxnLst>
              <a:rect l="0" t="0" r="r" b="b"/>
              <a:pathLst>
                <a:path w="57" h="90">
                  <a:moveTo>
                    <a:pt x="46" y="2"/>
                  </a:moveTo>
                  <a:lnTo>
                    <a:pt x="46" y="2"/>
                  </a:lnTo>
                  <a:lnTo>
                    <a:pt x="40" y="14"/>
                  </a:lnTo>
                  <a:lnTo>
                    <a:pt x="32" y="25"/>
                  </a:lnTo>
                  <a:lnTo>
                    <a:pt x="25" y="34"/>
                  </a:lnTo>
                  <a:lnTo>
                    <a:pt x="15" y="43"/>
                  </a:lnTo>
                  <a:lnTo>
                    <a:pt x="15" y="43"/>
                  </a:lnTo>
                  <a:lnTo>
                    <a:pt x="9" y="52"/>
                  </a:lnTo>
                  <a:lnTo>
                    <a:pt x="4" y="63"/>
                  </a:lnTo>
                  <a:lnTo>
                    <a:pt x="1" y="73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6"/>
                  </a:lnTo>
                  <a:lnTo>
                    <a:pt x="1" y="89"/>
                  </a:lnTo>
                  <a:lnTo>
                    <a:pt x="2" y="90"/>
                  </a:lnTo>
                  <a:lnTo>
                    <a:pt x="5" y="90"/>
                  </a:lnTo>
                  <a:lnTo>
                    <a:pt x="9" y="89"/>
                  </a:lnTo>
                  <a:lnTo>
                    <a:pt x="10" y="86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73"/>
                  </a:lnTo>
                  <a:lnTo>
                    <a:pt x="18" y="63"/>
                  </a:lnTo>
                  <a:lnTo>
                    <a:pt x="23" y="53"/>
                  </a:lnTo>
                  <a:lnTo>
                    <a:pt x="30" y="44"/>
                  </a:lnTo>
                  <a:lnTo>
                    <a:pt x="46" y="26"/>
                  </a:lnTo>
                  <a:lnTo>
                    <a:pt x="51" y="17"/>
                  </a:lnTo>
                  <a:lnTo>
                    <a:pt x="56" y="6"/>
                  </a:lnTo>
                  <a:lnTo>
                    <a:pt x="56" y="6"/>
                  </a:lnTo>
                  <a:lnTo>
                    <a:pt x="57" y="4"/>
                  </a:lnTo>
                  <a:lnTo>
                    <a:pt x="56" y="1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48" y="0"/>
                  </a:lnTo>
                  <a:lnTo>
                    <a:pt x="47" y="1"/>
                  </a:lnTo>
                  <a:lnTo>
                    <a:pt x="46" y="2"/>
                  </a:lnTo>
                  <a:lnTo>
                    <a:pt x="4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2" name="chenying0907 739"/>
            <p:cNvSpPr>
              <a:spLocks/>
            </p:cNvSpPr>
            <p:nvPr/>
          </p:nvSpPr>
          <p:spPr bwMode="auto">
            <a:xfrm>
              <a:off x="2163763" y="3733800"/>
              <a:ext cx="17463" cy="34925"/>
            </a:xfrm>
            <a:custGeom>
              <a:avLst/>
              <a:gdLst/>
              <a:ahLst/>
              <a:cxnLst>
                <a:cxn ang="0">
                  <a:pos x="35" y="5"/>
                </a:cxn>
                <a:cxn ang="0">
                  <a:pos x="35" y="5"/>
                </a:cxn>
                <a:cxn ang="0">
                  <a:pos x="32" y="9"/>
                </a:cxn>
                <a:cxn ang="0">
                  <a:pos x="29" y="13"/>
                </a:cxn>
                <a:cxn ang="0">
                  <a:pos x="22" y="19"/>
                </a:cxn>
                <a:cxn ang="0">
                  <a:pos x="22" y="19"/>
                </a:cxn>
                <a:cxn ang="0">
                  <a:pos x="17" y="26"/>
                </a:cxn>
                <a:cxn ang="0">
                  <a:pos x="13" y="34"/>
                </a:cxn>
                <a:cxn ang="0">
                  <a:pos x="13" y="34"/>
                </a:cxn>
                <a:cxn ang="0">
                  <a:pos x="5" y="59"/>
                </a:cxn>
                <a:cxn ang="0">
                  <a:pos x="2" y="72"/>
                </a:cxn>
                <a:cxn ang="0">
                  <a:pos x="0" y="85"/>
                </a:cxn>
                <a:cxn ang="0">
                  <a:pos x="0" y="85"/>
                </a:cxn>
                <a:cxn ang="0">
                  <a:pos x="1" y="87"/>
                </a:cxn>
                <a:cxn ang="0">
                  <a:pos x="1" y="89"/>
                </a:cxn>
                <a:cxn ang="0">
                  <a:pos x="4" y="90"/>
                </a:cxn>
                <a:cxn ang="0">
                  <a:pos x="5" y="90"/>
                </a:cxn>
                <a:cxn ang="0">
                  <a:pos x="9" y="89"/>
                </a:cxn>
                <a:cxn ang="0">
                  <a:pos x="12" y="87"/>
                </a:cxn>
                <a:cxn ang="0">
                  <a:pos x="12" y="85"/>
                </a:cxn>
                <a:cxn ang="0">
                  <a:pos x="12" y="85"/>
                </a:cxn>
                <a:cxn ang="0">
                  <a:pos x="13" y="72"/>
                </a:cxn>
                <a:cxn ang="0">
                  <a:pos x="17" y="59"/>
                </a:cxn>
                <a:cxn ang="0">
                  <a:pos x="21" y="46"/>
                </a:cxn>
                <a:cxn ang="0">
                  <a:pos x="26" y="34"/>
                </a:cxn>
                <a:cxn ang="0">
                  <a:pos x="26" y="34"/>
                </a:cxn>
                <a:cxn ang="0">
                  <a:pos x="29" y="30"/>
                </a:cxn>
                <a:cxn ang="0">
                  <a:pos x="31" y="26"/>
                </a:cxn>
                <a:cxn ang="0">
                  <a:pos x="38" y="19"/>
                </a:cxn>
                <a:cxn ang="0">
                  <a:pos x="43" y="13"/>
                </a:cxn>
                <a:cxn ang="0">
                  <a:pos x="44" y="9"/>
                </a:cxn>
                <a:cxn ang="0">
                  <a:pos x="46" y="5"/>
                </a:cxn>
                <a:cxn ang="0">
                  <a:pos x="46" y="5"/>
                </a:cxn>
                <a:cxn ang="0">
                  <a:pos x="46" y="2"/>
                </a:cxn>
                <a:cxn ang="0">
                  <a:pos x="44" y="1"/>
                </a:cxn>
                <a:cxn ang="0">
                  <a:pos x="43" y="0"/>
                </a:cxn>
                <a:cxn ang="0">
                  <a:pos x="40" y="0"/>
                </a:cxn>
                <a:cxn ang="0">
                  <a:pos x="36" y="1"/>
                </a:cxn>
                <a:cxn ang="0">
                  <a:pos x="35" y="2"/>
                </a:cxn>
                <a:cxn ang="0">
                  <a:pos x="35" y="5"/>
                </a:cxn>
                <a:cxn ang="0">
                  <a:pos x="35" y="5"/>
                </a:cxn>
              </a:cxnLst>
              <a:rect l="0" t="0" r="r" b="b"/>
              <a:pathLst>
                <a:path w="46" h="90">
                  <a:moveTo>
                    <a:pt x="35" y="5"/>
                  </a:moveTo>
                  <a:lnTo>
                    <a:pt x="35" y="5"/>
                  </a:lnTo>
                  <a:lnTo>
                    <a:pt x="32" y="9"/>
                  </a:lnTo>
                  <a:lnTo>
                    <a:pt x="29" y="13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17" y="26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5" y="59"/>
                  </a:lnTo>
                  <a:lnTo>
                    <a:pt x="2" y="72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1" y="87"/>
                  </a:lnTo>
                  <a:lnTo>
                    <a:pt x="1" y="89"/>
                  </a:lnTo>
                  <a:lnTo>
                    <a:pt x="4" y="90"/>
                  </a:lnTo>
                  <a:lnTo>
                    <a:pt x="5" y="90"/>
                  </a:lnTo>
                  <a:lnTo>
                    <a:pt x="9" y="89"/>
                  </a:lnTo>
                  <a:lnTo>
                    <a:pt x="12" y="87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72"/>
                  </a:lnTo>
                  <a:lnTo>
                    <a:pt x="17" y="59"/>
                  </a:lnTo>
                  <a:lnTo>
                    <a:pt x="21" y="46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9" y="30"/>
                  </a:lnTo>
                  <a:lnTo>
                    <a:pt x="31" y="26"/>
                  </a:lnTo>
                  <a:lnTo>
                    <a:pt x="38" y="19"/>
                  </a:lnTo>
                  <a:lnTo>
                    <a:pt x="43" y="13"/>
                  </a:lnTo>
                  <a:lnTo>
                    <a:pt x="44" y="9"/>
                  </a:lnTo>
                  <a:lnTo>
                    <a:pt x="46" y="5"/>
                  </a:lnTo>
                  <a:lnTo>
                    <a:pt x="46" y="5"/>
                  </a:lnTo>
                  <a:lnTo>
                    <a:pt x="46" y="2"/>
                  </a:lnTo>
                  <a:lnTo>
                    <a:pt x="44" y="1"/>
                  </a:lnTo>
                  <a:lnTo>
                    <a:pt x="43" y="0"/>
                  </a:lnTo>
                  <a:lnTo>
                    <a:pt x="40" y="0"/>
                  </a:lnTo>
                  <a:lnTo>
                    <a:pt x="36" y="1"/>
                  </a:lnTo>
                  <a:lnTo>
                    <a:pt x="35" y="2"/>
                  </a:lnTo>
                  <a:lnTo>
                    <a:pt x="35" y="5"/>
                  </a:lnTo>
                  <a:lnTo>
                    <a:pt x="35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3" name="chenying0907 740"/>
            <p:cNvSpPr>
              <a:spLocks/>
            </p:cNvSpPr>
            <p:nvPr/>
          </p:nvSpPr>
          <p:spPr bwMode="auto">
            <a:xfrm>
              <a:off x="2205038" y="3741738"/>
              <a:ext cx="22225" cy="31750"/>
            </a:xfrm>
            <a:custGeom>
              <a:avLst/>
              <a:gdLst/>
              <a:ahLst/>
              <a:cxnLst>
                <a:cxn ang="0">
                  <a:pos x="46" y="3"/>
                </a:cxn>
                <a:cxn ang="0">
                  <a:pos x="46" y="3"/>
                </a:cxn>
                <a:cxn ang="0">
                  <a:pos x="41" y="9"/>
                </a:cxn>
                <a:cxn ang="0">
                  <a:pos x="34" y="14"/>
                </a:cxn>
                <a:cxn ang="0">
                  <a:pos x="28" y="20"/>
                </a:cxn>
                <a:cxn ang="0">
                  <a:pos x="25" y="24"/>
                </a:cxn>
                <a:cxn ang="0">
                  <a:pos x="24" y="26"/>
                </a:cxn>
                <a:cxn ang="0">
                  <a:pos x="24" y="26"/>
                </a:cxn>
                <a:cxn ang="0">
                  <a:pos x="20" y="38"/>
                </a:cxn>
                <a:cxn ang="0">
                  <a:pos x="15" y="50"/>
                </a:cxn>
                <a:cxn ang="0">
                  <a:pos x="9" y="60"/>
                </a:cxn>
                <a:cxn ang="0">
                  <a:pos x="1" y="69"/>
                </a:cxn>
                <a:cxn ang="0">
                  <a:pos x="1" y="69"/>
                </a:cxn>
                <a:cxn ang="0">
                  <a:pos x="0" y="72"/>
                </a:cxn>
                <a:cxn ang="0">
                  <a:pos x="0" y="75"/>
                </a:cxn>
                <a:cxn ang="0">
                  <a:pos x="1" y="78"/>
                </a:cxn>
                <a:cxn ang="0">
                  <a:pos x="5" y="80"/>
                </a:cxn>
                <a:cxn ang="0">
                  <a:pos x="8" y="80"/>
                </a:cxn>
                <a:cxn ang="0">
                  <a:pos x="9" y="78"/>
                </a:cxn>
                <a:cxn ang="0">
                  <a:pos x="9" y="78"/>
                </a:cxn>
                <a:cxn ang="0">
                  <a:pos x="16" y="69"/>
                </a:cxn>
                <a:cxn ang="0">
                  <a:pos x="21" y="61"/>
                </a:cxn>
                <a:cxn ang="0">
                  <a:pos x="26" y="52"/>
                </a:cxn>
                <a:cxn ang="0">
                  <a:pos x="30" y="43"/>
                </a:cxn>
                <a:cxn ang="0">
                  <a:pos x="30" y="43"/>
                </a:cxn>
                <a:cxn ang="0">
                  <a:pos x="33" y="37"/>
                </a:cxn>
                <a:cxn ang="0">
                  <a:pos x="35" y="31"/>
                </a:cxn>
                <a:cxn ang="0">
                  <a:pos x="39" y="26"/>
                </a:cxn>
                <a:cxn ang="0">
                  <a:pos x="45" y="22"/>
                </a:cxn>
                <a:cxn ang="0">
                  <a:pos x="45" y="22"/>
                </a:cxn>
                <a:cxn ang="0">
                  <a:pos x="51" y="16"/>
                </a:cxn>
                <a:cxn ang="0">
                  <a:pos x="56" y="8"/>
                </a:cxn>
                <a:cxn ang="0">
                  <a:pos x="56" y="8"/>
                </a:cxn>
                <a:cxn ang="0">
                  <a:pos x="58" y="7"/>
                </a:cxn>
                <a:cxn ang="0">
                  <a:pos x="56" y="4"/>
                </a:cxn>
                <a:cxn ang="0">
                  <a:pos x="54" y="0"/>
                </a:cxn>
                <a:cxn ang="0">
                  <a:pos x="50" y="0"/>
                </a:cxn>
                <a:cxn ang="0">
                  <a:pos x="49" y="1"/>
                </a:cxn>
                <a:cxn ang="0">
                  <a:pos x="46" y="3"/>
                </a:cxn>
                <a:cxn ang="0">
                  <a:pos x="46" y="3"/>
                </a:cxn>
              </a:cxnLst>
              <a:rect l="0" t="0" r="r" b="b"/>
              <a:pathLst>
                <a:path w="58" h="80">
                  <a:moveTo>
                    <a:pt x="46" y="3"/>
                  </a:moveTo>
                  <a:lnTo>
                    <a:pt x="46" y="3"/>
                  </a:lnTo>
                  <a:lnTo>
                    <a:pt x="41" y="9"/>
                  </a:lnTo>
                  <a:lnTo>
                    <a:pt x="34" y="14"/>
                  </a:lnTo>
                  <a:lnTo>
                    <a:pt x="28" y="20"/>
                  </a:lnTo>
                  <a:lnTo>
                    <a:pt x="25" y="24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0" y="38"/>
                  </a:lnTo>
                  <a:lnTo>
                    <a:pt x="15" y="50"/>
                  </a:lnTo>
                  <a:lnTo>
                    <a:pt x="9" y="60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0" y="72"/>
                  </a:lnTo>
                  <a:lnTo>
                    <a:pt x="0" y="75"/>
                  </a:lnTo>
                  <a:lnTo>
                    <a:pt x="1" y="78"/>
                  </a:lnTo>
                  <a:lnTo>
                    <a:pt x="5" y="80"/>
                  </a:lnTo>
                  <a:lnTo>
                    <a:pt x="8" y="80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16" y="69"/>
                  </a:lnTo>
                  <a:lnTo>
                    <a:pt x="21" y="61"/>
                  </a:lnTo>
                  <a:lnTo>
                    <a:pt x="26" y="52"/>
                  </a:lnTo>
                  <a:lnTo>
                    <a:pt x="30" y="43"/>
                  </a:lnTo>
                  <a:lnTo>
                    <a:pt x="30" y="43"/>
                  </a:lnTo>
                  <a:lnTo>
                    <a:pt x="33" y="37"/>
                  </a:lnTo>
                  <a:lnTo>
                    <a:pt x="35" y="31"/>
                  </a:lnTo>
                  <a:lnTo>
                    <a:pt x="39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51" y="16"/>
                  </a:lnTo>
                  <a:lnTo>
                    <a:pt x="56" y="8"/>
                  </a:lnTo>
                  <a:lnTo>
                    <a:pt x="56" y="8"/>
                  </a:lnTo>
                  <a:lnTo>
                    <a:pt x="58" y="7"/>
                  </a:lnTo>
                  <a:lnTo>
                    <a:pt x="56" y="4"/>
                  </a:lnTo>
                  <a:lnTo>
                    <a:pt x="54" y="0"/>
                  </a:lnTo>
                  <a:lnTo>
                    <a:pt x="50" y="0"/>
                  </a:lnTo>
                  <a:lnTo>
                    <a:pt x="49" y="1"/>
                  </a:lnTo>
                  <a:lnTo>
                    <a:pt x="46" y="3"/>
                  </a:lnTo>
                  <a:lnTo>
                    <a:pt x="46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4" name="chenying0907 741"/>
            <p:cNvSpPr>
              <a:spLocks/>
            </p:cNvSpPr>
            <p:nvPr/>
          </p:nvSpPr>
          <p:spPr bwMode="auto">
            <a:xfrm>
              <a:off x="2247901" y="3740150"/>
              <a:ext cx="17463" cy="31750"/>
            </a:xfrm>
            <a:custGeom>
              <a:avLst/>
              <a:gdLst/>
              <a:ahLst/>
              <a:cxnLst>
                <a:cxn ang="0">
                  <a:pos x="35" y="3"/>
                </a:cxn>
                <a:cxn ang="0">
                  <a:pos x="35" y="3"/>
                </a:cxn>
                <a:cxn ang="0">
                  <a:pos x="28" y="10"/>
                </a:cxn>
                <a:cxn ang="0">
                  <a:pos x="23" y="19"/>
                </a:cxn>
                <a:cxn ang="0">
                  <a:pos x="13" y="36"/>
                </a:cxn>
                <a:cxn ang="0">
                  <a:pos x="5" y="54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4" y="80"/>
                </a:cxn>
                <a:cxn ang="0">
                  <a:pos x="8" y="80"/>
                </a:cxn>
                <a:cxn ang="0">
                  <a:pos x="10" y="79"/>
                </a:cxn>
                <a:cxn ang="0">
                  <a:pos x="10" y="76"/>
                </a:cxn>
                <a:cxn ang="0">
                  <a:pos x="10" y="76"/>
                </a:cxn>
                <a:cxn ang="0">
                  <a:pos x="17" y="59"/>
                </a:cxn>
                <a:cxn ang="0">
                  <a:pos x="23" y="41"/>
                </a:cxn>
                <a:cxn ang="0">
                  <a:pos x="32" y="25"/>
                </a:cxn>
                <a:cxn ang="0">
                  <a:pos x="38" y="17"/>
                </a:cxn>
                <a:cxn ang="0">
                  <a:pos x="44" y="11"/>
                </a:cxn>
                <a:cxn ang="0">
                  <a:pos x="44" y="11"/>
                </a:cxn>
                <a:cxn ang="0">
                  <a:pos x="45" y="8"/>
                </a:cxn>
                <a:cxn ang="0">
                  <a:pos x="45" y="7"/>
                </a:cxn>
                <a:cxn ang="0">
                  <a:pos x="43" y="3"/>
                </a:cxn>
                <a:cxn ang="0">
                  <a:pos x="39" y="0"/>
                </a:cxn>
                <a:cxn ang="0">
                  <a:pos x="38" y="2"/>
                </a:cxn>
                <a:cxn ang="0">
                  <a:pos x="35" y="3"/>
                </a:cxn>
                <a:cxn ang="0">
                  <a:pos x="35" y="3"/>
                </a:cxn>
              </a:cxnLst>
              <a:rect l="0" t="0" r="r" b="b"/>
              <a:pathLst>
                <a:path w="45" h="80">
                  <a:moveTo>
                    <a:pt x="35" y="3"/>
                  </a:moveTo>
                  <a:lnTo>
                    <a:pt x="35" y="3"/>
                  </a:lnTo>
                  <a:lnTo>
                    <a:pt x="28" y="10"/>
                  </a:lnTo>
                  <a:lnTo>
                    <a:pt x="23" y="19"/>
                  </a:lnTo>
                  <a:lnTo>
                    <a:pt x="13" y="36"/>
                  </a:lnTo>
                  <a:lnTo>
                    <a:pt x="5" y="5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4" y="80"/>
                  </a:lnTo>
                  <a:lnTo>
                    <a:pt x="8" y="80"/>
                  </a:lnTo>
                  <a:lnTo>
                    <a:pt x="10" y="79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7" y="59"/>
                  </a:lnTo>
                  <a:lnTo>
                    <a:pt x="23" y="41"/>
                  </a:lnTo>
                  <a:lnTo>
                    <a:pt x="32" y="25"/>
                  </a:lnTo>
                  <a:lnTo>
                    <a:pt x="38" y="17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5" y="8"/>
                  </a:lnTo>
                  <a:lnTo>
                    <a:pt x="45" y="7"/>
                  </a:lnTo>
                  <a:lnTo>
                    <a:pt x="43" y="3"/>
                  </a:lnTo>
                  <a:lnTo>
                    <a:pt x="39" y="0"/>
                  </a:lnTo>
                  <a:lnTo>
                    <a:pt x="38" y="2"/>
                  </a:lnTo>
                  <a:lnTo>
                    <a:pt x="35" y="3"/>
                  </a:lnTo>
                  <a:lnTo>
                    <a:pt x="35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5" name="chenying0907 742"/>
            <p:cNvSpPr>
              <a:spLocks/>
            </p:cNvSpPr>
            <p:nvPr/>
          </p:nvSpPr>
          <p:spPr bwMode="auto">
            <a:xfrm>
              <a:off x="2289176" y="3736975"/>
              <a:ext cx="15875" cy="31750"/>
            </a:xfrm>
            <a:custGeom>
              <a:avLst/>
              <a:gdLst/>
              <a:ahLst/>
              <a:cxnLst>
                <a:cxn ang="0">
                  <a:pos x="27" y="4"/>
                </a:cxn>
                <a:cxn ang="0">
                  <a:pos x="27" y="4"/>
                </a:cxn>
                <a:cxn ang="0">
                  <a:pos x="22" y="22"/>
                </a:cxn>
                <a:cxn ang="0">
                  <a:pos x="16" y="38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3" y="80"/>
                </a:cxn>
                <a:cxn ang="0">
                  <a:pos x="7" y="80"/>
                </a:cxn>
                <a:cxn ang="0">
                  <a:pos x="8" y="79"/>
                </a:cxn>
                <a:cxn ang="0">
                  <a:pos x="10" y="77"/>
                </a:cxn>
                <a:cxn ang="0">
                  <a:pos x="10" y="77"/>
                </a:cxn>
                <a:cxn ang="0">
                  <a:pos x="26" y="43"/>
                </a:cxn>
                <a:cxn ang="0">
                  <a:pos x="33" y="25"/>
                </a:cxn>
                <a:cxn ang="0">
                  <a:pos x="39" y="8"/>
                </a:cxn>
                <a:cxn ang="0">
                  <a:pos x="39" y="8"/>
                </a:cxn>
                <a:cxn ang="0">
                  <a:pos x="39" y="5"/>
                </a:cxn>
                <a:cxn ang="0">
                  <a:pos x="38" y="3"/>
                </a:cxn>
                <a:cxn ang="0">
                  <a:pos x="35" y="0"/>
                </a:cxn>
                <a:cxn ang="0">
                  <a:pos x="31" y="2"/>
                </a:cxn>
                <a:cxn ang="0">
                  <a:pos x="29" y="3"/>
                </a:cxn>
                <a:cxn ang="0">
                  <a:pos x="27" y="4"/>
                </a:cxn>
                <a:cxn ang="0">
                  <a:pos x="27" y="4"/>
                </a:cxn>
              </a:cxnLst>
              <a:rect l="0" t="0" r="r" b="b"/>
              <a:pathLst>
                <a:path w="39" h="80">
                  <a:moveTo>
                    <a:pt x="27" y="4"/>
                  </a:moveTo>
                  <a:lnTo>
                    <a:pt x="27" y="4"/>
                  </a:lnTo>
                  <a:lnTo>
                    <a:pt x="22" y="22"/>
                  </a:lnTo>
                  <a:lnTo>
                    <a:pt x="16" y="38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3" y="80"/>
                  </a:lnTo>
                  <a:lnTo>
                    <a:pt x="7" y="80"/>
                  </a:lnTo>
                  <a:lnTo>
                    <a:pt x="8" y="79"/>
                  </a:lnTo>
                  <a:lnTo>
                    <a:pt x="10" y="77"/>
                  </a:lnTo>
                  <a:lnTo>
                    <a:pt x="10" y="77"/>
                  </a:lnTo>
                  <a:lnTo>
                    <a:pt x="26" y="43"/>
                  </a:lnTo>
                  <a:lnTo>
                    <a:pt x="33" y="25"/>
                  </a:lnTo>
                  <a:lnTo>
                    <a:pt x="39" y="8"/>
                  </a:lnTo>
                  <a:lnTo>
                    <a:pt x="39" y="8"/>
                  </a:lnTo>
                  <a:lnTo>
                    <a:pt x="39" y="5"/>
                  </a:lnTo>
                  <a:lnTo>
                    <a:pt x="38" y="3"/>
                  </a:lnTo>
                  <a:lnTo>
                    <a:pt x="35" y="0"/>
                  </a:lnTo>
                  <a:lnTo>
                    <a:pt x="31" y="2"/>
                  </a:lnTo>
                  <a:lnTo>
                    <a:pt x="29" y="3"/>
                  </a:lnTo>
                  <a:lnTo>
                    <a:pt x="27" y="4"/>
                  </a:lnTo>
                  <a:lnTo>
                    <a:pt x="27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6" name="chenying0907 743"/>
            <p:cNvSpPr>
              <a:spLocks/>
            </p:cNvSpPr>
            <p:nvPr/>
          </p:nvSpPr>
          <p:spPr bwMode="auto">
            <a:xfrm>
              <a:off x="2327276" y="3744913"/>
              <a:ext cx="20638" cy="31750"/>
            </a:xfrm>
            <a:custGeom>
              <a:avLst/>
              <a:gdLst/>
              <a:ahLst/>
              <a:cxnLst>
                <a:cxn ang="0">
                  <a:pos x="42" y="2"/>
                </a:cxn>
                <a:cxn ang="0">
                  <a:pos x="42" y="2"/>
                </a:cxn>
                <a:cxn ang="0">
                  <a:pos x="36" y="7"/>
                </a:cxn>
                <a:cxn ang="0">
                  <a:pos x="33" y="12"/>
                </a:cxn>
                <a:cxn ang="0">
                  <a:pos x="26" y="26"/>
                </a:cxn>
                <a:cxn ang="0">
                  <a:pos x="26" y="26"/>
                </a:cxn>
                <a:cxn ang="0">
                  <a:pos x="23" y="30"/>
                </a:cxn>
                <a:cxn ang="0">
                  <a:pos x="21" y="34"/>
                </a:cxn>
                <a:cxn ang="0">
                  <a:pos x="18" y="38"/>
                </a:cxn>
                <a:cxn ang="0">
                  <a:pos x="14" y="42"/>
                </a:cxn>
                <a:cxn ang="0">
                  <a:pos x="14" y="42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0" y="75"/>
                </a:cxn>
                <a:cxn ang="0">
                  <a:pos x="0" y="76"/>
                </a:cxn>
                <a:cxn ang="0">
                  <a:pos x="2" y="80"/>
                </a:cxn>
                <a:cxn ang="0">
                  <a:pos x="6" y="80"/>
                </a:cxn>
                <a:cxn ang="0">
                  <a:pos x="9" y="80"/>
                </a:cxn>
                <a:cxn ang="0">
                  <a:pos x="10" y="77"/>
                </a:cxn>
                <a:cxn ang="0">
                  <a:pos x="10" y="77"/>
                </a:cxn>
                <a:cxn ang="0">
                  <a:pos x="19" y="58"/>
                </a:cxn>
                <a:cxn ang="0">
                  <a:pos x="25" y="49"/>
                </a:cxn>
                <a:cxn ang="0">
                  <a:pos x="31" y="39"/>
                </a:cxn>
                <a:cxn ang="0">
                  <a:pos x="31" y="39"/>
                </a:cxn>
                <a:cxn ang="0">
                  <a:pos x="35" y="33"/>
                </a:cxn>
                <a:cxn ang="0">
                  <a:pos x="39" y="25"/>
                </a:cxn>
                <a:cxn ang="0">
                  <a:pos x="43" y="17"/>
                </a:cxn>
                <a:cxn ang="0">
                  <a:pos x="44" y="13"/>
                </a:cxn>
                <a:cxn ang="0">
                  <a:pos x="48" y="11"/>
                </a:cxn>
                <a:cxn ang="0">
                  <a:pos x="48" y="11"/>
                </a:cxn>
                <a:cxn ang="0">
                  <a:pos x="50" y="9"/>
                </a:cxn>
                <a:cxn ang="0">
                  <a:pos x="51" y="7"/>
                </a:cxn>
                <a:cxn ang="0">
                  <a:pos x="50" y="3"/>
                </a:cxn>
                <a:cxn ang="0">
                  <a:pos x="47" y="0"/>
                </a:cxn>
                <a:cxn ang="0">
                  <a:pos x="44" y="0"/>
                </a:cxn>
                <a:cxn ang="0">
                  <a:pos x="42" y="2"/>
                </a:cxn>
                <a:cxn ang="0">
                  <a:pos x="42" y="2"/>
                </a:cxn>
              </a:cxnLst>
              <a:rect l="0" t="0" r="r" b="b"/>
              <a:pathLst>
                <a:path w="51" h="80">
                  <a:moveTo>
                    <a:pt x="42" y="2"/>
                  </a:moveTo>
                  <a:lnTo>
                    <a:pt x="42" y="2"/>
                  </a:lnTo>
                  <a:lnTo>
                    <a:pt x="36" y="7"/>
                  </a:lnTo>
                  <a:lnTo>
                    <a:pt x="33" y="1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3" y="30"/>
                  </a:lnTo>
                  <a:lnTo>
                    <a:pt x="21" y="34"/>
                  </a:lnTo>
                  <a:lnTo>
                    <a:pt x="18" y="38"/>
                  </a:lnTo>
                  <a:lnTo>
                    <a:pt x="14" y="42"/>
                  </a:lnTo>
                  <a:lnTo>
                    <a:pt x="14" y="42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5"/>
                  </a:lnTo>
                  <a:lnTo>
                    <a:pt x="0" y="76"/>
                  </a:lnTo>
                  <a:lnTo>
                    <a:pt x="2" y="80"/>
                  </a:lnTo>
                  <a:lnTo>
                    <a:pt x="6" y="80"/>
                  </a:lnTo>
                  <a:lnTo>
                    <a:pt x="9" y="80"/>
                  </a:lnTo>
                  <a:lnTo>
                    <a:pt x="10" y="77"/>
                  </a:lnTo>
                  <a:lnTo>
                    <a:pt x="10" y="77"/>
                  </a:lnTo>
                  <a:lnTo>
                    <a:pt x="19" y="58"/>
                  </a:lnTo>
                  <a:lnTo>
                    <a:pt x="25" y="49"/>
                  </a:lnTo>
                  <a:lnTo>
                    <a:pt x="31" y="39"/>
                  </a:lnTo>
                  <a:lnTo>
                    <a:pt x="31" y="39"/>
                  </a:lnTo>
                  <a:lnTo>
                    <a:pt x="35" y="33"/>
                  </a:lnTo>
                  <a:lnTo>
                    <a:pt x="39" y="25"/>
                  </a:lnTo>
                  <a:lnTo>
                    <a:pt x="43" y="17"/>
                  </a:lnTo>
                  <a:lnTo>
                    <a:pt x="44" y="13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0" y="9"/>
                  </a:lnTo>
                  <a:lnTo>
                    <a:pt x="51" y="7"/>
                  </a:lnTo>
                  <a:lnTo>
                    <a:pt x="50" y="3"/>
                  </a:lnTo>
                  <a:lnTo>
                    <a:pt x="47" y="0"/>
                  </a:lnTo>
                  <a:lnTo>
                    <a:pt x="44" y="0"/>
                  </a:lnTo>
                  <a:lnTo>
                    <a:pt x="42" y="2"/>
                  </a:lnTo>
                  <a:lnTo>
                    <a:pt x="42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7" name="chenying0907 744"/>
            <p:cNvSpPr>
              <a:spLocks/>
            </p:cNvSpPr>
            <p:nvPr/>
          </p:nvSpPr>
          <p:spPr bwMode="auto">
            <a:xfrm>
              <a:off x="2365376" y="3740150"/>
              <a:ext cx="25400" cy="33338"/>
            </a:xfrm>
            <a:custGeom>
              <a:avLst/>
              <a:gdLst/>
              <a:ahLst/>
              <a:cxnLst>
                <a:cxn ang="0">
                  <a:pos x="52" y="3"/>
                </a:cxn>
                <a:cxn ang="0">
                  <a:pos x="52" y="3"/>
                </a:cxn>
                <a:cxn ang="0">
                  <a:pos x="38" y="21"/>
                </a:cxn>
                <a:cxn ang="0">
                  <a:pos x="23" y="40"/>
                </a:cxn>
                <a:cxn ang="0">
                  <a:pos x="23" y="40"/>
                </a:cxn>
                <a:cxn ang="0">
                  <a:pos x="19" y="50"/>
                </a:cxn>
                <a:cxn ang="0">
                  <a:pos x="15" y="59"/>
                </a:cxn>
                <a:cxn ang="0">
                  <a:pos x="10" y="68"/>
                </a:cxn>
                <a:cxn ang="0">
                  <a:pos x="6" y="72"/>
                </a:cxn>
                <a:cxn ang="0">
                  <a:pos x="2" y="76"/>
                </a:cxn>
                <a:cxn ang="0">
                  <a:pos x="2" y="76"/>
                </a:cxn>
                <a:cxn ang="0">
                  <a:pos x="1" y="78"/>
                </a:cxn>
                <a:cxn ang="0">
                  <a:pos x="0" y="80"/>
                </a:cxn>
                <a:cxn ang="0">
                  <a:pos x="1" y="84"/>
                </a:cxn>
                <a:cxn ang="0">
                  <a:pos x="4" y="87"/>
                </a:cxn>
                <a:cxn ang="0">
                  <a:pos x="6" y="87"/>
                </a:cxn>
                <a:cxn ang="0">
                  <a:pos x="7" y="85"/>
                </a:cxn>
                <a:cxn ang="0">
                  <a:pos x="7" y="85"/>
                </a:cxn>
                <a:cxn ang="0">
                  <a:pos x="15" y="80"/>
                </a:cxn>
                <a:cxn ang="0">
                  <a:pos x="21" y="74"/>
                </a:cxn>
                <a:cxn ang="0">
                  <a:pos x="24" y="66"/>
                </a:cxn>
                <a:cxn ang="0">
                  <a:pos x="27" y="58"/>
                </a:cxn>
                <a:cxn ang="0">
                  <a:pos x="27" y="58"/>
                </a:cxn>
                <a:cxn ang="0">
                  <a:pos x="30" y="51"/>
                </a:cxn>
                <a:cxn ang="0">
                  <a:pos x="32" y="45"/>
                </a:cxn>
                <a:cxn ang="0">
                  <a:pos x="41" y="33"/>
                </a:cxn>
                <a:cxn ang="0">
                  <a:pos x="51" y="21"/>
                </a:cxn>
                <a:cxn ang="0">
                  <a:pos x="61" y="11"/>
                </a:cxn>
                <a:cxn ang="0">
                  <a:pos x="61" y="11"/>
                </a:cxn>
                <a:cxn ang="0">
                  <a:pos x="62" y="8"/>
                </a:cxn>
                <a:cxn ang="0">
                  <a:pos x="62" y="7"/>
                </a:cxn>
                <a:cxn ang="0">
                  <a:pos x="60" y="3"/>
                </a:cxn>
                <a:cxn ang="0">
                  <a:pos x="57" y="0"/>
                </a:cxn>
                <a:cxn ang="0">
                  <a:pos x="55" y="2"/>
                </a:cxn>
                <a:cxn ang="0">
                  <a:pos x="52" y="3"/>
                </a:cxn>
                <a:cxn ang="0">
                  <a:pos x="52" y="3"/>
                </a:cxn>
              </a:cxnLst>
              <a:rect l="0" t="0" r="r" b="b"/>
              <a:pathLst>
                <a:path w="62" h="87">
                  <a:moveTo>
                    <a:pt x="52" y="3"/>
                  </a:moveTo>
                  <a:lnTo>
                    <a:pt x="52" y="3"/>
                  </a:lnTo>
                  <a:lnTo>
                    <a:pt x="38" y="21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19" y="50"/>
                  </a:lnTo>
                  <a:lnTo>
                    <a:pt x="15" y="59"/>
                  </a:lnTo>
                  <a:lnTo>
                    <a:pt x="10" y="68"/>
                  </a:lnTo>
                  <a:lnTo>
                    <a:pt x="6" y="72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1" y="78"/>
                  </a:lnTo>
                  <a:lnTo>
                    <a:pt x="0" y="80"/>
                  </a:lnTo>
                  <a:lnTo>
                    <a:pt x="1" y="84"/>
                  </a:lnTo>
                  <a:lnTo>
                    <a:pt x="4" y="87"/>
                  </a:lnTo>
                  <a:lnTo>
                    <a:pt x="6" y="87"/>
                  </a:lnTo>
                  <a:lnTo>
                    <a:pt x="7" y="85"/>
                  </a:lnTo>
                  <a:lnTo>
                    <a:pt x="7" y="85"/>
                  </a:lnTo>
                  <a:lnTo>
                    <a:pt x="15" y="80"/>
                  </a:lnTo>
                  <a:lnTo>
                    <a:pt x="21" y="74"/>
                  </a:lnTo>
                  <a:lnTo>
                    <a:pt x="24" y="66"/>
                  </a:lnTo>
                  <a:lnTo>
                    <a:pt x="27" y="58"/>
                  </a:lnTo>
                  <a:lnTo>
                    <a:pt x="27" y="58"/>
                  </a:lnTo>
                  <a:lnTo>
                    <a:pt x="30" y="51"/>
                  </a:lnTo>
                  <a:lnTo>
                    <a:pt x="32" y="45"/>
                  </a:lnTo>
                  <a:lnTo>
                    <a:pt x="41" y="33"/>
                  </a:lnTo>
                  <a:lnTo>
                    <a:pt x="51" y="21"/>
                  </a:lnTo>
                  <a:lnTo>
                    <a:pt x="61" y="11"/>
                  </a:lnTo>
                  <a:lnTo>
                    <a:pt x="61" y="11"/>
                  </a:lnTo>
                  <a:lnTo>
                    <a:pt x="62" y="8"/>
                  </a:lnTo>
                  <a:lnTo>
                    <a:pt x="62" y="7"/>
                  </a:lnTo>
                  <a:lnTo>
                    <a:pt x="60" y="3"/>
                  </a:lnTo>
                  <a:lnTo>
                    <a:pt x="57" y="0"/>
                  </a:lnTo>
                  <a:lnTo>
                    <a:pt x="55" y="2"/>
                  </a:lnTo>
                  <a:lnTo>
                    <a:pt x="52" y="3"/>
                  </a:lnTo>
                  <a:lnTo>
                    <a:pt x="52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8" name="chenying0907 745"/>
            <p:cNvSpPr>
              <a:spLocks/>
            </p:cNvSpPr>
            <p:nvPr/>
          </p:nvSpPr>
          <p:spPr bwMode="auto">
            <a:xfrm>
              <a:off x="2408238" y="3744913"/>
              <a:ext cx="26988" cy="33338"/>
            </a:xfrm>
            <a:custGeom>
              <a:avLst/>
              <a:gdLst/>
              <a:ahLst/>
              <a:cxnLst>
                <a:cxn ang="0">
                  <a:pos x="58" y="3"/>
                </a:cxn>
                <a:cxn ang="0">
                  <a:pos x="58" y="3"/>
                </a:cxn>
                <a:cxn ang="0">
                  <a:pos x="50" y="12"/>
                </a:cxn>
                <a:cxn ang="0">
                  <a:pos x="42" y="21"/>
                </a:cxn>
                <a:cxn ang="0">
                  <a:pos x="42" y="21"/>
                </a:cxn>
                <a:cxn ang="0">
                  <a:pos x="32" y="29"/>
                </a:cxn>
                <a:cxn ang="0">
                  <a:pos x="28" y="33"/>
                </a:cxn>
                <a:cxn ang="0">
                  <a:pos x="24" y="37"/>
                </a:cxn>
                <a:cxn ang="0">
                  <a:pos x="24" y="37"/>
                </a:cxn>
                <a:cxn ang="0">
                  <a:pos x="11" y="58"/>
                </a:cxn>
                <a:cxn ang="0">
                  <a:pos x="5" y="68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2" y="85"/>
                </a:cxn>
                <a:cxn ang="0">
                  <a:pos x="4" y="85"/>
                </a:cxn>
                <a:cxn ang="0">
                  <a:pos x="8" y="85"/>
                </a:cxn>
                <a:cxn ang="0">
                  <a:pos x="9" y="84"/>
                </a:cxn>
                <a:cxn ang="0">
                  <a:pos x="11" y="81"/>
                </a:cxn>
                <a:cxn ang="0">
                  <a:pos x="11" y="81"/>
                </a:cxn>
                <a:cxn ang="0">
                  <a:pos x="16" y="71"/>
                </a:cxn>
                <a:cxn ang="0">
                  <a:pos x="21" y="60"/>
                </a:cxn>
                <a:cxn ang="0">
                  <a:pos x="28" y="50"/>
                </a:cxn>
                <a:cxn ang="0">
                  <a:pos x="36" y="41"/>
                </a:cxn>
                <a:cxn ang="0">
                  <a:pos x="36" y="41"/>
                </a:cxn>
                <a:cxn ang="0">
                  <a:pos x="53" y="26"/>
                </a:cxn>
                <a:cxn ang="0">
                  <a:pos x="60" y="19"/>
                </a:cxn>
                <a:cxn ang="0">
                  <a:pos x="68" y="9"/>
                </a:cxn>
                <a:cxn ang="0">
                  <a:pos x="68" y="9"/>
                </a:cxn>
                <a:cxn ang="0">
                  <a:pos x="68" y="7"/>
                </a:cxn>
                <a:cxn ang="0">
                  <a:pos x="68" y="4"/>
                </a:cxn>
                <a:cxn ang="0">
                  <a:pos x="66" y="2"/>
                </a:cxn>
                <a:cxn ang="0">
                  <a:pos x="62" y="0"/>
                </a:cxn>
                <a:cxn ang="0">
                  <a:pos x="59" y="2"/>
                </a:cxn>
                <a:cxn ang="0">
                  <a:pos x="58" y="3"/>
                </a:cxn>
                <a:cxn ang="0">
                  <a:pos x="58" y="3"/>
                </a:cxn>
              </a:cxnLst>
              <a:rect l="0" t="0" r="r" b="b"/>
              <a:pathLst>
                <a:path w="68" h="85">
                  <a:moveTo>
                    <a:pt x="58" y="3"/>
                  </a:moveTo>
                  <a:lnTo>
                    <a:pt x="58" y="3"/>
                  </a:lnTo>
                  <a:lnTo>
                    <a:pt x="50" y="12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32" y="29"/>
                  </a:lnTo>
                  <a:lnTo>
                    <a:pt x="28" y="33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11" y="58"/>
                  </a:lnTo>
                  <a:lnTo>
                    <a:pt x="5" y="68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2" y="85"/>
                  </a:lnTo>
                  <a:lnTo>
                    <a:pt x="4" y="85"/>
                  </a:lnTo>
                  <a:lnTo>
                    <a:pt x="8" y="85"/>
                  </a:lnTo>
                  <a:lnTo>
                    <a:pt x="9" y="84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16" y="71"/>
                  </a:lnTo>
                  <a:lnTo>
                    <a:pt x="21" y="60"/>
                  </a:lnTo>
                  <a:lnTo>
                    <a:pt x="28" y="50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53" y="26"/>
                  </a:lnTo>
                  <a:lnTo>
                    <a:pt x="60" y="1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8" y="7"/>
                  </a:lnTo>
                  <a:lnTo>
                    <a:pt x="68" y="4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59" y="2"/>
                  </a:lnTo>
                  <a:lnTo>
                    <a:pt x="58" y="3"/>
                  </a:lnTo>
                  <a:lnTo>
                    <a:pt x="58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9" name="chenying0907 746"/>
            <p:cNvSpPr>
              <a:spLocks/>
            </p:cNvSpPr>
            <p:nvPr/>
          </p:nvSpPr>
          <p:spPr bwMode="auto">
            <a:xfrm>
              <a:off x="2449513" y="3744913"/>
              <a:ext cx="15875" cy="28575"/>
            </a:xfrm>
            <a:custGeom>
              <a:avLst/>
              <a:gdLst/>
              <a:ahLst/>
              <a:cxnLst>
                <a:cxn ang="0">
                  <a:pos x="29" y="4"/>
                </a:cxn>
                <a:cxn ang="0">
                  <a:pos x="29" y="4"/>
                </a:cxn>
                <a:cxn ang="0">
                  <a:pos x="26" y="13"/>
                </a:cxn>
                <a:cxn ang="0">
                  <a:pos x="24" y="21"/>
                </a:cxn>
                <a:cxn ang="0">
                  <a:pos x="15" y="36"/>
                </a:cxn>
                <a:cxn ang="0">
                  <a:pos x="7" y="51"/>
                </a:cxn>
                <a:cxn ang="0">
                  <a:pos x="4" y="59"/>
                </a:cxn>
                <a:cxn ang="0">
                  <a:pos x="0" y="67"/>
                </a:cxn>
                <a:cxn ang="0">
                  <a:pos x="0" y="67"/>
                </a:cxn>
                <a:cxn ang="0">
                  <a:pos x="0" y="70"/>
                </a:cxn>
                <a:cxn ang="0">
                  <a:pos x="2" y="72"/>
                </a:cxn>
                <a:cxn ang="0">
                  <a:pos x="5" y="75"/>
                </a:cxn>
                <a:cxn ang="0">
                  <a:pos x="9" y="73"/>
                </a:cxn>
                <a:cxn ang="0">
                  <a:pos x="11" y="72"/>
                </a:cxn>
                <a:cxn ang="0">
                  <a:pos x="12" y="71"/>
                </a:cxn>
                <a:cxn ang="0">
                  <a:pos x="12" y="71"/>
                </a:cxn>
                <a:cxn ang="0">
                  <a:pos x="15" y="62"/>
                </a:cxn>
                <a:cxn ang="0">
                  <a:pos x="19" y="54"/>
                </a:cxn>
                <a:cxn ang="0">
                  <a:pos x="26" y="39"/>
                </a:cxn>
                <a:cxn ang="0">
                  <a:pos x="34" y="24"/>
                </a:cxn>
                <a:cxn ang="0">
                  <a:pos x="38" y="16"/>
                </a:cxn>
                <a:cxn ang="0">
                  <a:pos x="41" y="8"/>
                </a:cxn>
                <a:cxn ang="0">
                  <a:pos x="41" y="8"/>
                </a:cxn>
                <a:cxn ang="0">
                  <a:pos x="41" y="5"/>
                </a:cxn>
                <a:cxn ang="0">
                  <a:pos x="39" y="3"/>
                </a:cxn>
                <a:cxn ang="0">
                  <a:pos x="37" y="0"/>
                </a:cxn>
                <a:cxn ang="0">
                  <a:pos x="32" y="2"/>
                </a:cxn>
                <a:cxn ang="0">
                  <a:pos x="30" y="3"/>
                </a:cxn>
                <a:cxn ang="0">
                  <a:pos x="29" y="4"/>
                </a:cxn>
                <a:cxn ang="0">
                  <a:pos x="29" y="4"/>
                </a:cxn>
              </a:cxnLst>
              <a:rect l="0" t="0" r="r" b="b"/>
              <a:pathLst>
                <a:path w="41" h="75">
                  <a:moveTo>
                    <a:pt x="29" y="4"/>
                  </a:moveTo>
                  <a:lnTo>
                    <a:pt x="29" y="4"/>
                  </a:lnTo>
                  <a:lnTo>
                    <a:pt x="26" y="13"/>
                  </a:lnTo>
                  <a:lnTo>
                    <a:pt x="24" y="21"/>
                  </a:lnTo>
                  <a:lnTo>
                    <a:pt x="15" y="36"/>
                  </a:lnTo>
                  <a:lnTo>
                    <a:pt x="7" y="51"/>
                  </a:lnTo>
                  <a:lnTo>
                    <a:pt x="4" y="59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70"/>
                  </a:lnTo>
                  <a:lnTo>
                    <a:pt x="2" y="72"/>
                  </a:lnTo>
                  <a:lnTo>
                    <a:pt x="5" y="75"/>
                  </a:lnTo>
                  <a:lnTo>
                    <a:pt x="9" y="73"/>
                  </a:lnTo>
                  <a:lnTo>
                    <a:pt x="11" y="72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5" y="62"/>
                  </a:lnTo>
                  <a:lnTo>
                    <a:pt x="19" y="54"/>
                  </a:lnTo>
                  <a:lnTo>
                    <a:pt x="26" y="39"/>
                  </a:lnTo>
                  <a:lnTo>
                    <a:pt x="34" y="24"/>
                  </a:lnTo>
                  <a:lnTo>
                    <a:pt x="38" y="16"/>
                  </a:lnTo>
                  <a:lnTo>
                    <a:pt x="41" y="8"/>
                  </a:lnTo>
                  <a:lnTo>
                    <a:pt x="41" y="8"/>
                  </a:lnTo>
                  <a:lnTo>
                    <a:pt x="41" y="5"/>
                  </a:lnTo>
                  <a:lnTo>
                    <a:pt x="39" y="3"/>
                  </a:lnTo>
                  <a:lnTo>
                    <a:pt x="37" y="0"/>
                  </a:lnTo>
                  <a:lnTo>
                    <a:pt x="32" y="2"/>
                  </a:lnTo>
                  <a:lnTo>
                    <a:pt x="30" y="3"/>
                  </a:lnTo>
                  <a:lnTo>
                    <a:pt x="29" y="4"/>
                  </a:lnTo>
                  <a:lnTo>
                    <a:pt x="29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0" name="chenying0907 747"/>
            <p:cNvSpPr>
              <a:spLocks/>
            </p:cNvSpPr>
            <p:nvPr/>
          </p:nvSpPr>
          <p:spPr bwMode="auto">
            <a:xfrm>
              <a:off x="2503488" y="3744913"/>
              <a:ext cx="23813" cy="33338"/>
            </a:xfrm>
            <a:custGeom>
              <a:avLst/>
              <a:gdLst/>
              <a:ahLst/>
              <a:cxnLst>
                <a:cxn ang="0">
                  <a:pos x="47" y="3"/>
                </a:cxn>
                <a:cxn ang="0">
                  <a:pos x="47" y="3"/>
                </a:cxn>
                <a:cxn ang="0">
                  <a:pos x="35" y="21"/>
                </a:cxn>
                <a:cxn ang="0">
                  <a:pos x="23" y="38"/>
                </a:cxn>
                <a:cxn ang="0">
                  <a:pos x="23" y="38"/>
                </a:cxn>
                <a:cxn ang="0">
                  <a:pos x="11" y="58"/>
                </a:cxn>
                <a:cxn ang="0">
                  <a:pos x="1" y="77"/>
                </a:cxn>
                <a:cxn ang="0">
                  <a:pos x="1" y="77"/>
                </a:cxn>
                <a:cxn ang="0">
                  <a:pos x="0" y="80"/>
                </a:cxn>
                <a:cxn ang="0">
                  <a:pos x="0" y="81"/>
                </a:cxn>
                <a:cxn ang="0">
                  <a:pos x="2" y="85"/>
                </a:cxn>
                <a:cxn ang="0">
                  <a:pos x="6" y="85"/>
                </a:cxn>
                <a:cxn ang="0">
                  <a:pos x="9" y="85"/>
                </a:cxn>
                <a:cxn ang="0">
                  <a:pos x="10" y="83"/>
                </a:cxn>
                <a:cxn ang="0">
                  <a:pos x="10" y="83"/>
                </a:cxn>
                <a:cxn ang="0">
                  <a:pos x="22" y="62"/>
                </a:cxn>
                <a:cxn ang="0">
                  <a:pos x="28" y="51"/>
                </a:cxn>
                <a:cxn ang="0">
                  <a:pos x="35" y="42"/>
                </a:cxn>
                <a:cxn ang="0">
                  <a:pos x="35" y="42"/>
                </a:cxn>
                <a:cxn ang="0">
                  <a:pos x="47" y="26"/>
                </a:cxn>
                <a:cxn ang="0">
                  <a:pos x="56" y="9"/>
                </a:cxn>
                <a:cxn ang="0">
                  <a:pos x="56" y="9"/>
                </a:cxn>
                <a:cxn ang="0">
                  <a:pos x="57" y="7"/>
                </a:cxn>
                <a:cxn ang="0">
                  <a:pos x="56" y="4"/>
                </a:cxn>
                <a:cxn ang="0">
                  <a:pos x="53" y="2"/>
                </a:cxn>
                <a:cxn ang="0">
                  <a:pos x="49" y="0"/>
                </a:cxn>
                <a:cxn ang="0">
                  <a:pos x="48" y="2"/>
                </a:cxn>
                <a:cxn ang="0">
                  <a:pos x="47" y="3"/>
                </a:cxn>
                <a:cxn ang="0">
                  <a:pos x="47" y="3"/>
                </a:cxn>
              </a:cxnLst>
              <a:rect l="0" t="0" r="r" b="b"/>
              <a:pathLst>
                <a:path w="57" h="85">
                  <a:moveTo>
                    <a:pt x="47" y="3"/>
                  </a:moveTo>
                  <a:lnTo>
                    <a:pt x="47" y="3"/>
                  </a:lnTo>
                  <a:lnTo>
                    <a:pt x="35" y="21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11" y="58"/>
                  </a:lnTo>
                  <a:lnTo>
                    <a:pt x="1" y="77"/>
                  </a:lnTo>
                  <a:lnTo>
                    <a:pt x="1" y="77"/>
                  </a:lnTo>
                  <a:lnTo>
                    <a:pt x="0" y="80"/>
                  </a:lnTo>
                  <a:lnTo>
                    <a:pt x="0" y="81"/>
                  </a:lnTo>
                  <a:lnTo>
                    <a:pt x="2" y="85"/>
                  </a:lnTo>
                  <a:lnTo>
                    <a:pt x="6" y="85"/>
                  </a:lnTo>
                  <a:lnTo>
                    <a:pt x="9" y="85"/>
                  </a:lnTo>
                  <a:lnTo>
                    <a:pt x="10" y="83"/>
                  </a:lnTo>
                  <a:lnTo>
                    <a:pt x="10" y="83"/>
                  </a:lnTo>
                  <a:lnTo>
                    <a:pt x="22" y="62"/>
                  </a:lnTo>
                  <a:lnTo>
                    <a:pt x="28" y="51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47" y="26"/>
                  </a:lnTo>
                  <a:lnTo>
                    <a:pt x="56" y="9"/>
                  </a:lnTo>
                  <a:lnTo>
                    <a:pt x="56" y="9"/>
                  </a:lnTo>
                  <a:lnTo>
                    <a:pt x="57" y="7"/>
                  </a:lnTo>
                  <a:lnTo>
                    <a:pt x="56" y="4"/>
                  </a:lnTo>
                  <a:lnTo>
                    <a:pt x="53" y="2"/>
                  </a:lnTo>
                  <a:lnTo>
                    <a:pt x="49" y="0"/>
                  </a:lnTo>
                  <a:lnTo>
                    <a:pt x="48" y="2"/>
                  </a:lnTo>
                  <a:lnTo>
                    <a:pt x="47" y="3"/>
                  </a:lnTo>
                  <a:lnTo>
                    <a:pt x="47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1" name="chenying0907 748"/>
            <p:cNvSpPr>
              <a:spLocks/>
            </p:cNvSpPr>
            <p:nvPr/>
          </p:nvSpPr>
          <p:spPr bwMode="auto">
            <a:xfrm>
              <a:off x="2540001" y="3740150"/>
              <a:ext cx="17463" cy="31750"/>
            </a:xfrm>
            <a:custGeom>
              <a:avLst/>
              <a:gdLst/>
              <a:ahLst/>
              <a:cxnLst>
                <a:cxn ang="0">
                  <a:pos x="34" y="5"/>
                </a:cxn>
                <a:cxn ang="0">
                  <a:pos x="34" y="5"/>
                </a:cxn>
                <a:cxn ang="0">
                  <a:pos x="33" y="14"/>
                </a:cxn>
                <a:cxn ang="0">
                  <a:pos x="32" y="23"/>
                </a:cxn>
                <a:cxn ang="0">
                  <a:pos x="28" y="31"/>
                </a:cxn>
                <a:cxn ang="0">
                  <a:pos x="24" y="40"/>
                </a:cxn>
                <a:cxn ang="0">
                  <a:pos x="13" y="55"/>
                </a:cxn>
                <a:cxn ang="0">
                  <a:pos x="1" y="69"/>
                </a:cxn>
                <a:cxn ang="0">
                  <a:pos x="1" y="69"/>
                </a:cxn>
                <a:cxn ang="0">
                  <a:pos x="0" y="72"/>
                </a:cxn>
                <a:cxn ang="0">
                  <a:pos x="0" y="73"/>
                </a:cxn>
                <a:cxn ang="0">
                  <a:pos x="1" y="77"/>
                </a:cxn>
                <a:cxn ang="0">
                  <a:pos x="5" y="80"/>
                </a:cxn>
                <a:cxn ang="0">
                  <a:pos x="8" y="78"/>
                </a:cxn>
                <a:cxn ang="0">
                  <a:pos x="9" y="77"/>
                </a:cxn>
                <a:cxn ang="0">
                  <a:pos x="9" y="77"/>
                </a:cxn>
                <a:cxn ang="0">
                  <a:pos x="24" y="61"/>
                </a:cxn>
                <a:cxn ang="0">
                  <a:pos x="29" y="53"/>
                </a:cxn>
                <a:cxn ang="0">
                  <a:pos x="34" y="44"/>
                </a:cxn>
                <a:cxn ang="0">
                  <a:pos x="39" y="35"/>
                </a:cxn>
                <a:cxn ang="0">
                  <a:pos x="42" y="25"/>
                </a:cxn>
                <a:cxn ang="0">
                  <a:pos x="45" y="15"/>
                </a:cxn>
                <a:cxn ang="0">
                  <a:pos x="46" y="5"/>
                </a:cxn>
                <a:cxn ang="0">
                  <a:pos x="46" y="5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1" y="0"/>
                </a:cxn>
                <a:cxn ang="0">
                  <a:pos x="37" y="1"/>
                </a:cxn>
                <a:cxn ang="0">
                  <a:pos x="35" y="2"/>
                </a:cxn>
                <a:cxn ang="0">
                  <a:pos x="34" y="5"/>
                </a:cxn>
                <a:cxn ang="0">
                  <a:pos x="34" y="5"/>
                </a:cxn>
              </a:cxnLst>
              <a:rect l="0" t="0" r="r" b="b"/>
              <a:pathLst>
                <a:path w="46" h="80">
                  <a:moveTo>
                    <a:pt x="34" y="5"/>
                  </a:moveTo>
                  <a:lnTo>
                    <a:pt x="34" y="5"/>
                  </a:lnTo>
                  <a:lnTo>
                    <a:pt x="33" y="14"/>
                  </a:lnTo>
                  <a:lnTo>
                    <a:pt x="32" y="23"/>
                  </a:lnTo>
                  <a:lnTo>
                    <a:pt x="28" y="31"/>
                  </a:lnTo>
                  <a:lnTo>
                    <a:pt x="24" y="40"/>
                  </a:lnTo>
                  <a:lnTo>
                    <a:pt x="13" y="55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0" y="72"/>
                  </a:lnTo>
                  <a:lnTo>
                    <a:pt x="0" y="73"/>
                  </a:lnTo>
                  <a:lnTo>
                    <a:pt x="1" y="77"/>
                  </a:lnTo>
                  <a:lnTo>
                    <a:pt x="5" y="80"/>
                  </a:lnTo>
                  <a:lnTo>
                    <a:pt x="8" y="78"/>
                  </a:lnTo>
                  <a:lnTo>
                    <a:pt x="9" y="77"/>
                  </a:lnTo>
                  <a:lnTo>
                    <a:pt x="9" y="77"/>
                  </a:lnTo>
                  <a:lnTo>
                    <a:pt x="24" y="61"/>
                  </a:lnTo>
                  <a:lnTo>
                    <a:pt x="29" y="53"/>
                  </a:lnTo>
                  <a:lnTo>
                    <a:pt x="34" y="44"/>
                  </a:lnTo>
                  <a:lnTo>
                    <a:pt x="39" y="35"/>
                  </a:lnTo>
                  <a:lnTo>
                    <a:pt x="42" y="25"/>
                  </a:lnTo>
                  <a:lnTo>
                    <a:pt x="45" y="15"/>
                  </a:lnTo>
                  <a:lnTo>
                    <a:pt x="46" y="5"/>
                  </a:lnTo>
                  <a:lnTo>
                    <a:pt x="46" y="5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1" y="0"/>
                  </a:lnTo>
                  <a:lnTo>
                    <a:pt x="37" y="1"/>
                  </a:lnTo>
                  <a:lnTo>
                    <a:pt x="35" y="2"/>
                  </a:lnTo>
                  <a:lnTo>
                    <a:pt x="34" y="5"/>
                  </a:lnTo>
                  <a:lnTo>
                    <a:pt x="34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2" name="chenying0907 749"/>
            <p:cNvSpPr>
              <a:spLocks/>
            </p:cNvSpPr>
            <p:nvPr/>
          </p:nvSpPr>
          <p:spPr bwMode="auto">
            <a:xfrm>
              <a:off x="2581276" y="3740150"/>
              <a:ext cx="15875" cy="31750"/>
            </a:xfrm>
            <a:custGeom>
              <a:avLst/>
              <a:gdLst/>
              <a:ahLst/>
              <a:cxnLst>
                <a:cxn ang="0">
                  <a:pos x="29" y="6"/>
                </a:cxn>
                <a:cxn ang="0">
                  <a:pos x="29" y="6"/>
                </a:cxn>
                <a:cxn ang="0">
                  <a:pos x="28" y="10"/>
                </a:cxn>
                <a:cxn ang="0">
                  <a:pos x="26" y="12"/>
                </a:cxn>
                <a:cxn ang="0">
                  <a:pos x="21" y="20"/>
                </a:cxn>
                <a:cxn ang="0">
                  <a:pos x="21" y="20"/>
                </a:cxn>
                <a:cxn ang="0">
                  <a:pos x="17" y="28"/>
                </a:cxn>
                <a:cxn ang="0">
                  <a:pos x="13" y="36"/>
                </a:cxn>
                <a:cxn ang="0">
                  <a:pos x="13" y="36"/>
                </a:cxn>
                <a:cxn ang="0">
                  <a:pos x="9" y="45"/>
                </a:cxn>
                <a:cxn ang="0">
                  <a:pos x="5" y="55"/>
                </a:cxn>
                <a:cxn ang="0">
                  <a:pos x="3" y="65"/>
                </a:cxn>
                <a:cxn ang="0">
                  <a:pos x="0" y="75"/>
                </a:cxn>
                <a:cxn ang="0">
                  <a:pos x="0" y="75"/>
                </a:cxn>
                <a:cxn ang="0">
                  <a:pos x="1" y="78"/>
                </a:cxn>
                <a:cxn ang="0">
                  <a:pos x="3" y="79"/>
                </a:cxn>
                <a:cxn ang="0">
                  <a:pos x="7" y="80"/>
                </a:cxn>
                <a:cxn ang="0">
                  <a:pos x="11" y="79"/>
                </a:cxn>
                <a:cxn ang="0">
                  <a:pos x="12" y="78"/>
                </a:cxn>
                <a:cxn ang="0">
                  <a:pos x="12" y="75"/>
                </a:cxn>
                <a:cxn ang="0">
                  <a:pos x="12" y="75"/>
                </a:cxn>
                <a:cxn ang="0">
                  <a:pos x="15" y="63"/>
                </a:cxn>
                <a:cxn ang="0">
                  <a:pos x="18" y="53"/>
                </a:cxn>
                <a:cxn ang="0">
                  <a:pos x="29" y="32"/>
                </a:cxn>
                <a:cxn ang="0">
                  <a:pos x="29" y="32"/>
                </a:cxn>
                <a:cxn ang="0">
                  <a:pos x="35" y="20"/>
                </a:cxn>
                <a:cxn ang="0">
                  <a:pos x="38" y="15"/>
                </a:cxn>
                <a:cxn ang="0">
                  <a:pos x="41" y="8"/>
                </a:cxn>
                <a:cxn ang="0">
                  <a:pos x="41" y="8"/>
                </a:cxn>
                <a:cxn ang="0">
                  <a:pos x="41" y="6"/>
                </a:cxn>
                <a:cxn ang="0">
                  <a:pos x="39" y="3"/>
                </a:cxn>
                <a:cxn ang="0">
                  <a:pos x="35" y="2"/>
                </a:cxn>
                <a:cxn ang="0">
                  <a:pos x="34" y="0"/>
                </a:cxn>
                <a:cxn ang="0">
                  <a:pos x="32" y="2"/>
                </a:cxn>
                <a:cxn ang="0">
                  <a:pos x="30" y="3"/>
                </a:cxn>
                <a:cxn ang="0">
                  <a:pos x="29" y="6"/>
                </a:cxn>
                <a:cxn ang="0">
                  <a:pos x="29" y="6"/>
                </a:cxn>
              </a:cxnLst>
              <a:rect l="0" t="0" r="r" b="b"/>
              <a:pathLst>
                <a:path w="41" h="80">
                  <a:moveTo>
                    <a:pt x="29" y="6"/>
                  </a:moveTo>
                  <a:lnTo>
                    <a:pt x="29" y="6"/>
                  </a:lnTo>
                  <a:lnTo>
                    <a:pt x="28" y="10"/>
                  </a:lnTo>
                  <a:lnTo>
                    <a:pt x="26" y="12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17" y="28"/>
                  </a:lnTo>
                  <a:lnTo>
                    <a:pt x="13" y="36"/>
                  </a:lnTo>
                  <a:lnTo>
                    <a:pt x="13" y="36"/>
                  </a:lnTo>
                  <a:lnTo>
                    <a:pt x="9" y="45"/>
                  </a:lnTo>
                  <a:lnTo>
                    <a:pt x="5" y="55"/>
                  </a:lnTo>
                  <a:lnTo>
                    <a:pt x="3" y="65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1" y="78"/>
                  </a:lnTo>
                  <a:lnTo>
                    <a:pt x="3" y="79"/>
                  </a:lnTo>
                  <a:lnTo>
                    <a:pt x="7" y="80"/>
                  </a:lnTo>
                  <a:lnTo>
                    <a:pt x="11" y="79"/>
                  </a:lnTo>
                  <a:lnTo>
                    <a:pt x="12" y="78"/>
                  </a:lnTo>
                  <a:lnTo>
                    <a:pt x="12" y="75"/>
                  </a:lnTo>
                  <a:lnTo>
                    <a:pt x="12" y="75"/>
                  </a:lnTo>
                  <a:lnTo>
                    <a:pt x="15" y="63"/>
                  </a:lnTo>
                  <a:lnTo>
                    <a:pt x="18" y="53"/>
                  </a:lnTo>
                  <a:lnTo>
                    <a:pt x="29" y="32"/>
                  </a:lnTo>
                  <a:lnTo>
                    <a:pt x="29" y="32"/>
                  </a:lnTo>
                  <a:lnTo>
                    <a:pt x="35" y="20"/>
                  </a:lnTo>
                  <a:lnTo>
                    <a:pt x="38" y="15"/>
                  </a:lnTo>
                  <a:lnTo>
                    <a:pt x="41" y="8"/>
                  </a:lnTo>
                  <a:lnTo>
                    <a:pt x="41" y="8"/>
                  </a:lnTo>
                  <a:lnTo>
                    <a:pt x="41" y="6"/>
                  </a:lnTo>
                  <a:lnTo>
                    <a:pt x="39" y="3"/>
                  </a:lnTo>
                  <a:lnTo>
                    <a:pt x="35" y="2"/>
                  </a:lnTo>
                  <a:lnTo>
                    <a:pt x="34" y="0"/>
                  </a:lnTo>
                  <a:lnTo>
                    <a:pt x="32" y="2"/>
                  </a:lnTo>
                  <a:lnTo>
                    <a:pt x="30" y="3"/>
                  </a:lnTo>
                  <a:lnTo>
                    <a:pt x="29" y="6"/>
                  </a:lnTo>
                  <a:lnTo>
                    <a:pt x="29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3" name="chenying0907 750"/>
            <p:cNvSpPr>
              <a:spLocks/>
            </p:cNvSpPr>
            <p:nvPr/>
          </p:nvSpPr>
          <p:spPr bwMode="auto">
            <a:xfrm>
              <a:off x="2609851" y="3741738"/>
              <a:ext cx="23813" cy="34925"/>
            </a:xfrm>
            <a:custGeom>
              <a:avLst/>
              <a:gdLst/>
              <a:ahLst/>
              <a:cxnLst>
                <a:cxn ang="0">
                  <a:pos x="47" y="1"/>
                </a:cxn>
                <a:cxn ang="0">
                  <a:pos x="47" y="1"/>
                </a:cxn>
                <a:cxn ang="0">
                  <a:pos x="40" y="12"/>
                </a:cxn>
                <a:cxn ang="0">
                  <a:pos x="34" y="24"/>
                </a:cxn>
                <a:cxn ang="0">
                  <a:pos x="29" y="34"/>
                </a:cxn>
                <a:cxn ang="0">
                  <a:pos x="21" y="46"/>
                </a:cxn>
                <a:cxn ang="0">
                  <a:pos x="21" y="46"/>
                </a:cxn>
                <a:cxn ang="0">
                  <a:pos x="10" y="60"/>
                </a:cxn>
                <a:cxn ang="0">
                  <a:pos x="1" y="77"/>
                </a:cxn>
                <a:cxn ang="0">
                  <a:pos x="1" y="77"/>
                </a:cxn>
                <a:cxn ang="0">
                  <a:pos x="0" y="78"/>
                </a:cxn>
                <a:cxn ang="0">
                  <a:pos x="0" y="81"/>
                </a:cxn>
                <a:cxn ang="0">
                  <a:pos x="2" y="84"/>
                </a:cxn>
                <a:cxn ang="0">
                  <a:pos x="8" y="85"/>
                </a:cxn>
                <a:cxn ang="0">
                  <a:pos x="9" y="84"/>
                </a:cxn>
                <a:cxn ang="0">
                  <a:pos x="10" y="82"/>
                </a:cxn>
                <a:cxn ang="0">
                  <a:pos x="10" y="82"/>
                </a:cxn>
                <a:cxn ang="0">
                  <a:pos x="29" y="55"/>
                </a:cxn>
                <a:cxn ang="0">
                  <a:pos x="29" y="55"/>
                </a:cxn>
                <a:cxn ang="0">
                  <a:pos x="35" y="44"/>
                </a:cxn>
                <a:cxn ang="0">
                  <a:pos x="40" y="31"/>
                </a:cxn>
                <a:cxn ang="0">
                  <a:pos x="47" y="20"/>
                </a:cxn>
                <a:cxn ang="0">
                  <a:pos x="56" y="9"/>
                </a:cxn>
                <a:cxn ang="0">
                  <a:pos x="56" y="9"/>
                </a:cxn>
                <a:cxn ang="0">
                  <a:pos x="57" y="8"/>
                </a:cxn>
                <a:cxn ang="0">
                  <a:pos x="57" y="5"/>
                </a:cxn>
                <a:cxn ang="0">
                  <a:pos x="55" y="1"/>
                </a:cxn>
                <a:cxn ang="0">
                  <a:pos x="52" y="0"/>
                </a:cxn>
                <a:cxn ang="0">
                  <a:pos x="49" y="0"/>
                </a:cxn>
                <a:cxn ang="0">
                  <a:pos x="47" y="1"/>
                </a:cxn>
                <a:cxn ang="0">
                  <a:pos x="47" y="1"/>
                </a:cxn>
              </a:cxnLst>
              <a:rect l="0" t="0" r="r" b="b"/>
              <a:pathLst>
                <a:path w="57" h="85">
                  <a:moveTo>
                    <a:pt x="47" y="1"/>
                  </a:moveTo>
                  <a:lnTo>
                    <a:pt x="47" y="1"/>
                  </a:lnTo>
                  <a:lnTo>
                    <a:pt x="40" y="12"/>
                  </a:lnTo>
                  <a:lnTo>
                    <a:pt x="34" y="24"/>
                  </a:lnTo>
                  <a:lnTo>
                    <a:pt x="29" y="34"/>
                  </a:lnTo>
                  <a:lnTo>
                    <a:pt x="21" y="46"/>
                  </a:lnTo>
                  <a:lnTo>
                    <a:pt x="21" y="46"/>
                  </a:lnTo>
                  <a:lnTo>
                    <a:pt x="10" y="60"/>
                  </a:lnTo>
                  <a:lnTo>
                    <a:pt x="1" y="77"/>
                  </a:lnTo>
                  <a:lnTo>
                    <a:pt x="1" y="77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2" y="84"/>
                  </a:lnTo>
                  <a:lnTo>
                    <a:pt x="8" y="85"/>
                  </a:lnTo>
                  <a:lnTo>
                    <a:pt x="9" y="84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29" y="55"/>
                  </a:lnTo>
                  <a:lnTo>
                    <a:pt x="29" y="55"/>
                  </a:lnTo>
                  <a:lnTo>
                    <a:pt x="35" y="44"/>
                  </a:lnTo>
                  <a:lnTo>
                    <a:pt x="40" y="31"/>
                  </a:lnTo>
                  <a:lnTo>
                    <a:pt x="47" y="20"/>
                  </a:lnTo>
                  <a:lnTo>
                    <a:pt x="56" y="9"/>
                  </a:lnTo>
                  <a:lnTo>
                    <a:pt x="56" y="9"/>
                  </a:lnTo>
                  <a:lnTo>
                    <a:pt x="57" y="8"/>
                  </a:lnTo>
                  <a:lnTo>
                    <a:pt x="57" y="5"/>
                  </a:lnTo>
                  <a:lnTo>
                    <a:pt x="55" y="1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7" y="1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4" name="chenying0907 751"/>
            <p:cNvSpPr>
              <a:spLocks/>
            </p:cNvSpPr>
            <p:nvPr/>
          </p:nvSpPr>
          <p:spPr bwMode="auto">
            <a:xfrm>
              <a:off x="2652713" y="3736975"/>
              <a:ext cx="15875" cy="34925"/>
            </a:xfrm>
            <a:custGeom>
              <a:avLst/>
              <a:gdLst/>
              <a:ahLst/>
              <a:cxnLst>
                <a:cxn ang="0">
                  <a:pos x="29" y="5"/>
                </a:cxn>
                <a:cxn ang="0">
                  <a:pos x="29" y="5"/>
                </a:cxn>
                <a:cxn ang="0">
                  <a:pos x="28" y="19"/>
                </a:cxn>
                <a:cxn ang="0">
                  <a:pos x="24" y="29"/>
                </a:cxn>
                <a:cxn ang="0">
                  <a:pos x="20" y="41"/>
                </a:cxn>
                <a:cxn ang="0">
                  <a:pos x="15" y="51"/>
                </a:cxn>
                <a:cxn ang="0">
                  <a:pos x="15" y="51"/>
                </a:cxn>
                <a:cxn ang="0">
                  <a:pos x="9" y="59"/>
                </a:cxn>
                <a:cxn ang="0">
                  <a:pos x="4" y="66"/>
                </a:cxn>
                <a:cxn ang="0">
                  <a:pos x="4" y="66"/>
                </a:cxn>
                <a:cxn ang="0">
                  <a:pos x="2" y="72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0" y="83"/>
                </a:cxn>
                <a:cxn ang="0">
                  <a:pos x="2" y="84"/>
                </a:cxn>
                <a:cxn ang="0">
                  <a:pos x="4" y="85"/>
                </a:cxn>
                <a:cxn ang="0">
                  <a:pos x="6" y="85"/>
                </a:cxn>
                <a:cxn ang="0">
                  <a:pos x="9" y="84"/>
                </a:cxn>
                <a:cxn ang="0">
                  <a:pos x="11" y="83"/>
                </a:cxn>
                <a:cxn ang="0">
                  <a:pos x="12" y="80"/>
                </a:cxn>
                <a:cxn ang="0">
                  <a:pos x="12" y="80"/>
                </a:cxn>
                <a:cxn ang="0">
                  <a:pos x="13" y="73"/>
                </a:cxn>
                <a:cxn ang="0">
                  <a:pos x="16" y="70"/>
                </a:cxn>
                <a:cxn ang="0">
                  <a:pos x="20" y="66"/>
                </a:cxn>
                <a:cxn ang="0">
                  <a:pos x="23" y="60"/>
                </a:cxn>
                <a:cxn ang="0">
                  <a:pos x="23" y="60"/>
                </a:cxn>
                <a:cxn ang="0">
                  <a:pos x="30" y="43"/>
                </a:cxn>
                <a:cxn ang="0">
                  <a:pos x="30" y="43"/>
                </a:cxn>
                <a:cxn ang="0">
                  <a:pos x="37" y="25"/>
                </a:cxn>
                <a:cxn ang="0">
                  <a:pos x="40" y="16"/>
                </a:cxn>
                <a:cxn ang="0">
                  <a:pos x="41" y="5"/>
                </a:cxn>
                <a:cxn ang="0">
                  <a:pos x="41" y="5"/>
                </a:cxn>
                <a:cxn ang="0">
                  <a:pos x="40" y="4"/>
                </a:cxn>
                <a:cxn ang="0">
                  <a:pos x="38" y="2"/>
                </a:cxn>
                <a:cxn ang="0">
                  <a:pos x="36" y="0"/>
                </a:cxn>
                <a:cxn ang="0">
                  <a:pos x="30" y="2"/>
                </a:cxn>
                <a:cxn ang="0">
                  <a:pos x="29" y="4"/>
                </a:cxn>
                <a:cxn ang="0">
                  <a:pos x="29" y="5"/>
                </a:cxn>
                <a:cxn ang="0">
                  <a:pos x="29" y="5"/>
                </a:cxn>
              </a:cxnLst>
              <a:rect l="0" t="0" r="r" b="b"/>
              <a:pathLst>
                <a:path w="41" h="85">
                  <a:moveTo>
                    <a:pt x="29" y="5"/>
                  </a:moveTo>
                  <a:lnTo>
                    <a:pt x="29" y="5"/>
                  </a:lnTo>
                  <a:lnTo>
                    <a:pt x="28" y="19"/>
                  </a:lnTo>
                  <a:lnTo>
                    <a:pt x="24" y="29"/>
                  </a:lnTo>
                  <a:lnTo>
                    <a:pt x="20" y="4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9" y="59"/>
                  </a:lnTo>
                  <a:lnTo>
                    <a:pt x="4" y="66"/>
                  </a:lnTo>
                  <a:lnTo>
                    <a:pt x="4" y="66"/>
                  </a:lnTo>
                  <a:lnTo>
                    <a:pt x="2" y="72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3"/>
                  </a:lnTo>
                  <a:lnTo>
                    <a:pt x="2" y="84"/>
                  </a:lnTo>
                  <a:lnTo>
                    <a:pt x="4" y="85"/>
                  </a:lnTo>
                  <a:lnTo>
                    <a:pt x="6" y="85"/>
                  </a:lnTo>
                  <a:lnTo>
                    <a:pt x="9" y="84"/>
                  </a:lnTo>
                  <a:lnTo>
                    <a:pt x="11" y="83"/>
                  </a:lnTo>
                  <a:lnTo>
                    <a:pt x="12" y="80"/>
                  </a:lnTo>
                  <a:lnTo>
                    <a:pt x="12" y="80"/>
                  </a:lnTo>
                  <a:lnTo>
                    <a:pt x="13" y="73"/>
                  </a:lnTo>
                  <a:lnTo>
                    <a:pt x="16" y="70"/>
                  </a:lnTo>
                  <a:lnTo>
                    <a:pt x="20" y="66"/>
                  </a:lnTo>
                  <a:lnTo>
                    <a:pt x="23" y="60"/>
                  </a:lnTo>
                  <a:lnTo>
                    <a:pt x="23" y="60"/>
                  </a:lnTo>
                  <a:lnTo>
                    <a:pt x="30" y="43"/>
                  </a:lnTo>
                  <a:lnTo>
                    <a:pt x="30" y="43"/>
                  </a:lnTo>
                  <a:lnTo>
                    <a:pt x="37" y="25"/>
                  </a:lnTo>
                  <a:lnTo>
                    <a:pt x="40" y="16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0" y="4"/>
                  </a:lnTo>
                  <a:lnTo>
                    <a:pt x="38" y="2"/>
                  </a:lnTo>
                  <a:lnTo>
                    <a:pt x="36" y="0"/>
                  </a:lnTo>
                  <a:lnTo>
                    <a:pt x="30" y="2"/>
                  </a:lnTo>
                  <a:lnTo>
                    <a:pt x="29" y="4"/>
                  </a:lnTo>
                  <a:lnTo>
                    <a:pt x="29" y="5"/>
                  </a:lnTo>
                  <a:lnTo>
                    <a:pt x="29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5" name="chenying0907 752"/>
            <p:cNvSpPr>
              <a:spLocks/>
            </p:cNvSpPr>
            <p:nvPr/>
          </p:nvSpPr>
          <p:spPr bwMode="auto">
            <a:xfrm>
              <a:off x="2692401" y="3741738"/>
              <a:ext cx="11113" cy="31750"/>
            </a:xfrm>
            <a:custGeom>
              <a:avLst/>
              <a:gdLst/>
              <a:ahLst/>
              <a:cxnLst>
                <a:cxn ang="0">
                  <a:pos x="17" y="5"/>
                </a:cxn>
                <a:cxn ang="0">
                  <a:pos x="17" y="5"/>
                </a:cxn>
                <a:cxn ang="0">
                  <a:pos x="16" y="22"/>
                </a:cxn>
                <a:cxn ang="0">
                  <a:pos x="12" y="39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0" y="75"/>
                </a:cxn>
                <a:cxn ang="0">
                  <a:pos x="1" y="77"/>
                </a:cxn>
                <a:cxn ang="0">
                  <a:pos x="4" y="80"/>
                </a:cxn>
                <a:cxn ang="0">
                  <a:pos x="9" y="78"/>
                </a:cxn>
                <a:cxn ang="0">
                  <a:pos x="11" y="77"/>
                </a:cxn>
                <a:cxn ang="0">
                  <a:pos x="12" y="76"/>
                </a:cxn>
                <a:cxn ang="0">
                  <a:pos x="12" y="76"/>
                </a:cxn>
                <a:cxn ang="0">
                  <a:pos x="24" y="41"/>
                </a:cxn>
                <a:cxn ang="0">
                  <a:pos x="28" y="24"/>
                </a:cxn>
                <a:cxn ang="0">
                  <a:pos x="29" y="5"/>
                </a:cxn>
                <a:cxn ang="0">
                  <a:pos x="29" y="5"/>
                </a:cxn>
                <a:cxn ang="0">
                  <a:pos x="29" y="3"/>
                </a:cxn>
                <a:cxn ang="0">
                  <a:pos x="28" y="1"/>
                </a:cxn>
                <a:cxn ang="0">
                  <a:pos x="24" y="0"/>
                </a:cxn>
                <a:cxn ang="0">
                  <a:pos x="20" y="1"/>
                </a:cxn>
                <a:cxn ang="0">
                  <a:pos x="18" y="3"/>
                </a:cxn>
                <a:cxn ang="0">
                  <a:pos x="17" y="5"/>
                </a:cxn>
                <a:cxn ang="0">
                  <a:pos x="17" y="5"/>
                </a:cxn>
              </a:cxnLst>
              <a:rect l="0" t="0" r="r" b="b"/>
              <a:pathLst>
                <a:path w="29" h="80">
                  <a:moveTo>
                    <a:pt x="17" y="5"/>
                  </a:moveTo>
                  <a:lnTo>
                    <a:pt x="17" y="5"/>
                  </a:lnTo>
                  <a:lnTo>
                    <a:pt x="16" y="22"/>
                  </a:lnTo>
                  <a:lnTo>
                    <a:pt x="12" y="39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5"/>
                  </a:lnTo>
                  <a:lnTo>
                    <a:pt x="1" y="77"/>
                  </a:lnTo>
                  <a:lnTo>
                    <a:pt x="4" y="80"/>
                  </a:lnTo>
                  <a:lnTo>
                    <a:pt x="9" y="78"/>
                  </a:lnTo>
                  <a:lnTo>
                    <a:pt x="11" y="77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24" y="41"/>
                  </a:lnTo>
                  <a:lnTo>
                    <a:pt x="28" y="24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3"/>
                  </a:lnTo>
                  <a:lnTo>
                    <a:pt x="28" y="1"/>
                  </a:lnTo>
                  <a:lnTo>
                    <a:pt x="24" y="0"/>
                  </a:lnTo>
                  <a:lnTo>
                    <a:pt x="20" y="1"/>
                  </a:lnTo>
                  <a:lnTo>
                    <a:pt x="18" y="3"/>
                  </a:lnTo>
                  <a:lnTo>
                    <a:pt x="17" y="5"/>
                  </a:lnTo>
                  <a:lnTo>
                    <a:pt x="17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6" name="chenying0907 753"/>
            <p:cNvSpPr>
              <a:spLocks/>
            </p:cNvSpPr>
            <p:nvPr/>
          </p:nvSpPr>
          <p:spPr bwMode="auto">
            <a:xfrm>
              <a:off x="2730501" y="3740150"/>
              <a:ext cx="15875" cy="33338"/>
            </a:xfrm>
            <a:custGeom>
              <a:avLst/>
              <a:gdLst/>
              <a:ahLst/>
              <a:cxnLst>
                <a:cxn ang="0">
                  <a:pos x="28" y="5"/>
                </a:cxn>
                <a:cxn ang="0">
                  <a:pos x="28" y="5"/>
                </a:cxn>
                <a:cxn ang="0">
                  <a:pos x="28" y="14"/>
                </a:cxn>
                <a:cxn ang="0">
                  <a:pos x="25" y="23"/>
                </a:cxn>
                <a:cxn ang="0">
                  <a:pos x="22" y="32"/>
                </a:cxn>
                <a:cxn ang="0">
                  <a:pos x="19" y="42"/>
                </a:cxn>
                <a:cxn ang="0">
                  <a:pos x="9" y="59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0" y="78"/>
                </a:cxn>
                <a:cxn ang="0">
                  <a:pos x="0" y="81"/>
                </a:cxn>
                <a:cxn ang="0">
                  <a:pos x="3" y="83"/>
                </a:cxn>
                <a:cxn ang="0">
                  <a:pos x="7" y="85"/>
                </a:cxn>
                <a:cxn ang="0">
                  <a:pos x="9" y="83"/>
                </a:cxn>
                <a:cxn ang="0">
                  <a:pos x="11" y="82"/>
                </a:cxn>
                <a:cxn ang="0">
                  <a:pos x="11" y="82"/>
                </a:cxn>
                <a:cxn ang="0">
                  <a:pos x="20" y="64"/>
                </a:cxn>
                <a:cxn ang="0">
                  <a:pos x="29" y="44"/>
                </a:cxn>
                <a:cxn ang="0">
                  <a:pos x="33" y="35"/>
                </a:cxn>
                <a:cxn ang="0">
                  <a:pos x="37" y="26"/>
                </a:cxn>
                <a:cxn ang="0">
                  <a:pos x="38" y="15"/>
                </a:cxn>
                <a:cxn ang="0">
                  <a:pos x="39" y="5"/>
                </a:cxn>
                <a:cxn ang="0">
                  <a:pos x="39" y="5"/>
                </a:cxn>
                <a:cxn ang="0">
                  <a:pos x="39" y="2"/>
                </a:cxn>
                <a:cxn ang="0">
                  <a:pos x="38" y="1"/>
                </a:cxn>
                <a:cxn ang="0">
                  <a:pos x="34" y="0"/>
                </a:cxn>
                <a:cxn ang="0">
                  <a:pos x="30" y="1"/>
                </a:cxn>
                <a:cxn ang="0">
                  <a:pos x="29" y="2"/>
                </a:cxn>
                <a:cxn ang="0">
                  <a:pos x="28" y="5"/>
                </a:cxn>
                <a:cxn ang="0">
                  <a:pos x="28" y="5"/>
                </a:cxn>
              </a:cxnLst>
              <a:rect l="0" t="0" r="r" b="b"/>
              <a:pathLst>
                <a:path w="39" h="85">
                  <a:moveTo>
                    <a:pt x="28" y="5"/>
                  </a:moveTo>
                  <a:lnTo>
                    <a:pt x="28" y="5"/>
                  </a:lnTo>
                  <a:lnTo>
                    <a:pt x="28" y="14"/>
                  </a:lnTo>
                  <a:lnTo>
                    <a:pt x="25" y="23"/>
                  </a:lnTo>
                  <a:lnTo>
                    <a:pt x="22" y="32"/>
                  </a:lnTo>
                  <a:lnTo>
                    <a:pt x="19" y="42"/>
                  </a:lnTo>
                  <a:lnTo>
                    <a:pt x="9" y="59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3" y="83"/>
                  </a:lnTo>
                  <a:lnTo>
                    <a:pt x="7" y="85"/>
                  </a:lnTo>
                  <a:lnTo>
                    <a:pt x="9" y="83"/>
                  </a:lnTo>
                  <a:lnTo>
                    <a:pt x="11" y="82"/>
                  </a:lnTo>
                  <a:lnTo>
                    <a:pt x="11" y="82"/>
                  </a:lnTo>
                  <a:lnTo>
                    <a:pt x="20" y="64"/>
                  </a:lnTo>
                  <a:lnTo>
                    <a:pt x="29" y="44"/>
                  </a:lnTo>
                  <a:lnTo>
                    <a:pt x="33" y="35"/>
                  </a:lnTo>
                  <a:lnTo>
                    <a:pt x="37" y="26"/>
                  </a:lnTo>
                  <a:lnTo>
                    <a:pt x="38" y="15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2"/>
                  </a:lnTo>
                  <a:lnTo>
                    <a:pt x="38" y="1"/>
                  </a:lnTo>
                  <a:lnTo>
                    <a:pt x="34" y="0"/>
                  </a:lnTo>
                  <a:lnTo>
                    <a:pt x="30" y="1"/>
                  </a:lnTo>
                  <a:lnTo>
                    <a:pt x="29" y="2"/>
                  </a:lnTo>
                  <a:lnTo>
                    <a:pt x="28" y="5"/>
                  </a:lnTo>
                  <a:lnTo>
                    <a:pt x="28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7" name="chenying0907 754"/>
            <p:cNvSpPr>
              <a:spLocks/>
            </p:cNvSpPr>
            <p:nvPr/>
          </p:nvSpPr>
          <p:spPr bwMode="auto">
            <a:xfrm>
              <a:off x="2205038" y="3208338"/>
              <a:ext cx="87313" cy="84138"/>
            </a:xfrm>
            <a:custGeom>
              <a:avLst/>
              <a:gdLst/>
              <a:ahLst/>
              <a:cxnLst>
                <a:cxn ang="0">
                  <a:pos x="213" y="1"/>
                </a:cxn>
                <a:cxn ang="0">
                  <a:pos x="213" y="1"/>
                </a:cxn>
                <a:cxn ang="0">
                  <a:pos x="185" y="29"/>
                </a:cxn>
                <a:cxn ang="0">
                  <a:pos x="154" y="55"/>
                </a:cxn>
                <a:cxn ang="0">
                  <a:pos x="126" y="81"/>
                </a:cxn>
                <a:cxn ang="0">
                  <a:pos x="113" y="95"/>
                </a:cxn>
                <a:cxn ang="0">
                  <a:pos x="98" y="110"/>
                </a:cxn>
                <a:cxn ang="0">
                  <a:pos x="98" y="110"/>
                </a:cxn>
                <a:cxn ang="0">
                  <a:pos x="86" y="122"/>
                </a:cxn>
                <a:cxn ang="0">
                  <a:pos x="73" y="133"/>
                </a:cxn>
                <a:cxn ang="0">
                  <a:pos x="47" y="157"/>
                </a:cxn>
                <a:cxn ang="0">
                  <a:pos x="34" y="167"/>
                </a:cxn>
                <a:cxn ang="0">
                  <a:pos x="21" y="180"/>
                </a:cxn>
                <a:cxn ang="0">
                  <a:pos x="11" y="194"/>
                </a:cxn>
                <a:cxn ang="0">
                  <a:pos x="1" y="208"/>
                </a:cxn>
                <a:cxn ang="0">
                  <a:pos x="1" y="208"/>
                </a:cxn>
                <a:cxn ang="0">
                  <a:pos x="0" y="211"/>
                </a:cxn>
                <a:cxn ang="0">
                  <a:pos x="0" y="212"/>
                </a:cxn>
                <a:cxn ang="0">
                  <a:pos x="3" y="216"/>
                </a:cxn>
                <a:cxn ang="0">
                  <a:pos x="7" y="216"/>
                </a:cxn>
                <a:cxn ang="0">
                  <a:pos x="9" y="216"/>
                </a:cxn>
                <a:cxn ang="0">
                  <a:pos x="11" y="213"/>
                </a:cxn>
                <a:cxn ang="0">
                  <a:pos x="11" y="213"/>
                </a:cxn>
                <a:cxn ang="0">
                  <a:pos x="20" y="200"/>
                </a:cxn>
                <a:cxn ang="0">
                  <a:pos x="30" y="187"/>
                </a:cxn>
                <a:cxn ang="0">
                  <a:pos x="42" y="174"/>
                </a:cxn>
                <a:cxn ang="0">
                  <a:pos x="54" y="162"/>
                </a:cxn>
                <a:cxn ang="0">
                  <a:pos x="81" y="139"/>
                </a:cxn>
                <a:cxn ang="0">
                  <a:pos x="107" y="118"/>
                </a:cxn>
                <a:cxn ang="0">
                  <a:pos x="107" y="118"/>
                </a:cxn>
                <a:cxn ang="0">
                  <a:pos x="120" y="106"/>
                </a:cxn>
                <a:cxn ang="0">
                  <a:pos x="132" y="93"/>
                </a:cxn>
                <a:cxn ang="0">
                  <a:pos x="145" y="80"/>
                </a:cxn>
                <a:cxn ang="0">
                  <a:pos x="158" y="67"/>
                </a:cxn>
                <a:cxn ang="0">
                  <a:pos x="158" y="67"/>
                </a:cxn>
                <a:cxn ang="0">
                  <a:pos x="190" y="38"/>
                </a:cxn>
                <a:cxn ang="0">
                  <a:pos x="221" y="9"/>
                </a:cxn>
                <a:cxn ang="0">
                  <a:pos x="221" y="9"/>
                </a:cxn>
                <a:cxn ang="0">
                  <a:pos x="222" y="8"/>
                </a:cxn>
                <a:cxn ang="0">
                  <a:pos x="222" y="5"/>
                </a:cxn>
                <a:cxn ang="0">
                  <a:pos x="221" y="1"/>
                </a:cxn>
                <a:cxn ang="0">
                  <a:pos x="217" y="0"/>
                </a:cxn>
                <a:cxn ang="0">
                  <a:pos x="215" y="0"/>
                </a:cxn>
                <a:cxn ang="0">
                  <a:pos x="213" y="1"/>
                </a:cxn>
                <a:cxn ang="0">
                  <a:pos x="213" y="1"/>
                </a:cxn>
              </a:cxnLst>
              <a:rect l="0" t="0" r="r" b="b"/>
              <a:pathLst>
                <a:path w="222" h="216">
                  <a:moveTo>
                    <a:pt x="213" y="1"/>
                  </a:moveTo>
                  <a:lnTo>
                    <a:pt x="213" y="1"/>
                  </a:lnTo>
                  <a:lnTo>
                    <a:pt x="185" y="29"/>
                  </a:lnTo>
                  <a:lnTo>
                    <a:pt x="154" y="55"/>
                  </a:lnTo>
                  <a:lnTo>
                    <a:pt x="126" y="81"/>
                  </a:lnTo>
                  <a:lnTo>
                    <a:pt x="113" y="95"/>
                  </a:lnTo>
                  <a:lnTo>
                    <a:pt x="98" y="110"/>
                  </a:lnTo>
                  <a:lnTo>
                    <a:pt x="98" y="110"/>
                  </a:lnTo>
                  <a:lnTo>
                    <a:pt x="86" y="122"/>
                  </a:lnTo>
                  <a:lnTo>
                    <a:pt x="73" y="133"/>
                  </a:lnTo>
                  <a:lnTo>
                    <a:pt x="47" y="157"/>
                  </a:lnTo>
                  <a:lnTo>
                    <a:pt x="34" y="167"/>
                  </a:lnTo>
                  <a:lnTo>
                    <a:pt x="21" y="180"/>
                  </a:lnTo>
                  <a:lnTo>
                    <a:pt x="11" y="194"/>
                  </a:lnTo>
                  <a:lnTo>
                    <a:pt x="1" y="208"/>
                  </a:lnTo>
                  <a:lnTo>
                    <a:pt x="1" y="208"/>
                  </a:lnTo>
                  <a:lnTo>
                    <a:pt x="0" y="211"/>
                  </a:lnTo>
                  <a:lnTo>
                    <a:pt x="0" y="212"/>
                  </a:lnTo>
                  <a:lnTo>
                    <a:pt x="3" y="216"/>
                  </a:lnTo>
                  <a:lnTo>
                    <a:pt x="7" y="216"/>
                  </a:lnTo>
                  <a:lnTo>
                    <a:pt x="9" y="216"/>
                  </a:lnTo>
                  <a:lnTo>
                    <a:pt x="11" y="213"/>
                  </a:lnTo>
                  <a:lnTo>
                    <a:pt x="11" y="213"/>
                  </a:lnTo>
                  <a:lnTo>
                    <a:pt x="20" y="200"/>
                  </a:lnTo>
                  <a:lnTo>
                    <a:pt x="30" y="187"/>
                  </a:lnTo>
                  <a:lnTo>
                    <a:pt x="42" y="174"/>
                  </a:lnTo>
                  <a:lnTo>
                    <a:pt x="54" y="162"/>
                  </a:lnTo>
                  <a:lnTo>
                    <a:pt x="81" y="139"/>
                  </a:lnTo>
                  <a:lnTo>
                    <a:pt x="107" y="118"/>
                  </a:lnTo>
                  <a:lnTo>
                    <a:pt x="107" y="118"/>
                  </a:lnTo>
                  <a:lnTo>
                    <a:pt x="120" y="106"/>
                  </a:lnTo>
                  <a:lnTo>
                    <a:pt x="132" y="93"/>
                  </a:lnTo>
                  <a:lnTo>
                    <a:pt x="145" y="80"/>
                  </a:lnTo>
                  <a:lnTo>
                    <a:pt x="158" y="67"/>
                  </a:lnTo>
                  <a:lnTo>
                    <a:pt x="158" y="67"/>
                  </a:lnTo>
                  <a:lnTo>
                    <a:pt x="190" y="38"/>
                  </a:lnTo>
                  <a:lnTo>
                    <a:pt x="221" y="9"/>
                  </a:lnTo>
                  <a:lnTo>
                    <a:pt x="221" y="9"/>
                  </a:lnTo>
                  <a:lnTo>
                    <a:pt x="222" y="8"/>
                  </a:lnTo>
                  <a:lnTo>
                    <a:pt x="222" y="5"/>
                  </a:lnTo>
                  <a:lnTo>
                    <a:pt x="221" y="1"/>
                  </a:lnTo>
                  <a:lnTo>
                    <a:pt x="217" y="0"/>
                  </a:lnTo>
                  <a:lnTo>
                    <a:pt x="215" y="0"/>
                  </a:lnTo>
                  <a:lnTo>
                    <a:pt x="213" y="1"/>
                  </a:lnTo>
                  <a:lnTo>
                    <a:pt x="21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8" name="chenying0907 755"/>
            <p:cNvSpPr>
              <a:spLocks/>
            </p:cNvSpPr>
            <p:nvPr/>
          </p:nvSpPr>
          <p:spPr bwMode="auto">
            <a:xfrm>
              <a:off x="2201863" y="3219450"/>
              <a:ext cx="152400" cy="155575"/>
            </a:xfrm>
            <a:custGeom>
              <a:avLst/>
              <a:gdLst/>
              <a:ahLst/>
              <a:cxnLst>
                <a:cxn ang="0">
                  <a:pos x="373" y="0"/>
                </a:cxn>
                <a:cxn ang="0">
                  <a:pos x="348" y="17"/>
                </a:cxn>
                <a:cxn ang="0">
                  <a:pos x="324" y="39"/>
                </a:cxn>
                <a:cxn ang="0">
                  <a:pos x="282" y="86"/>
                </a:cxn>
                <a:cxn ang="0">
                  <a:pos x="230" y="142"/>
                </a:cxn>
                <a:cxn ang="0">
                  <a:pos x="175" y="195"/>
                </a:cxn>
                <a:cxn ang="0">
                  <a:pos x="119" y="244"/>
                </a:cxn>
                <a:cxn ang="0">
                  <a:pos x="80" y="282"/>
                </a:cxn>
                <a:cxn ang="0">
                  <a:pos x="67" y="297"/>
                </a:cxn>
                <a:cxn ang="0">
                  <a:pos x="18" y="356"/>
                </a:cxn>
                <a:cxn ang="0">
                  <a:pos x="1" y="378"/>
                </a:cxn>
                <a:cxn ang="0">
                  <a:pos x="0" y="387"/>
                </a:cxn>
                <a:cxn ang="0">
                  <a:pos x="0" y="390"/>
                </a:cxn>
                <a:cxn ang="0">
                  <a:pos x="5" y="393"/>
                </a:cxn>
                <a:cxn ang="0">
                  <a:pos x="10" y="390"/>
                </a:cxn>
                <a:cxn ang="0">
                  <a:pos x="10" y="387"/>
                </a:cxn>
                <a:cxn ang="0">
                  <a:pos x="14" y="375"/>
                </a:cxn>
                <a:cxn ang="0">
                  <a:pos x="37" y="350"/>
                </a:cxn>
                <a:cxn ang="0">
                  <a:pos x="44" y="341"/>
                </a:cxn>
                <a:cxn ang="0">
                  <a:pos x="69" y="311"/>
                </a:cxn>
                <a:cxn ang="0">
                  <a:pos x="95" y="282"/>
                </a:cxn>
                <a:cxn ang="0">
                  <a:pos x="144" y="235"/>
                </a:cxn>
                <a:cxn ang="0">
                  <a:pos x="196" y="192"/>
                </a:cxn>
                <a:cxn ang="0">
                  <a:pos x="208" y="183"/>
                </a:cxn>
                <a:cxn ang="0">
                  <a:pos x="242" y="149"/>
                </a:cxn>
                <a:cxn ang="0">
                  <a:pos x="284" y="102"/>
                </a:cxn>
                <a:cxn ang="0">
                  <a:pos x="327" y="51"/>
                </a:cxn>
                <a:cxn ang="0">
                  <a:pos x="352" y="27"/>
                </a:cxn>
                <a:cxn ang="0">
                  <a:pos x="379" y="10"/>
                </a:cxn>
                <a:cxn ang="0">
                  <a:pos x="381" y="9"/>
                </a:cxn>
                <a:cxn ang="0">
                  <a:pos x="382" y="5"/>
                </a:cxn>
                <a:cxn ang="0">
                  <a:pos x="378" y="0"/>
                </a:cxn>
                <a:cxn ang="0">
                  <a:pos x="373" y="0"/>
                </a:cxn>
              </a:cxnLst>
              <a:rect l="0" t="0" r="r" b="b"/>
              <a:pathLst>
                <a:path w="382" h="393">
                  <a:moveTo>
                    <a:pt x="373" y="0"/>
                  </a:moveTo>
                  <a:lnTo>
                    <a:pt x="373" y="0"/>
                  </a:lnTo>
                  <a:lnTo>
                    <a:pt x="360" y="8"/>
                  </a:lnTo>
                  <a:lnTo>
                    <a:pt x="348" y="17"/>
                  </a:lnTo>
                  <a:lnTo>
                    <a:pt x="335" y="27"/>
                  </a:lnTo>
                  <a:lnTo>
                    <a:pt x="324" y="39"/>
                  </a:lnTo>
                  <a:lnTo>
                    <a:pt x="303" y="63"/>
                  </a:lnTo>
                  <a:lnTo>
                    <a:pt x="282" y="86"/>
                  </a:lnTo>
                  <a:lnTo>
                    <a:pt x="282" y="86"/>
                  </a:lnTo>
                  <a:lnTo>
                    <a:pt x="230" y="142"/>
                  </a:lnTo>
                  <a:lnTo>
                    <a:pt x="203" y="168"/>
                  </a:lnTo>
                  <a:lnTo>
                    <a:pt x="175" y="195"/>
                  </a:lnTo>
                  <a:lnTo>
                    <a:pt x="175" y="195"/>
                  </a:lnTo>
                  <a:lnTo>
                    <a:pt x="119" y="244"/>
                  </a:lnTo>
                  <a:lnTo>
                    <a:pt x="93" y="269"/>
                  </a:lnTo>
                  <a:lnTo>
                    <a:pt x="80" y="282"/>
                  </a:lnTo>
                  <a:lnTo>
                    <a:pt x="67" y="297"/>
                  </a:lnTo>
                  <a:lnTo>
                    <a:pt x="67" y="297"/>
                  </a:lnTo>
                  <a:lnTo>
                    <a:pt x="18" y="356"/>
                  </a:lnTo>
                  <a:lnTo>
                    <a:pt x="18" y="356"/>
                  </a:lnTo>
                  <a:lnTo>
                    <a:pt x="5" y="370"/>
                  </a:lnTo>
                  <a:lnTo>
                    <a:pt x="1" y="378"/>
                  </a:lnTo>
                  <a:lnTo>
                    <a:pt x="0" y="383"/>
                  </a:lnTo>
                  <a:lnTo>
                    <a:pt x="0" y="387"/>
                  </a:lnTo>
                  <a:lnTo>
                    <a:pt x="0" y="387"/>
                  </a:lnTo>
                  <a:lnTo>
                    <a:pt x="0" y="390"/>
                  </a:lnTo>
                  <a:lnTo>
                    <a:pt x="1" y="392"/>
                  </a:lnTo>
                  <a:lnTo>
                    <a:pt x="5" y="393"/>
                  </a:lnTo>
                  <a:lnTo>
                    <a:pt x="9" y="392"/>
                  </a:lnTo>
                  <a:lnTo>
                    <a:pt x="10" y="390"/>
                  </a:lnTo>
                  <a:lnTo>
                    <a:pt x="10" y="387"/>
                  </a:lnTo>
                  <a:lnTo>
                    <a:pt x="10" y="387"/>
                  </a:lnTo>
                  <a:lnTo>
                    <a:pt x="12" y="382"/>
                  </a:lnTo>
                  <a:lnTo>
                    <a:pt x="14" y="375"/>
                  </a:lnTo>
                  <a:lnTo>
                    <a:pt x="25" y="363"/>
                  </a:lnTo>
                  <a:lnTo>
                    <a:pt x="37" y="350"/>
                  </a:lnTo>
                  <a:lnTo>
                    <a:pt x="44" y="341"/>
                  </a:lnTo>
                  <a:lnTo>
                    <a:pt x="44" y="341"/>
                  </a:lnTo>
                  <a:lnTo>
                    <a:pt x="56" y="325"/>
                  </a:lnTo>
                  <a:lnTo>
                    <a:pt x="69" y="311"/>
                  </a:lnTo>
                  <a:lnTo>
                    <a:pt x="95" y="282"/>
                  </a:lnTo>
                  <a:lnTo>
                    <a:pt x="95" y="282"/>
                  </a:lnTo>
                  <a:lnTo>
                    <a:pt x="119" y="259"/>
                  </a:lnTo>
                  <a:lnTo>
                    <a:pt x="144" y="235"/>
                  </a:lnTo>
                  <a:lnTo>
                    <a:pt x="170" y="213"/>
                  </a:lnTo>
                  <a:lnTo>
                    <a:pt x="196" y="192"/>
                  </a:lnTo>
                  <a:lnTo>
                    <a:pt x="196" y="192"/>
                  </a:lnTo>
                  <a:lnTo>
                    <a:pt x="208" y="183"/>
                  </a:lnTo>
                  <a:lnTo>
                    <a:pt x="220" y="172"/>
                  </a:lnTo>
                  <a:lnTo>
                    <a:pt x="242" y="149"/>
                  </a:lnTo>
                  <a:lnTo>
                    <a:pt x="284" y="102"/>
                  </a:lnTo>
                  <a:lnTo>
                    <a:pt x="284" y="102"/>
                  </a:lnTo>
                  <a:lnTo>
                    <a:pt x="305" y="77"/>
                  </a:lnTo>
                  <a:lnTo>
                    <a:pt x="327" y="51"/>
                  </a:lnTo>
                  <a:lnTo>
                    <a:pt x="340" y="39"/>
                  </a:lnTo>
                  <a:lnTo>
                    <a:pt x="352" y="27"/>
                  </a:lnTo>
                  <a:lnTo>
                    <a:pt x="365" y="18"/>
                  </a:lnTo>
                  <a:lnTo>
                    <a:pt x="379" y="10"/>
                  </a:lnTo>
                  <a:lnTo>
                    <a:pt x="379" y="10"/>
                  </a:lnTo>
                  <a:lnTo>
                    <a:pt x="381" y="9"/>
                  </a:lnTo>
                  <a:lnTo>
                    <a:pt x="382" y="6"/>
                  </a:lnTo>
                  <a:lnTo>
                    <a:pt x="382" y="5"/>
                  </a:lnTo>
                  <a:lnTo>
                    <a:pt x="381" y="2"/>
                  </a:lnTo>
                  <a:lnTo>
                    <a:pt x="378" y="0"/>
                  </a:lnTo>
                  <a:lnTo>
                    <a:pt x="375" y="0"/>
                  </a:lnTo>
                  <a:lnTo>
                    <a:pt x="373" y="0"/>
                  </a:lnTo>
                  <a:lnTo>
                    <a:pt x="37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9" name="chenying0907 756"/>
            <p:cNvSpPr>
              <a:spLocks/>
            </p:cNvSpPr>
            <p:nvPr/>
          </p:nvSpPr>
          <p:spPr bwMode="auto">
            <a:xfrm>
              <a:off x="2279651" y="3287713"/>
              <a:ext cx="139700" cy="149225"/>
            </a:xfrm>
            <a:custGeom>
              <a:avLst/>
              <a:gdLst/>
              <a:ahLst/>
              <a:cxnLst>
                <a:cxn ang="0">
                  <a:pos x="343" y="4"/>
                </a:cxn>
                <a:cxn ang="0">
                  <a:pos x="338" y="13"/>
                </a:cxn>
                <a:cxn ang="0">
                  <a:pos x="312" y="45"/>
                </a:cxn>
                <a:cxn ang="0">
                  <a:pos x="288" y="71"/>
                </a:cxn>
                <a:cxn ang="0">
                  <a:pos x="263" y="97"/>
                </a:cxn>
                <a:cxn ang="0">
                  <a:pos x="161" y="195"/>
                </a:cxn>
                <a:cxn ang="0">
                  <a:pos x="117" y="241"/>
                </a:cxn>
                <a:cxn ang="0">
                  <a:pos x="74" y="288"/>
                </a:cxn>
                <a:cxn ang="0">
                  <a:pos x="65" y="297"/>
                </a:cxn>
                <a:cxn ang="0">
                  <a:pos x="46" y="315"/>
                </a:cxn>
                <a:cxn ang="0">
                  <a:pos x="38" y="326"/>
                </a:cxn>
                <a:cxn ang="0">
                  <a:pos x="24" y="349"/>
                </a:cxn>
                <a:cxn ang="0">
                  <a:pos x="16" y="360"/>
                </a:cxn>
                <a:cxn ang="0">
                  <a:pos x="4" y="365"/>
                </a:cxn>
                <a:cxn ang="0">
                  <a:pos x="3" y="366"/>
                </a:cxn>
                <a:cxn ang="0">
                  <a:pos x="0" y="372"/>
                </a:cxn>
                <a:cxn ang="0">
                  <a:pos x="4" y="375"/>
                </a:cxn>
                <a:cxn ang="0">
                  <a:pos x="12" y="377"/>
                </a:cxn>
                <a:cxn ang="0">
                  <a:pos x="15" y="375"/>
                </a:cxn>
                <a:cxn ang="0">
                  <a:pos x="17" y="373"/>
                </a:cxn>
                <a:cxn ang="0">
                  <a:pos x="28" y="362"/>
                </a:cxn>
                <a:cxn ang="0">
                  <a:pos x="45" y="339"/>
                </a:cxn>
                <a:cxn ang="0">
                  <a:pos x="63" y="315"/>
                </a:cxn>
                <a:cxn ang="0">
                  <a:pos x="89" y="288"/>
                </a:cxn>
                <a:cxn ang="0">
                  <a:pos x="142" y="230"/>
                </a:cxn>
                <a:cxn ang="0">
                  <a:pos x="171" y="203"/>
                </a:cxn>
                <a:cxn ang="0">
                  <a:pos x="198" y="178"/>
                </a:cxn>
                <a:cxn ang="0">
                  <a:pos x="278" y="97"/>
                </a:cxn>
                <a:cxn ang="0">
                  <a:pos x="304" y="72"/>
                </a:cxn>
                <a:cxn ang="0">
                  <a:pos x="328" y="45"/>
                </a:cxn>
                <a:cxn ang="0">
                  <a:pos x="335" y="35"/>
                </a:cxn>
                <a:cxn ang="0">
                  <a:pos x="350" y="17"/>
                </a:cxn>
                <a:cxn ang="0">
                  <a:pos x="354" y="7"/>
                </a:cxn>
                <a:cxn ang="0">
                  <a:pos x="354" y="4"/>
                </a:cxn>
                <a:cxn ang="0">
                  <a:pos x="350" y="0"/>
                </a:cxn>
                <a:cxn ang="0">
                  <a:pos x="345" y="1"/>
                </a:cxn>
                <a:cxn ang="0">
                  <a:pos x="343" y="4"/>
                </a:cxn>
              </a:cxnLst>
              <a:rect l="0" t="0" r="r" b="b"/>
              <a:pathLst>
                <a:path w="354" h="377">
                  <a:moveTo>
                    <a:pt x="343" y="4"/>
                  </a:moveTo>
                  <a:lnTo>
                    <a:pt x="343" y="4"/>
                  </a:lnTo>
                  <a:lnTo>
                    <a:pt x="342" y="8"/>
                  </a:lnTo>
                  <a:lnTo>
                    <a:pt x="338" y="13"/>
                  </a:lnTo>
                  <a:lnTo>
                    <a:pt x="329" y="25"/>
                  </a:lnTo>
                  <a:lnTo>
                    <a:pt x="312" y="45"/>
                  </a:lnTo>
                  <a:lnTo>
                    <a:pt x="312" y="45"/>
                  </a:lnTo>
                  <a:lnTo>
                    <a:pt x="288" y="71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12" y="147"/>
                  </a:lnTo>
                  <a:lnTo>
                    <a:pt x="161" y="195"/>
                  </a:lnTo>
                  <a:lnTo>
                    <a:pt x="161" y="195"/>
                  </a:lnTo>
                  <a:lnTo>
                    <a:pt x="117" y="241"/>
                  </a:lnTo>
                  <a:lnTo>
                    <a:pt x="96" y="263"/>
                  </a:lnTo>
                  <a:lnTo>
                    <a:pt x="74" y="288"/>
                  </a:lnTo>
                  <a:lnTo>
                    <a:pt x="74" y="288"/>
                  </a:lnTo>
                  <a:lnTo>
                    <a:pt x="65" y="297"/>
                  </a:lnTo>
                  <a:lnTo>
                    <a:pt x="55" y="306"/>
                  </a:lnTo>
                  <a:lnTo>
                    <a:pt x="46" y="315"/>
                  </a:lnTo>
                  <a:lnTo>
                    <a:pt x="38" y="326"/>
                  </a:lnTo>
                  <a:lnTo>
                    <a:pt x="38" y="326"/>
                  </a:lnTo>
                  <a:lnTo>
                    <a:pt x="32" y="336"/>
                  </a:lnTo>
                  <a:lnTo>
                    <a:pt x="24" y="349"/>
                  </a:lnTo>
                  <a:lnTo>
                    <a:pt x="20" y="355"/>
                  </a:lnTo>
                  <a:lnTo>
                    <a:pt x="16" y="360"/>
                  </a:lnTo>
                  <a:lnTo>
                    <a:pt x="11" y="362"/>
                  </a:lnTo>
                  <a:lnTo>
                    <a:pt x="4" y="365"/>
                  </a:lnTo>
                  <a:lnTo>
                    <a:pt x="4" y="365"/>
                  </a:lnTo>
                  <a:lnTo>
                    <a:pt x="3" y="366"/>
                  </a:lnTo>
                  <a:lnTo>
                    <a:pt x="2" y="368"/>
                  </a:lnTo>
                  <a:lnTo>
                    <a:pt x="0" y="372"/>
                  </a:lnTo>
                  <a:lnTo>
                    <a:pt x="2" y="374"/>
                  </a:lnTo>
                  <a:lnTo>
                    <a:pt x="4" y="375"/>
                  </a:lnTo>
                  <a:lnTo>
                    <a:pt x="6" y="377"/>
                  </a:lnTo>
                  <a:lnTo>
                    <a:pt x="12" y="377"/>
                  </a:lnTo>
                  <a:lnTo>
                    <a:pt x="12" y="377"/>
                  </a:lnTo>
                  <a:lnTo>
                    <a:pt x="15" y="375"/>
                  </a:lnTo>
                  <a:lnTo>
                    <a:pt x="17" y="373"/>
                  </a:lnTo>
                  <a:lnTo>
                    <a:pt x="17" y="373"/>
                  </a:lnTo>
                  <a:lnTo>
                    <a:pt x="23" y="368"/>
                  </a:lnTo>
                  <a:lnTo>
                    <a:pt x="28" y="362"/>
                  </a:lnTo>
                  <a:lnTo>
                    <a:pt x="28" y="362"/>
                  </a:lnTo>
                  <a:lnTo>
                    <a:pt x="45" y="339"/>
                  </a:lnTo>
                  <a:lnTo>
                    <a:pt x="53" y="327"/>
                  </a:lnTo>
                  <a:lnTo>
                    <a:pt x="63" y="315"/>
                  </a:lnTo>
                  <a:lnTo>
                    <a:pt x="63" y="315"/>
                  </a:lnTo>
                  <a:lnTo>
                    <a:pt x="89" y="288"/>
                  </a:lnTo>
                  <a:lnTo>
                    <a:pt x="116" y="258"/>
                  </a:lnTo>
                  <a:lnTo>
                    <a:pt x="142" y="230"/>
                  </a:lnTo>
                  <a:lnTo>
                    <a:pt x="155" y="216"/>
                  </a:lnTo>
                  <a:lnTo>
                    <a:pt x="171" y="203"/>
                  </a:lnTo>
                  <a:lnTo>
                    <a:pt x="171" y="203"/>
                  </a:lnTo>
                  <a:lnTo>
                    <a:pt x="198" y="178"/>
                  </a:lnTo>
                  <a:lnTo>
                    <a:pt x="225" y="152"/>
                  </a:lnTo>
                  <a:lnTo>
                    <a:pt x="278" y="97"/>
                  </a:lnTo>
                  <a:lnTo>
                    <a:pt x="278" y="97"/>
                  </a:lnTo>
                  <a:lnTo>
                    <a:pt x="304" y="72"/>
                  </a:lnTo>
                  <a:lnTo>
                    <a:pt x="316" y="59"/>
                  </a:lnTo>
                  <a:lnTo>
                    <a:pt x="328" y="45"/>
                  </a:lnTo>
                  <a:lnTo>
                    <a:pt x="328" y="45"/>
                  </a:lnTo>
                  <a:lnTo>
                    <a:pt x="335" y="35"/>
                  </a:lnTo>
                  <a:lnTo>
                    <a:pt x="343" y="26"/>
                  </a:lnTo>
                  <a:lnTo>
                    <a:pt x="350" y="17"/>
                  </a:lnTo>
                  <a:lnTo>
                    <a:pt x="352" y="12"/>
                  </a:lnTo>
                  <a:lnTo>
                    <a:pt x="354" y="7"/>
                  </a:lnTo>
                  <a:lnTo>
                    <a:pt x="354" y="7"/>
                  </a:lnTo>
                  <a:lnTo>
                    <a:pt x="354" y="4"/>
                  </a:lnTo>
                  <a:lnTo>
                    <a:pt x="354" y="3"/>
                  </a:lnTo>
                  <a:lnTo>
                    <a:pt x="350" y="0"/>
                  </a:lnTo>
                  <a:lnTo>
                    <a:pt x="346" y="0"/>
                  </a:lnTo>
                  <a:lnTo>
                    <a:pt x="345" y="1"/>
                  </a:lnTo>
                  <a:lnTo>
                    <a:pt x="343" y="4"/>
                  </a:lnTo>
                  <a:lnTo>
                    <a:pt x="343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0" name="chenying0907 757"/>
            <p:cNvSpPr>
              <a:spLocks/>
            </p:cNvSpPr>
            <p:nvPr/>
          </p:nvSpPr>
          <p:spPr bwMode="auto">
            <a:xfrm>
              <a:off x="2127251" y="3116263"/>
              <a:ext cx="30163" cy="3492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61" y="1"/>
                </a:cxn>
                <a:cxn ang="0">
                  <a:pos x="57" y="4"/>
                </a:cxn>
                <a:cxn ang="0">
                  <a:pos x="51" y="9"/>
                </a:cxn>
                <a:cxn ang="0">
                  <a:pos x="45" y="17"/>
                </a:cxn>
                <a:cxn ang="0">
                  <a:pos x="40" y="25"/>
                </a:cxn>
                <a:cxn ang="0">
                  <a:pos x="40" y="25"/>
                </a:cxn>
                <a:cxn ang="0">
                  <a:pos x="31" y="38"/>
                </a:cxn>
                <a:cxn ang="0">
                  <a:pos x="20" y="51"/>
                </a:cxn>
                <a:cxn ang="0">
                  <a:pos x="11" y="64"/>
                </a:cxn>
                <a:cxn ang="0">
                  <a:pos x="1" y="76"/>
                </a:cxn>
                <a:cxn ang="0">
                  <a:pos x="1" y="76"/>
                </a:cxn>
                <a:cxn ang="0">
                  <a:pos x="0" y="79"/>
                </a:cxn>
                <a:cxn ang="0">
                  <a:pos x="0" y="83"/>
                </a:cxn>
                <a:cxn ang="0">
                  <a:pos x="1" y="85"/>
                </a:cxn>
                <a:cxn ang="0">
                  <a:pos x="5" y="86"/>
                </a:cxn>
                <a:cxn ang="0">
                  <a:pos x="5" y="86"/>
                </a:cxn>
                <a:cxn ang="0">
                  <a:pos x="9" y="85"/>
                </a:cxn>
                <a:cxn ang="0">
                  <a:pos x="13" y="83"/>
                </a:cxn>
                <a:cxn ang="0">
                  <a:pos x="14" y="80"/>
                </a:cxn>
                <a:cxn ang="0">
                  <a:pos x="15" y="76"/>
                </a:cxn>
                <a:cxn ang="0">
                  <a:pos x="15" y="76"/>
                </a:cxn>
                <a:cxn ang="0">
                  <a:pos x="30" y="60"/>
                </a:cxn>
                <a:cxn ang="0">
                  <a:pos x="41" y="43"/>
                </a:cxn>
                <a:cxn ang="0">
                  <a:pos x="41" y="43"/>
                </a:cxn>
                <a:cxn ang="0">
                  <a:pos x="53" y="25"/>
                </a:cxn>
                <a:cxn ang="0">
                  <a:pos x="61" y="16"/>
                </a:cxn>
                <a:cxn ang="0">
                  <a:pos x="65" y="13"/>
                </a:cxn>
                <a:cxn ang="0">
                  <a:pos x="69" y="12"/>
                </a:cxn>
                <a:cxn ang="0">
                  <a:pos x="69" y="12"/>
                </a:cxn>
                <a:cxn ang="0">
                  <a:pos x="71" y="11"/>
                </a:cxn>
                <a:cxn ang="0">
                  <a:pos x="73" y="9"/>
                </a:cxn>
                <a:cxn ang="0">
                  <a:pos x="73" y="8"/>
                </a:cxn>
                <a:cxn ang="0">
                  <a:pos x="73" y="5"/>
                </a:cxn>
                <a:cxn ang="0">
                  <a:pos x="70" y="1"/>
                </a:cxn>
                <a:cxn ang="0">
                  <a:pos x="69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73" h="86">
                  <a:moveTo>
                    <a:pt x="66" y="0"/>
                  </a:moveTo>
                  <a:lnTo>
                    <a:pt x="66" y="0"/>
                  </a:lnTo>
                  <a:lnTo>
                    <a:pt x="61" y="1"/>
                  </a:lnTo>
                  <a:lnTo>
                    <a:pt x="57" y="4"/>
                  </a:lnTo>
                  <a:lnTo>
                    <a:pt x="51" y="9"/>
                  </a:lnTo>
                  <a:lnTo>
                    <a:pt x="45" y="17"/>
                  </a:lnTo>
                  <a:lnTo>
                    <a:pt x="40" y="25"/>
                  </a:lnTo>
                  <a:lnTo>
                    <a:pt x="40" y="25"/>
                  </a:lnTo>
                  <a:lnTo>
                    <a:pt x="31" y="38"/>
                  </a:lnTo>
                  <a:lnTo>
                    <a:pt x="20" y="51"/>
                  </a:lnTo>
                  <a:lnTo>
                    <a:pt x="11" y="64"/>
                  </a:lnTo>
                  <a:lnTo>
                    <a:pt x="1" y="76"/>
                  </a:lnTo>
                  <a:lnTo>
                    <a:pt x="1" y="76"/>
                  </a:lnTo>
                  <a:lnTo>
                    <a:pt x="0" y="79"/>
                  </a:lnTo>
                  <a:lnTo>
                    <a:pt x="0" y="83"/>
                  </a:lnTo>
                  <a:lnTo>
                    <a:pt x="1" y="85"/>
                  </a:lnTo>
                  <a:lnTo>
                    <a:pt x="5" y="86"/>
                  </a:lnTo>
                  <a:lnTo>
                    <a:pt x="5" y="86"/>
                  </a:lnTo>
                  <a:lnTo>
                    <a:pt x="9" y="85"/>
                  </a:lnTo>
                  <a:lnTo>
                    <a:pt x="13" y="83"/>
                  </a:lnTo>
                  <a:lnTo>
                    <a:pt x="14" y="80"/>
                  </a:lnTo>
                  <a:lnTo>
                    <a:pt x="15" y="76"/>
                  </a:lnTo>
                  <a:lnTo>
                    <a:pt x="15" y="76"/>
                  </a:lnTo>
                  <a:lnTo>
                    <a:pt x="30" y="60"/>
                  </a:lnTo>
                  <a:lnTo>
                    <a:pt x="41" y="43"/>
                  </a:lnTo>
                  <a:lnTo>
                    <a:pt x="41" y="43"/>
                  </a:lnTo>
                  <a:lnTo>
                    <a:pt x="53" y="25"/>
                  </a:lnTo>
                  <a:lnTo>
                    <a:pt x="61" y="16"/>
                  </a:lnTo>
                  <a:lnTo>
                    <a:pt x="65" y="13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71" y="11"/>
                  </a:lnTo>
                  <a:lnTo>
                    <a:pt x="73" y="9"/>
                  </a:lnTo>
                  <a:lnTo>
                    <a:pt x="73" y="8"/>
                  </a:lnTo>
                  <a:lnTo>
                    <a:pt x="73" y="5"/>
                  </a:lnTo>
                  <a:lnTo>
                    <a:pt x="70" y="1"/>
                  </a:lnTo>
                  <a:lnTo>
                    <a:pt x="69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1" name="chenying0907 758"/>
            <p:cNvSpPr>
              <a:spLocks/>
            </p:cNvSpPr>
            <p:nvPr/>
          </p:nvSpPr>
          <p:spPr bwMode="auto">
            <a:xfrm>
              <a:off x="2201863" y="3116263"/>
              <a:ext cx="23813" cy="25400"/>
            </a:xfrm>
            <a:custGeom>
              <a:avLst/>
              <a:gdLst/>
              <a:ahLst/>
              <a:cxnLst>
                <a:cxn ang="0">
                  <a:pos x="49" y="1"/>
                </a:cxn>
                <a:cxn ang="0">
                  <a:pos x="49" y="1"/>
                </a:cxn>
                <a:cxn ang="0">
                  <a:pos x="34" y="12"/>
                </a:cxn>
                <a:cxn ang="0">
                  <a:pos x="21" y="25"/>
                </a:cxn>
                <a:cxn ang="0">
                  <a:pos x="14" y="32"/>
                </a:cxn>
                <a:cxn ang="0">
                  <a:pos x="9" y="39"/>
                </a:cxn>
                <a:cxn ang="0">
                  <a:pos x="5" y="47"/>
                </a:cxn>
                <a:cxn ang="0">
                  <a:pos x="1" y="56"/>
                </a:cxn>
                <a:cxn ang="0">
                  <a:pos x="1" y="56"/>
                </a:cxn>
                <a:cxn ang="0">
                  <a:pos x="0" y="58"/>
                </a:cxn>
                <a:cxn ang="0">
                  <a:pos x="1" y="60"/>
                </a:cxn>
                <a:cxn ang="0">
                  <a:pos x="2" y="62"/>
                </a:cxn>
                <a:cxn ang="0">
                  <a:pos x="4" y="63"/>
                </a:cxn>
                <a:cxn ang="0">
                  <a:pos x="9" y="63"/>
                </a:cxn>
                <a:cxn ang="0">
                  <a:pos x="10" y="62"/>
                </a:cxn>
                <a:cxn ang="0">
                  <a:pos x="11" y="59"/>
                </a:cxn>
                <a:cxn ang="0">
                  <a:pos x="11" y="59"/>
                </a:cxn>
                <a:cxn ang="0">
                  <a:pos x="15" y="51"/>
                </a:cxn>
                <a:cxn ang="0">
                  <a:pos x="19" y="45"/>
                </a:cxn>
                <a:cxn ang="0">
                  <a:pos x="30" y="32"/>
                </a:cxn>
                <a:cxn ang="0">
                  <a:pos x="41" y="21"/>
                </a:cxn>
                <a:cxn ang="0">
                  <a:pos x="55" y="11"/>
                </a:cxn>
                <a:cxn ang="0">
                  <a:pos x="55" y="11"/>
                </a:cxn>
                <a:cxn ang="0">
                  <a:pos x="56" y="9"/>
                </a:cxn>
                <a:cxn ang="0">
                  <a:pos x="57" y="7"/>
                </a:cxn>
                <a:cxn ang="0">
                  <a:pos x="56" y="3"/>
                </a:cxn>
                <a:cxn ang="0">
                  <a:pos x="55" y="1"/>
                </a:cxn>
                <a:cxn ang="0">
                  <a:pos x="53" y="0"/>
                </a:cxn>
                <a:cxn ang="0">
                  <a:pos x="51" y="0"/>
                </a:cxn>
                <a:cxn ang="0">
                  <a:pos x="49" y="1"/>
                </a:cxn>
                <a:cxn ang="0">
                  <a:pos x="49" y="1"/>
                </a:cxn>
              </a:cxnLst>
              <a:rect l="0" t="0" r="r" b="b"/>
              <a:pathLst>
                <a:path w="57" h="63">
                  <a:moveTo>
                    <a:pt x="49" y="1"/>
                  </a:moveTo>
                  <a:lnTo>
                    <a:pt x="49" y="1"/>
                  </a:lnTo>
                  <a:lnTo>
                    <a:pt x="34" y="12"/>
                  </a:lnTo>
                  <a:lnTo>
                    <a:pt x="21" y="25"/>
                  </a:lnTo>
                  <a:lnTo>
                    <a:pt x="14" y="32"/>
                  </a:lnTo>
                  <a:lnTo>
                    <a:pt x="9" y="39"/>
                  </a:lnTo>
                  <a:lnTo>
                    <a:pt x="5" y="47"/>
                  </a:lnTo>
                  <a:lnTo>
                    <a:pt x="1" y="56"/>
                  </a:lnTo>
                  <a:lnTo>
                    <a:pt x="1" y="56"/>
                  </a:lnTo>
                  <a:lnTo>
                    <a:pt x="0" y="58"/>
                  </a:lnTo>
                  <a:lnTo>
                    <a:pt x="1" y="60"/>
                  </a:lnTo>
                  <a:lnTo>
                    <a:pt x="2" y="62"/>
                  </a:lnTo>
                  <a:lnTo>
                    <a:pt x="4" y="63"/>
                  </a:lnTo>
                  <a:lnTo>
                    <a:pt x="9" y="63"/>
                  </a:lnTo>
                  <a:lnTo>
                    <a:pt x="10" y="62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5" y="51"/>
                  </a:lnTo>
                  <a:lnTo>
                    <a:pt x="19" y="45"/>
                  </a:lnTo>
                  <a:lnTo>
                    <a:pt x="30" y="32"/>
                  </a:lnTo>
                  <a:lnTo>
                    <a:pt x="41" y="2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6" y="9"/>
                  </a:lnTo>
                  <a:lnTo>
                    <a:pt x="57" y="7"/>
                  </a:lnTo>
                  <a:lnTo>
                    <a:pt x="56" y="3"/>
                  </a:lnTo>
                  <a:lnTo>
                    <a:pt x="55" y="1"/>
                  </a:lnTo>
                  <a:lnTo>
                    <a:pt x="53" y="0"/>
                  </a:lnTo>
                  <a:lnTo>
                    <a:pt x="51" y="0"/>
                  </a:lnTo>
                  <a:lnTo>
                    <a:pt x="49" y="1"/>
                  </a:lnTo>
                  <a:lnTo>
                    <a:pt x="49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2" name="chenying0907 759"/>
            <p:cNvSpPr>
              <a:spLocks/>
            </p:cNvSpPr>
            <p:nvPr/>
          </p:nvSpPr>
          <p:spPr bwMode="auto">
            <a:xfrm>
              <a:off x="2263776" y="3103563"/>
              <a:ext cx="25400" cy="36513"/>
            </a:xfrm>
            <a:custGeom>
              <a:avLst/>
              <a:gdLst/>
              <a:ahLst/>
              <a:cxnLst>
                <a:cxn ang="0">
                  <a:pos x="51" y="3"/>
                </a:cxn>
                <a:cxn ang="0">
                  <a:pos x="51" y="3"/>
                </a:cxn>
                <a:cxn ang="0">
                  <a:pos x="36" y="22"/>
                </a:cxn>
                <a:cxn ang="0">
                  <a:pos x="21" y="41"/>
                </a:cxn>
                <a:cxn ang="0">
                  <a:pos x="13" y="51"/>
                </a:cxn>
                <a:cxn ang="0">
                  <a:pos x="8" y="60"/>
                </a:cxn>
                <a:cxn ang="0">
                  <a:pos x="3" y="72"/>
                </a:cxn>
                <a:cxn ang="0">
                  <a:pos x="0" y="84"/>
                </a:cxn>
                <a:cxn ang="0">
                  <a:pos x="0" y="84"/>
                </a:cxn>
                <a:cxn ang="0">
                  <a:pos x="0" y="86"/>
                </a:cxn>
                <a:cxn ang="0">
                  <a:pos x="0" y="89"/>
                </a:cxn>
                <a:cxn ang="0">
                  <a:pos x="4" y="92"/>
                </a:cxn>
                <a:cxn ang="0">
                  <a:pos x="8" y="90"/>
                </a:cxn>
                <a:cxn ang="0">
                  <a:pos x="9" y="89"/>
                </a:cxn>
                <a:cxn ang="0">
                  <a:pos x="11" y="88"/>
                </a:cxn>
                <a:cxn ang="0">
                  <a:pos x="11" y="88"/>
                </a:cxn>
                <a:cxn ang="0">
                  <a:pos x="13" y="76"/>
                </a:cxn>
                <a:cxn ang="0">
                  <a:pos x="19" y="64"/>
                </a:cxn>
                <a:cxn ang="0">
                  <a:pos x="25" y="55"/>
                </a:cxn>
                <a:cxn ang="0">
                  <a:pos x="32" y="45"/>
                </a:cxn>
                <a:cxn ang="0">
                  <a:pos x="46" y="26"/>
                </a:cxn>
                <a:cxn ang="0">
                  <a:pos x="62" y="9"/>
                </a:cxn>
                <a:cxn ang="0">
                  <a:pos x="62" y="9"/>
                </a:cxn>
                <a:cxn ang="0">
                  <a:pos x="63" y="7"/>
                </a:cxn>
                <a:cxn ang="0">
                  <a:pos x="63" y="4"/>
                </a:cxn>
                <a:cxn ang="0">
                  <a:pos x="62" y="3"/>
                </a:cxn>
                <a:cxn ang="0">
                  <a:pos x="60" y="1"/>
                </a:cxn>
                <a:cxn ang="0">
                  <a:pos x="55" y="0"/>
                </a:cxn>
                <a:cxn ang="0">
                  <a:pos x="54" y="1"/>
                </a:cxn>
                <a:cxn ang="0">
                  <a:pos x="51" y="3"/>
                </a:cxn>
                <a:cxn ang="0">
                  <a:pos x="51" y="3"/>
                </a:cxn>
              </a:cxnLst>
              <a:rect l="0" t="0" r="r" b="b"/>
              <a:pathLst>
                <a:path w="63" h="92">
                  <a:moveTo>
                    <a:pt x="51" y="3"/>
                  </a:moveTo>
                  <a:lnTo>
                    <a:pt x="51" y="3"/>
                  </a:lnTo>
                  <a:lnTo>
                    <a:pt x="36" y="22"/>
                  </a:lnTo>
                  <a:lnTo>
                    <a:pt x="21" y="41"/>
                  </a:lnTo>
                  <a:lnTo>
                    <a:pt x="13" y="51"/>
                  </a:lnTo>
                  <a:lnTo>
                    <a:pt x="8" y="60"/>
                  </a:lnTo>
                  <a:lnTo>
                    <a:pt x="3" y="72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0" y="89"/>
                  </a:lnTo>
                  <a:lnTo>
                    <a:pt x="4" y="92"/>
                  </a:lnTo>
                  <a:lnTo>
                    <a:pt x="8" y="90"/>
                  </a:lnTo>
                  <a:lnTo>
                    <a:pt x="9" y="89"/>
                  </a:lnTo>
                  <a:lnTo>
                    <a:pt x="11" y="88"/>
                  </a:lnTo>
                  <a:lnTo>
                    <a:pt x="11" y="88"/>
                  </a:lnTo>
                  <a:lnTo>
                    <a:pt x="13" y="76"/>
                  </a:lnTo>
                  <a:lnTo>
                    <a:pt x="19" y="64"/>
                  </a:lnTo>
                  <a:lnTo>
                    <a:pt x="25" y="55"/>
                  </a:lnTo>
                  <a:lnTo>
                    <a:pt x="32" y="45"/>
                  </a:lnTo>
                  <a:lnTo>
                    <a:pt x="46" y="26"/>
                  </a:lnTo>
                  <a:lnTo>
                    <a:pt x="62" y="9"/>
                  </a:lnTo>
                  <a:lnTo>
                    <a:pt x="62" y="9"/>
                  </a:lnTo>
                  <a:lnTo>
                    <a:pt x="63" y="7"/>
                  </a:lnTo>
                  <a:lnTo>
                    <a:pt x="63" y="4"/>
                  </a:lnTo>
                  <a:lnTo>
                    <a:pt x="62" y="3"/>
                  </a:lnTo>
                  <a:lnTo>
                    <a:pt x="60" y="1"/>
                  </a:lnTo>
                  <a:lnTo>
                    <a:pt x="55" y="0"/>
                  </a:lnTo>
                  <a:lnTo>
                    <a:pt x="54" y="1"/>
                  </a:lnTo>
                  <a:lnTo>
                    <a:pt x="51" y="3"/>
                  </a:lnTo>
                  <a:lnTo>
                    <a:pt x="51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3" name="chenying0907 760"/>
            <p:cNvSpPr>
              <a:spLocks/>
            </p:cNvSpPr>
            <p:nvPr/>
          </p:nvSpPr>
          <p:spPr bwMode="auto">
            <a:xfrm>
              <a:off x="2312988" y="3111500"/>
              <a:ext cx="20638" cy="31750"/>
            </a:xfrm>
            <a:custGeom>
              <a:avLst/>
              <a:gdLst/>
              <a:ahLst/>
              <a:cxnLst>
                <a:cxn ang="0">
                  <a:pos x="41" y="3"/>
                </a:cxn>
                <a:cxn ang="0">
                  <a:pos x="41" y="3"/>
                </a:cxn>
                <a:cxn ang="0">
                  <a:pos x="35" y="11"/>
                </a:cxn>
                <a:cxn ang="0">
                  <a:pos x="30" y="19"/>
                </a:cxn>
                <a:cxn ang="0">
                  <a:pos x="20" y="37"/>
                </a:cxn>
                <a:cxn ang="0">
                  <a:pos x="11" y="55"/>
                </a:cxn>
                <a:cxn ang="0">
                  <a:pos x="6" y="63"/>
                </a:cxn>
                <a:cxn ang="0">
                  <a:pos x="1" y="72"/>
                </a:cxn>
                <a:cxn ang="0">
                  <a:pos x="1" y="72"/>
                </a:cxn>
                <a:cxn ang="0">
                  <a:pos x="0" y="75"/>
                </a:cxn>
                <a:cxn ang="0">
                  <a:pos x="0" y="76"/>
                </a:cxn>
                <a:cxn ang="0">
                  <a:pos x="1" y="79"/>
                </a:cxn>
                <a:cxn ang="0">
                  <a:pos x="2" y="80"/>
                </a:cxn>
                <a:cxn ang="0">
                  <a:pos x="7" y="80"/>
                </a:cxn>
                <a:cxn ang="0">
                  <a:pos x="9" y="80"/>
                </a:cxn>
                <a:cxn ang="0">
                  <a:pos x="11" y="78"/>
                </a:cxn>
                <a:cxn ang="0">
                  <a:pos x="11" y="78"/>
                </a:cxn>
                <a:cxn ang="0">
                  <a:pos x="17" y="70"/>
                </a:cxn>
                <a:cxn ang="0">
                  <a:pos x="20" y="62"/>
                </a:cxn>
                <a:cxn ang="0">
                  <a:pos x="30" y="44"/>
                </a:cxn>
                <a:cxn ang="0">
                  <a:pos x="39" y="27"/>
                </a:cxn>
                <a:cxn ang="0">
                  <a:pos x="44" y="19"/>
                </a:cxn>
                <a:cxn ang="0">
                  <a:pos x="49" y="11"/>
                </a:cxn>
                <a:cxn ang="0">
                  <a:pos x="49" y="11"/>
                </a:cxn>
                <a:cxn ang="0">
                  <a:pos x="51" y="8"/>
                </a:cxn>
                <a:cxn ang="0">
                  <a:pos x="52" y="7"/>
                </a:cxn>
                <a:cxn ang="0">
                  <a:pos x="49" y="3"/>
                </a:cxn>
                <a:cxn ang="0">
                  <a:pos x="45" y="0"/>
                </a:cxn>
                <a:cxn ang="0">
                  <a:pos x="44" y="2"/>
                </a:cxn>
                <a:cxn ang="0">
                  <a:pos x="41" y="3"/>
                </a:cxn>
                <a:cxn ang="0">
                  <a:pos x="41" y="3"/>
                </a:cxn>
              </a:cxnLst>
              <a:rect l="0" t="0" r="r" b="b"/>
              <a:pathLst>
                <a:path w="52" h="80">
                  <a:moveTo>
                    <a:pt x="41" y="3"/>
                  </a:moveTo>
                  <a:lnTo>
                    <a:pt x="41" y="3"/>
                  </a:lnTo>
                  <a:lnTo>
                    <a:pt x="35" y="11"/>
                  </a:lnTo>
                  <a:lnTo>
                    <a:pt x="30" y="19"/>
                  </a:lnTo>
                  <a:lnTo>
                    <a:pt x="20" y="37"/>
                  </a:lnTo>
                  <a:lnTo>
                    <a:pt x="11" y="55"/>
                  </a:lnTo>
                  <a:lnTo>
                    <a:pt x="6" y="63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0" y="75"/>
                  </a:lnTo>
                  <a:lnTo>
                    <a:pt x="0" y="76"/>
                  </a:lnTo>
                  <a:lnTo>
                    <a:pt x="1" y="79"/>
                  </a:lnTo>
                  <a:lnTo>
                    <a:pt x="2" y="80"/>
                  </a:lnTo>
                  <a:lnTo>
                    <a:pt x="7" y="80"/>
                  </a:lnTo>
                  <a:lnTo>
                    <a:pt x="9" y="80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7" y="70"/>
                  </a:lnTo>
                  <a:lnTo>
                    <a:pt x="20" y="62"/>
                  </a:lnTo>
                  <a:lnTo>
                    <a:pt x="30" y="44"/>
                  </a:lnTo>
                  <a:lnTo>
                    <a:pt x="39" y="27"/>
                  </a:lnTo>
                  <a:lnTo>
                    <a:pt x="44" y="19"/>
                  </a:lnTo>
                  <a:lnTo>
                    <a:pt x="49" y="11"/>
                  </a:lnTo>
                  <a:lnTo>
                    <a:pt x="49" y="11"/>
                  </a:lnTo>
                  <a:lnTo>
                    <a:pt x="51" y="8"/>
                  </a:lnTo>
                  <a:lnTo>
                    <a:pt x="52" y="7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4" y="2"/>
                  </a:lnTo>
                  <a:lnTo>
                    <a:pt x="41" y="3"/>
                  </a:lnTo>
                  <a:lnTo>
                    <a:pt x="41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4" name="chenying0907 761"/>
            <p:cNvSpPr>
              <a:spLocks/>
            </p:cNvSpPr>
            <p:nvPr/>
          </p:nvSpPr>
          <p:spPr bwMode="auto">
            <a:xfrm>
              <a:off x="2360613" y="3116263"/>
              <a:ext cx="25400" cy="30163"/>
            </a:xfrm>
            <a:custGeom>
              <a:avLst/>
              <a:gdLst/>
              <a:ahLst/>
              <a:cxnLst>
                <a:cxn ang="0">
                  <a:pos x="53" y="1"/>
                </a:cxn>
                <a:cxn ang="0">
                  <a:pos x="53" y="1"/>
                </a:cxn>
                <a:cxn ang="0">
                  <a:pos x="39" y="17"/>
                </a:cxn>
                <a:cxn ang="0">
                  <a:pos x="25" y="32"/>
                </a:cxn>
                <a:cxn ang="0">
                  <a:pos x="12" y="49"/>
                </a:cxn>
                <a:cxn ang="0">
                  <a:pos x="1" y="66"/>
                </a:cxn>
                <a:cxn ang="0">
                  <a:pos x="1" y="66"/>
                </a:cxn>
                <a:cxn ang="0">
                  <a:pos x="0" y="68"/>
                </a:cxn>
                <a:cxn ang="0">
                  <a:pos x="0" y="71"/>
                </a:cxn>
                <a:cxn ang="0">
                  <a:pos x="4" y="73"/>
                </a:cxn>
                <a:cxn ang="0">
                  <a:pos x="8" y="75"/>
                </a:cxn>
                <a:cxn ang="0">
                  <a:pos x="9" y="73"/>
                </a:cxn>
                <a:cxn ang="0">
                  <a:pos x="10" y="72"/>
                </a:cxn>
                <a:cxn ang="0">
                  <a:pos x="10" y="72"/>
                </a:cxn>
                <a:cxn ang="0">
                  <a:pos x="21" y="55"/>
                </a:cxn>
                <a:cxn ang="0">
                  <a:pos x="34" y="39"/>
                </a:cxn>
                <a:cxn ang="0">
                  <a:pos x="47" y="24"/>
                </a:cxn>
                <a:cxn ang="0">
                  <a:pos x="61" y="11"/>
                </a:cxn>
                <a:cxn ang="0">
                  <a:pos x="61" y="11"/>
                </a:cxn>
                <a:cxn ang="0">
                  <a:pos x="63" y="8"/>
                </a:cxn>
                <a:cxn ang="0">
                  <a:pos x="63" y="5"/>
                </a:cxn>
                <a:cxn ang="0">
                  <a:pos x="61" y="3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3" y="1"/>
                </a:cxn>
                <a:cxn ang="0">
                  <a:pos x="53" y="1"/>
                </a:cxn>
              </a:cxnLst>
              <a:rect l="0" t="0" r="r" b="b"/>
              <a:pathLst>
                <a:path w="63" h="75">
                  <a:moveTo>
                    <a:pt x="53" y="1"/>
                  </a:moveTo>
                  <a:lnTo>
                    <a:pt x="53" y="1"/>
                  </a:lnTo>
                  <a:lnTo>
                    <a:pt x="39" y="17"/>
                  </a:lnTo>
                  <a:lnTo>
                    <a:pt x="25" y="32"/>
                  </a:lnTo>
                  <a:lnTo>
                    <a:pt x="12" y="49"/>
                  </a:lnTo>
                  <a:lnTo>
                    <a:pt x="1" y="66"/>
                  </a:lnTo>
                  <a:lnTo>
                    <a:pt x="1" y="66"/>
                  </a:lnTo>
                  <a:lnTo>
                    <a:pt x="0" y="68"/>
                  </a:lnTo>
                  <a:lnTo>
                    <a:pt x="0" y="71"/>
                  </a:lnTo>
                  <a:lnTo>
                    <a:pt x="4" y="73"/>
                  </a:lnTo>
                  <a:lnTo>
                    <a:pt x="8" y="75"/>
                  </a:lnTo>
                  <a:lnTo>
                    <a:pt x="9" y="73"/>
                  </a:lnTo>
                  <a:lnTo>
                    <a:pt x="10" y="72"/>
                  </a:lnTo>
                  <a:lnTo>
                    <a:pt x="10" y="72"/>
                  </a:lnTo>
                  <a:lnTo>
                    <a:pt x="21" y="55"/>
                  </a:lnTo>
                  <a:lnTo>
                    <a:pt x="34" y="39"/>
                  </a:lnTo>
                  <a:lnTo>
                    <a:pt x="47" y="24"/>
                  </a:lnTo>
                  <a:lnTo>
                    <a:pt x="61" y="11"/>
                  </a:lnTo>
                  <a:lnTo>
                    <a:pt x="61" y="11"/>
                  </a:lnTo>
                  <a:lnTo>
                    <a:pt x="63" y="8"/>
                  </a:lnTo>
                  <a:lnTo>
                    <a:pt x="63" y="5"/>
                  </a:lnTo>
                  <a:lnTo>
                    <a:pt x="61" y="3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3" y="1"/>
                  </a:lnTo>
                  <a:lnTo>
                    <a:pt x="5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5" name="chenying0907 762"/>
            <p:cNvSpPr>
              <a:spLocks/>
            </p:cNvSpPr>
            <p:nvPr/>
          </p:nvSpPr>
          <p:spPr bwMode="auto">
            <a:xfrm>
              <a:off x="2403476" y="3119438"/>
              <a:ext cx="23813" cy="31750"/>
            </a:xfrm>
            <a:custGeom>
              <a:avLst/>
              <a:gdLst/>
              <a:ahLst/>
              <a:cxnLst>
                <a:cxn ang="0">
                  <a:pos x="48" y="2"/>
                </a:cxn>
                <a:cxn ang="0">
                  <a:pos x="48" y="2"/>
                </a:cxn>
                <a:cxn ang="0">
                  <a:pos x="36" y="19"/>
                </a:cxn>
                <a:cxn ang="0">
                  <a:pos x="24" y="36"/>
                </a:cxn>
                <a:cxn ang="0">
                  <a:pos x="12" y="52"/>
                </a:cxn>
                <a:cxn ang="0">
                  <a:pos x="2" y="70"/>
                </a:cxn>
                <a:cxn ang="0">
                  <a:pos x="2" y="70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4" y="78"/>
                </a:cxn>
                <a:cxn ang="0">
                  <a:pos x="8" y="79"/>
                </a:cxn>
                <a:cxn ang="0">
                  <a:pos x="10" y="78"/>
                </a:cxn>
                <a:cxn ang="0">
                  <a:pos x="11" y="76"/>
                </a:cxn>
                <a:cxn ang="0">
                  <a:pos x="11" y="76"/>
                </a:cxn>
                <a:cxn ang="0">
                  <a:pos x="21" y="59"/>
                </a:cxn>
                <a:cxn ang="0">
                  <a:pos x="33" y="42"/>
                </a:cxn>
                <a:cxn ang="0">
                  <a:pos x="46" y="25"/>
                </a:cxn>
                <a:cxn ang="0">
                  <a:pos x="57" y="8"/>
                </a:cxn>
                <a:cxn ang="0">
                  <a:pos x="57" y="8"/>
                </a:cxn>
                <a:cxn ang="0">
                  <a:pos x="58" y="5"/>
                </a:cxn>
                <a:cxn ang="0">
                  <a:pos x="57" y="4"/>
                </a:cxn>
                <a:cxn ang="0">
                  <a:pos x="54" y="0"/>
                </a:cxn>
                <a:cxn ang="0">
                  <a:pos x="50" y="0"/>
                </a:cxn>
                <a:cxn ang="0">
                  <a:pos x="49" y="0"/>
                </a:cxn>
                <a:cxn ang="0">
                  <a:pos x="48" y="2"/>
                </a:cxn>
                <a:cxn ang="0">
                  <a:pos x="48" y="2"/>
                </a:cxn>
              </a:cxnLst>
              <a:rect l="0" t="0" r="r" b="b"/>
              <a:pathLst>
                <a:path w="58" h="79">
                  <a:moveTo>
                    <a:pt x="48" y="2"/>
                  </a:moveTo>
                  <a:lnTo>
                    <a:pt x="48" y="2"/>
                  </a:lnTo>
                  <a:lnTo>
                    <a:pt x="36" y="19"/>
                  </a:lnTo>
                  <a:lnTo>
                    <a:pt x="24" y="36"/>
                  </a:lnTo>
                  <a:lnTo>
                    <a:pt x="12" y="52"/>
                  </a:lnTo>
                  <a:lnTo>
                    <a:pt x="2" y="70"/>
                  </a:lnTo>
                  <a:lnTo>
                    <a:pt x="2" y="70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4" y="78"/>
                  </a:lnTo>
                  <a:lnTo>
                    <a:pt x="8" y="79"/>
                  </a:lnTo>
                  <a:lnTo>
                    <a:pt x="10" y="78"/>
                  </a:lnTo>
                  <a:lnTo>
                    <a:pt x="11" y="76"/>
                  </a:lnTo>
                  <a:lnTo>
                    <a:pt x="11" y="76"/>
                  </a:lnTo>
                  <a:lnTo>
                    <a:pt x="21" y="59"/>
                  </a:lnTo>
                  <a:lnTo>
                    <a:pt x="33" y="42"/>
                  </a:lnTo>
                  <a:lnTo>
                    <a:pt x="46" y="25"/>
                  </a:lnTo>
                  <a:lnTo>
                    <a:pt x="57" y="8"/>
                  </a:lnTo>
                  <a:lnTo>
                    <a:pt x="57" y="8"/>
                  </a:lnTo>
                  <a:lnTo>
                    <a:pt x="58" y="5"/>
                  </a:lnTo>
                  <a:lnTo>
                    <a:pt x="57" y="4"/>
                  </a:lnTo>
                  <a:lnTo>
                    <a:pt x="54" y="0"/>
                  </a:lnTo>
                  <a:lnTo>
                    <a:pt x="50" y="0"/>
                  </a:lnTo>
                  <a:lnTo>
                    <a:pt x="49" y="0"/>
                  </a:lnTo>
                  <a:lnTo>
                    <a:pt x="48" y="2"/>
                  </a:lnTo>
                  <a:lnTo>
                    <a:pt x="4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6" name="chenying0907 763"/>
            <p:cNvSpPr>
              <a:spLocks/>
            </p:cNvSpPr>
            <p:nvPr/>
          </p:nvSpPr>
          <p:spPr bwMode="auto">
            <a:xfrm>
              <a:off x="2444751" y="3127375"/>
              <a:ext cx="17463" cy="25400"/>
            </a:xfrm>
            <a:custGeom>
              <a:avLst/>
              <a:gdLst/>
              <a:ahLst/>
              <a:cxnLst>
                <a:cxn ang="0">
                  <a:pos x="35" y="1"/>
                </a:cxn>
                <a:cxn ang="0">
                  <a:pos x="35" y="1"/>
                </a:cxn>
                <a:cxn ang="0">
                  <a:pos x="25" y="13"/>
                </a:cxn>
                <a:cxn ang="0">
                  <a:pos x="15" y="26"/>
                </a:cxn>
                <a:cxn ang="0">
                  <a:pos x="8" y="40"/>
                </a:cxn>
                <a:cxn ang="0">
                  <a:pos x="0" y="54"/>
                </a:cxn>
                <a:cxn ang="0">
                  <a:pos x="0" y="54"/>
                </a:cxn>
                <a:cxn ang="0">
                  <a:pos x="0" y="56"/>
                </a:cxn>
                <a:cxn ang="0">
                  <a:pos x="0" y="59"/>
                </a:cxn>
                <a:cxn ang="0">
                  <a:pos x="2" y="61"/>
                </a:cxn>
                <a:cxn ang="0">
                  <a:pos x="6" y="63"/>
                </a:cxn>
                <a:cxn ang="0">
                  <a:pos x="9" y="61"/>
                </a:cxn>
                <a:cxn ang="0">
                  <a:pos x="10" y="60"/>
                </a:cxn>
                <a:cxn ang="0">
                  <a:pos x="10" y="60"/>
                </a:cxn>
                <a:cxn ang="0">
                  <a:pos x="17" y="47"/>
                </a:cxn>
                <a:cxn ang="0">
                  <a:pos x="25" y="34"/>
                </a:cxn>
                <a:cxn ang="0">
                  <a:pos x="34" y="21"/>
                </a:cxn>
                <a:cxn ang="0">
                  <a:pos x="43" y="9"/>
                </a:cxn>
                <a:cxn ang="0">
                  <a:pos x="43" y="9"/>
                </a:cxn>
                <a:cxn ang="0">
                  <a:pos x="44" y="8"/>
                </a:cxn>
                <a:cxn ang="0">
                  <a:pos x="44" y="5"/>
                </a:cxn>
                <a:cxn ang="0">
                  <a:pos x="43" y="1"/>
                </a:cxn>
                <a:cxn ang="0">
                  <a:pos x="39" y="0"/>
                </a:cxn>
                <a:cxn ang="0">
                  <a:pos x="38" y="0"/>
                </a:cxn>
                <a:cxn ang="0">
                  <a:pos x="35" y="1"/>
                </a:cxn>
                <a:cxn ang="0">
                  <a:pos x="35" y="1"/>
                </a:cxn>
              </a:cxnLst>
              <a:rect l="0" t="0" r="r" b="b"/>
              <a:pathLst>
                <a:path w="44" h="63">
                  <a:moveTo>
                    <a:pt x="35" y="1"/>
                  </a:moveTo>
                  <a:lnTo>
                    <a:pt x="35" y="1"/>
                  </a:lnTo>
                  <a:lnTo>
                    <a:pt x="25" y="13"/>
                  </a:lnTo>
                  <a:lnTo>
                    <a:pt x="15" y="26"/>
                  </a:lnTo>
                  <a:lnTo>
                    <a:pt x="8" y="40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56"/>
                  </a:lnTo>
                  <a:lnTo>
                    <a:pt x="0" y="59"/>
                  </a:lnTo>
                  <a:lnTo>
                    <a:pt x="2" y="61"/>
                  </a:lnTo>
                  <a:lnTo>
                    <a:pt x="6" y="63"/>
                  </a:lnTo>
                  <a:lnTo>
                    <a:pt x="9" y="61"/>
                  </a:lnTo>
                  <a:lnTo>
                    <a:pt x="10" y="60"/>
                  </a:lnTo>
                  <a:lnTo>
                    <a:pt x="10" y="60"/>
                  </a:lnTo>
                  <a:lnTo>
                    <a:pt x="17" y="47"/>
                  </a:lnTo>
                  <a:lnTo>
                    <a:pt x="25" y="34"/>
                  </a:lnTo>
                  <a:lnTo>
                    <a:pt x="34" y="21"/>
                  </a:lnTo>
                  <a:lnTo>
                    <a:pt x="43" y="9"/>
                  </a:lnTo>
                  <a:lnTo>
                    <a:pt x="43" y="9"/>
                  </a:lnTo>
                  <a:lnTo>
                    <a:pt x="44" y="8"/>
                  </a:lnTo>
                  <a:lnTo>
                    <a:pt x="44" y="5"/>
                  </a:lnTo>
                  <a:lnTo>
                    <a:pt x="43" y="1"/>
                  </a:lnTo>
                  <a:lnTo>
                    <a:pt x="39" y="0"/>
                  </a:lnTo>
                  <a:lnTo>
                    <a:pt x="38" y="0"/>
                  </a:lnTo>
                  <a:lnTo>
                    <a:pt x="35" y="1"/>
                  </a:lnTo>
                  <a:lnTo>
                    <a:pt x="3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7" name="chenying0907 764"/>
            <p:cNvSpPr>
              <a:spLocks/>
            </p:cNvSpPr>
            <p:nvPr/>
          </p:nvSpPr>
          <p:spPr bwMode="auto">
            <a:xfrm>
              <a:off x="2492376" y="3130550"/>
              <a:ext cx="17463" cy="23813"/>
            </a:xfrm>
            <a:custGeom>
              <a:avLst/>
              <a:gdLst/>
              <a:ahLst/>
              <a:cxnLst>
                <a:cxn ang="0">
                  <a:pos x="34" y="7"/>
                </a:cxn>
                <a:cxn ang="0">
                  <a:pos x="34" y="7"/>
                </a:cxn>
                <a:cxn ang="0">
                  <a:pos x="34" y="9"/>
                </a:cxn>
                <a:cxn ang="0">
                  <a:pos x="31" y="12"/>
                </a:cxn>
                <a:cxn ang="0">
                  <a:pos x="26" y="17"/>
                </a:cxn>
                <a:cxn ang="0">
                  <a:pos x="26" y="17"/>
                </a:cxn>
                <a:cxn ang="0">
                  <a:pos x="21" y="22"/>
                </a:cxn>
                <a:cxn ang="0">
                  <a:pos x="17" y="28"/>
                </a:cxn>
                <a:cxn ang="0">
                  <a:pos x="17" y="28"/>
                </a:cxn>
                <a:cxn ang="0">
                  <a:pos x="13" y="34"/>
                </a:cxn>
                <a:cxn ang="0">
                  <a:pos x="9" y="41"/>
                </a:cxn>
                <a:cxn ang="0">
                  <a:pos x="6" y="47"/>
                </a:cxn>
                <a:cxn ang="0">
                  <a:pos x="2" y="54"/>
                </a:cxn>
                <a:cxn ang="0">
                  <a:pos x="2" y="54"/>
                </a:cxn>
                <a:cxn ang="0">
                  <a:pos x="1" y="56"/>
                </a:cxn>
                <a:cxn ang="0">
                  <a:pos x="0" y="58"/>
                </a:cxn>
                <a:cxn ang="0">
                  <a:pos x="2" y="62"/>
                </a:cxn>
                <a:cxn ang="0">
                  <a:pos x="4" y="63"/>
                </a:cxn>
                <a:cxn ang="0">
                  <a:pos x="6" y="63"/>
                </a:cxn>
                <a:cxn ang="0">
                  <a:pos x="8" y="63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4" y="55"/>
                </a:cxn>
                <a:cxn ang="0">
                  <a:pos x="18" y="47"/>
                </a:cxn>
                <a:cxn ang="0">
                  <a:pos x="22" y="39"/>
                </a:cxn>
                <a:cxn ang="0">
                  <a:pos x="27" y="33"/>
                </a:cxn>
                <a:cxn ang="0">
                  <a:pos x="27" y="33"/>
                </a:cxn>
                <a:cxn ang="0">
                  <a:pos x="33" y="26"/>
                </a:cxn>
                <a:cxn ang="0">
                  <a:pos x="39" y="20"/>
                </a:cxn>
                <a:cxn ang="0">
                  <a:pos x="39" y="20"/>
                </a:cxn>
                <a:cxn ang="0">
                  <a:pos x="42" y="17"/>
                </a:cxn>
                <a:cxn ang="0">
                  <a:pos x="44" y="15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6" y="4"/>
                </a:cxn>
                <a:cxn ang="0">
                  <a:pos x="44" y="3"/>
                </a:cxn>
                <a:cxn ang="0">
                  <a:pos x="43" y="1"/>
                </a:cxn>
                <a:cxn ang="0">
                  <a:pos x="40" y="0"/>
                </a:cxn>
                <a:cxn ang="0">
                  <a:pos x="36" y="3"/>
                </a:cxn>
                <a:cxn ang="0">
                  <a:pos x="35" y="4"/>
                </a:cxn>
                <a:cxn ang="0">
                  <a:pos x="34" y="7"/>
                </a:cxn>
                <a:cxn ang="0">
                  <a:pos x="34" y="7"/>
                </a:cxn>
              </a:cxnLst>
              <a:rect l="0" t="0" r="r" b="b"/>
              <a:pathLst>
                <a:path w="46" h="63">
                  <a:moveTo>
                    <a:pt x="34" y="7"/>
                  </a:moveTo>
                  <a:lnTo>
                    <a:pt x="34" y="7"/>
                  </a:lnTo>
                  <a:lnTo>
                    <a:pt x="34" y="9"/>
                  </a:lnTo>
                  <a:lnTo>
                    <a:pt x="31" y="12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1" y="22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3" y="34"/>
                  </a:lnTo>
                  <a:lnTo>
                    <a:pt x="9" y="41"/>
                  </a:lnTo>
                  <a:lnTo>
                    <a:pt x="6" y="47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1" y="56"/>
                  </a:lnTo>
                  <a:lnTo>
                    <a:pt x="0" y="58"/>
                  </a:lnTo>
                  <a:lnTo>
                    <a:pt x="2" y="62"/>
                  </a:lnTo>
                  <a:lnTo>
                    <a:pt x="4" y="63"/>
                  </a:lnTo>
                  <a:lnTo>
                    <a:pt x="6" y="63"/>
                  </a:lnTo>
                  <a:lnTo>
                    <a:pt x="8" y="63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4" y="55"/>
                  </a:lnTo>
                  <a:lnTo>
                    <a:pt x="18" y="47"/>
                  </a:lnTo>
                  <a:lnTo>
                    <a:pt x="22" y="39"/>
                  </a:lnTo>
                  <a:lnTo>
                    <a:pt x="27" y="33"/>
                  </a:lnTo>
                  <a:lnTo>
                    <a:pt x="27" y="33"/>
                  </a:lnTo>
                  <a:lnTo>
                    <a:pt x="33" y="26"/>
                  </a:lnTo>
                  <a:lnTo>
                    <a:pt x="39" y="20"/>
                  </a:lnTo>
                  <a:lnTo>
                    <a:pt x="39" y="20"/>
                  </a:lnTo>
                  <a:lnTo>
                    <a:pt x="42" y="17"/>
                  </a:lnTo>
                  <a:lnTo>
                    <a:pt x="44" y="15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4"/>
                  </a:lnTo>
                  <a:lnTo>
                    <a:pt x="44" y="3"/>
                  </a:lnTo>
                  <a:lnTo>
                    <a:pt x="43" y="1"/>
                  </a:lnTo>
                  <a:lnTo>
                    <a:pt x="40" y="0"/>
                  </a:lnTo>
                  <a:lnTo>
                    <a:pt x="36" y="3"/>
                  </a:lnTo>
                  <a:lnTo>
                    <a:pt x="35" y="4"/>
                  </a:lnTo>
                  <a:lnTo>
                    <a:pt x="34" y="7"/>
                  </a:lnTo>
                  <a:lnTo>
                    <a:pt x="34" y="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8" name="chenying0907 765"/>
            <p:cNvSpPr>
              <a:spLocks noEditPoints="1"/>
            </p:cNvSpPr>
            <p:nvPr/>
          </p:nvSpPr>
          <p:spPr bwMode="auto">
            <a:xfrm>
              <a:off x="2100263" y="3162300"/>
              <a:ext cx="431800" cy="323850"/>
            </a:xfrm>
            <a:custGeom>
              <a:avLst/>
              <a:gdLst/>
              <a:ahLst/>
              <a:cxnLst>
                <a:cxn ang="0">
                  <a:pos x="1080" y="117"/>
                </a:cxn>
                <a:cxn ang="0">
                  <a:pos x="1070" y="72"/>
                </a:cxn>
                <a:cxn ang="0">
                  <a:pos x="1044" y="36"/>
                </a:cxn>
                <a:cxn ang="0">
                  <a:pos x="1010" y="20"/>
                </a:cxn>
                <a:cxn ang="0">
                  <a:pos x="927" y="12"/>
                </a:cxn>
                <a:cxn ang="0">
                  <a:pos x="675" y="7"/>
                </a:cxn>
                <a:cxn ang="0">
                  <a:pos x="459" y="5"/>
                </a:cxn>
                <a:cxn ang="0">
                  <a:pos x="241" y="0"/>
                </a:cxn>
                <a:cxn ang="0">
                  <a:pos x="110" y="4"/>
                </a:cxn>
                <a:cxn ang="0">
                  <a:pos x="59" y="15"/>
                </a:cxn>
                <a:cxn ang="0">
                  <a:pos x="25" y="38"/>
                </a:cxn>
                <a:cxn ang="0">
                  <a:pos x="5" y="75"/>
                </a:cxn>
                <a:cxn ang="0">
                  <a:pos x="0" y="127"/>
                </a:cxn>
                <a:cxn ang="0">
                  <a:pos x="0" y="658"/>
                </a:cxn>
                <a:cxn ang="0">
                  <a:pos x="0" y="671"/>
                </a:cxn>
                <a:cxn ang="0">
                  <a:pos x="5" y="723"/>
                </a:cxn>
                <a:cxn ang="0">
                  <a:pos x="25" y="760"/>
                </a:cxn>
                <a:cxn ang="0">
                  <a:pos x="59" y="784"/>
                </a:cxn>
                <a:cxn ang="0">
                  <a:pos x="110" y="795"/>
                </a:cxn>
                <a:cxn ang="0">
                  <a:pos x="306" y="806"/>
                </a:cxn>
                <a:cxn ang="0">
                  <a:pos x="592" y="814"/>
                </a:cxn>
                <a:cxn ang="0">
                  <a:pos x="930" y="814"/>
                </a:cxn>
                <a:cxn ang="0">
                  <a:pos x="1011" y="806"/>
                </a:cxn>
                <a:cxn ang="0">
                  <a:pos x="1045" y="790"/>
                </a:cxn>
                <a:cxn ang="0">
                  <a:pos x="1073" y="754"/>
                </a:cxn>
                <a:cxn ang="0">
                  <a:pos x="1082" y="709"/>
                </a:cxn>
                <a:cxn ang="0">
                  <a:pos x="1082" y="688"/>
                </a:cxn>
                <a:cxn ang="0">
                  <a:pos x="1079" y="670"/>
                </a:cxn>
                <a:cxn ang="0">
                  <a:pos x="1084" y="589"/>
                </a:cxn>
                <a:cxn ang="0">
                  <a:pos x="1087" y="501"/>
                </a:cxn>
                <a:cxn ang="0">
                  <a:pos x="1084" y="285"/>
                </a:cxn>
                <a:cxn ang="0">
                  <a:pos x="1023" y="751"/>
                </a:cxn>
                <a:cxn ang="0">
                  <a:pos x="970" y="765"/>
                </a:cxn>
                <a:cxn ang="0">
                  <a:pos x="859" y="771"/>
                </a:cxn>
                <a:cxn ang="0">
                  <a:pos x="590" y="769"/>
                </a:cxn>
                <a:cxn ang="0">
                  <a:pos x="364" y="757"/>
                </a:cxn>
                <a:cxn ang="0">
                  <a:pos x="209" y="751"/>
                </a:cxn>
                <a:cxn ang="0">
                  <a:pos x="93" y="747"/>
                </a:cxn>
                <a:cxn ang="0">
                  <a:pos x="57" y="729"/>
                </a:cxn>
                <a:cxn ang="0">
                  <a:pos x="46" y="687"/>
                </a:cxn>
                <a:cxn ang="0">
                  <a:pos x="44" y="665"/>
                </a:cxn>
                <a:cxn ang="0">
                  <a:pos x="46" y="128"/>
                </a:cxn>
                <a:cxn ang="0">
                  <a:pos x="46" y="113"/>
                </a:cxn>
                <a:cxn ang="0">
                  <a:pos x="57" y="70"/>
                </a:cxn>
                <a:cxn ang="0">
                  <a:pos x="93" y="53"/>
                </a:cxn>
                <a:cxn ang="0">
                  <a:pos x="209" y="47"/>
                </a:cxn>
                <a:cxn ang="0">
                  <a:pos x="435" y="51"/>
                </a:cxn>
                <a:cxn ang="0">
                  <a:pos x="540" y="49"/>
                </a:cxn>
                <a:cxn ang="0">
                  <a:pos x="827" y="55"/>
                </a:cxn>
                <a:cxn ang="0">
                  <a:pos x="951" y="60"/>
                </a:cxn>
                <a:cxn ang="0">
                  <a:pos x="1004" y="70"/>
                </a:cxn>
                <a:cxn ang="0">
                  <a:pos x="1029" y="84"/>
                </a:cxn>
                <a:cxn ang="0">
                  <a:pos x="1036" y="126"/>
                </a:cxn>
                <a:cxn ang="0">
                  <a:pos x="1036" y="202"/>
                </a:cxn>
                <a:cxn ang="0">
                  <a:pos x="1044" y="489"/>
                </a:cxn>
                <a:cxn ang="0">
                  <a:pos x="1039" y="578"/>
                </a:cxn>
                <a:cxn ang="0">
                  <a:pos x="1035" y="672"/>
                </a:cxn>
                <a:cxn ang="0">
                  <a:pos x="1036" y="712"/>
                </a:cxn>
                <a:cxn ang="0">
                  <a:pos x="1028" y="747"/>
                </a:cxn>
              </a:cxnLst>
              <a:rect l="0" t="0" r="r" b="b"/>
              <a:pathLst>
                <a:path w="1088" h="815">
                  <a:moveTo>
                    <a:pt x="1080" y="128"/>
                  </a:moveTo>
                  <a:lnTo>
                    <a:pt x="1080" y="128"/>
                  </a:lnTo>
                  <a:lnTo>
                    <a:pt x="1082" y="123"/>
                  </a:lnTo>
                  <a:lnTo>
                    <a:pt x="1080" y="117"/>
                  </a:lnTo>
                  <a:lnTo>
                    <a:pt x="1080" y="117"/>
                  </a:lnTo>
                  <a:lnTo>
                    <a:pt x="1076" y="104"/>
                  </a:lnTo>
                  <a:lnTo>
                    <a:pt x="1074" y="93"/>
                  </a:lnTo>
                  <a:lnTo>
                    <a:pt x="1070" y="72"/>
                  </a:lnTo>
                  <a:lnTo>
                    <a:pt x="1067" y="63"/>
                  </a:lnTo>
                  <a:lnTo>
                    <a:pt x="1062" y="54"/>
                  </a:lnTo>
                  <a:lnTo>
                    <a:pt x="1054" y="45"/>
                  </a:lnTo>
                  <a:lnTo>
                    <a:pt x="1044" y="36"/>
                  </a:lnTo>
                  <a:lnTo>
                    <a:pt x="1044" y="36"/>
                  </a:lnTo>
                  <a:lnTo>
                    <a:pt x="1036" y="32"/>
                  </a:lnTo>
                  <a:lnTo>
                    <a:pt x="1028" y="26"/>
                  </a:lnTo>
                  <a:lnTo>
                    <a:pt x="1010" y="20"/>
                  </a:lnTo>
                  <a:lnTo>
                    <a:pt x="990" y="16"/>
                  </a:lnTo>
                  <a:lnTo>
                    <a:pt x="969" y="13"/>
                  </a:lnTo>
                  <a:lnTo>
                    <a:pt x="948" y="13"/>
                  </a:lnTo>
                  <a:lnTo>
                    <a:pt x="927" y="12"/>
                  </a:lnTo>
                  <a:lnTo>
                    <a:pt x="891" y="13"/>
                  </a:lnTo>
                  <a:lnTo>
                    <a:pt x="891" y="13"/>
                  </a:lnTo>
                  <a:lnTo>
                    <a:pt x="793" y="11"/>
                  </a:lnTo>
                  <a:lnTo>
                    <a:pt x="675" y="7"/>
                  </a:lnTo>
                  <a:lnTo>
                    <a:pt x="556" y="4"/>
                  </a:lnTo>
                  <a:lnTo>
                    <a:pt x="503" y="4"/>
                  </a:lnTo>
                  <a:lnTo>
                    <a:pt x="459" y="5"/>
                  </a:lnTo>
                  <a:lnTo>
                    <a:pt x="459" y="5"/>
                  </a:lnTo>
                  <a:lnTo>
                    <a:pt x="416" y="5"/>
                  </a:lnTo>
                  <a:lnTo>
                    <a:pt x="371" y="5"/>
                  </a:lnTo>
                  <a:lnTo>
                    <a:pt x="284" y="2"/>
                  </a:lnTo>
                  <a:lnTo>
                    <a:pt x="241" y="0"/>
                  </a:lnTo>
                  <a:lnTo>
                    <a:pt x="197" y="0"/>
                  </a:lnTo>
                  <a:lnTo>
                    <a:pt x="153" y="0"/>
                  </a:lnTo>
                  <a:lnTo>
                    <a:pt x="110" y="4"/>
                  </a:lnTo>
                  <a:lnTo>
                    <a:pt x="110" y="4"/>
                  </a:lnTo>
                  <a:lnTo>
                    <a:pt x="95" y="5"/>
                  </a:lnTo>
                  <a:lnTo>
                    <a:pt x="82" y="8"/>
                  </a:lnTo>
                  <a:lnTo>
                    <a:pt x="69" y="11"/>
                  </a:lnTo>
                  <a:lnTo>
                    <a:pt x="59" y="15"/>
                  </a:lnTo>
                  <a:lnTo>
                    <a:pt x="48" y="20"/>
                  </a:lnTo>
                  <a:lnTo>
                    <a:pt x="39" y="25"/>
                  </a:lnTo>
                  <a:lnTo>
                    <a:pt x="31" y="32"/>
                  </a:lnTo>
                  <a:lnTo>
                    <a:pt x="25" y="38"/>
                  </a:lnTo>
                  <a:lnTo>
                    <a:pt x="18" y="46"/>
                  </a:lnTo>
                  <a:lnTo>
                    <a:pt x="13" y="55"/>
                  </a:lnTo>
                  <a:lnTo>
                    <a:pt x="9" y="64"/>
                  </a:lnTo>
                  <a:lnTo>
                    <a:pt x="5" y="75"/>
                  </a:lnTo>
                  <a:lnTo>
                    <a:pt x="3" y="87"/>
                  </a:lnTo>
                  <a:lnTo>
                    <a:pt x="1" y="100"/>
                  </a:lnTo>
                  <a:lnTo>
                    <a:pt x="0" y="127"/>
                  </a:lnTo>
                  <a:lnTo>
                    <a:pt x="0" y="127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0" y="131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65"/>
                  </a:lnTo>
                  <a:lnTo>
                    <a:pt x="0" y="665"/>
                  </a:lnTo>
                  <a:lnTo>
                    <a:pt x="0" y="671"/>
                  </a:lnTo>
                  <a:lnTo>
                    <a:pt x="0" y="671"/>
                  </a:lnTo>
                  <a:lnTo>
                    <a:pt x="1" y="699"/>
                  </a:lnTo>
                  <a:lnTo>
                    <a:pt x="3" y="712"/>
                  </a:lnTo>
                  <a:lnTo>
                    <a:pt x="5" y="723"/>
                  </a:lnTo>
                  <a:lnTo>
                    <a:pt x="9" y="734"/>
                  </a:lnTo>
                  <a:lnTo>
                    <a:pt x="13" y="743"/>
                  </a:lnTo>
                  <a:lnTo>
                    <a:pt x="18" y="752"/>
                  </a:lnTo>
                  <a:lnTo>
                    <a:pt x="25" y="760"/>
                  </a:lnTo>
                  <a:lnTo>
                    <a:pt x="31" y="767"/>
                  </a:lnTo>
                  <a:lnTo>
                    <a:pt x="39" y="773"/>
                  </a:lnTo>
                  <a:lnTo>
                    <a:pt x="48" y="778"/>
                  </a:lnTo>
                  <a:lnTo>
                    <a:pt x="59" y="784"/>
                  </a:lnTo>
                  <a:lnTo>
                    <a:pt x="69" y="788"/>
                  </a:lnTo>
                  <a:lnTo>
                    <a:pt x="82" y="790"/>
                  </a:lnTo>
                  <a:lnTo>
                    <a:pt x="95" y="793"/>
                  </a:lnTo>
                  <a:lnTo>
                    <a:pt x="110" y="795"/>
                  </a:lnTo>
                  <a:lnTo>
                    <a:pt x="110" y="795"/>
                  </a:lnTo>
                  <a:lnTo>
                    <a:pt x="156" y="798"/>
                  </a:lnTo>
                  <a:lnTo>
                    <a:pt x="204" y="802"/>
                  </a:lnTo>
                  <a:lnTo>
                    <a:pt x="306" y="806"/>
                  </a:lnTo>
                  <a:lnTo>
                    <a:pt x="408" y="808"/>
                  </a:lnTo>
                  <a:lnTo>
                    <a:pt x="502" y="812"/>
                  </a:lnTo>
                  <a:lnTo>
                    <a:pt x="502" y="812"/>
                  </a:lnTo>
                  <a:lnTo>
                    <a:pt x="592" y="814"/>
                  </a:lnTo>
                  <a:lnTo>
                    <a:pt x="697" y="815"/>
                  </a:lnTo>
                  <a:lnTo>
                    <a:pt x="893" y="814"/>
                  </a:lnTo>
                  <a:lnTo>
                    <a:pt x="893" y="814"/>
                  </a:lnTo>
                  <a:lnTo>
                    <a:pt x="930" y="814"/>
                  </a:lnTo>
                  <a:lnTo>
                    <a:pt x="951" y="814"/>
                  </a:lnTo>
                  <a:lnTo>
                    <a:pt x="972" y="812"/>
                  </a:lnTo>
                  <a:lnTo>
                    <a:pt x="991" y="810"/>
                  </a:lnTo>
                  <a:lnTo>
                    <a:pt x="1011" y="806"/>
                  </a:lnTo>
                  <a:lnTo>
                    <a:pt x="1029" y="799"/>
                  </a:lnTo>
                  <a:lnTo>
                    <a:pt x="1037" y="795"/>
                  </a:lnTo>
                  <a:lnTo>
                    <a:pt x="1045" y="790"/>
                  </a:lnTo>
                  <a:lnTo>
                    <a:pt x="1045" y="790"/>
                  </a:lnTo>
                  <a:lnTo>
                    <a:pt x="1057" y="781"/>
                  </a:lnTo>
                  <a:lnTo>
                    <a:pt x="1065" y="772"/>
                  </a:lnTo>
                  <a:lnTo>
                    <a:pt x="1069" y="763"/>
                  </a:lnTo>
                  <a:lnTo>
                    <a:pt x="1073" y="754"/>
                  </a:lnTo>
                  <a:lnTo>
                    <a:pt x="1076" y="734"/>
                  </a:lnTo>
                  <a:lnTo>
                    <a:pt x="1079" y="722"/>
                  </a:lnTo>
                  <a:lnTo>
                    <a:pt x="1082" y="709"/>
                  </a:lnTo>
                  <a:lnTo>
                    <a:pt x="1082" y="709"/>
                  </a:lnTo>
                  <a:lnTo>
                    <a:pt x="1083" y="701"/>
                  </a:lnTo>
                  <a:lnTo>
                    <a:pt x="1082" y="695"/>
                  </a:lnTo>
                  <a:lnTo>
                    <a:pt x="1082" y="695"/>
                  </a:lnTo>
                  <a:lnTo>
                    <a:pt x="1082" y="688"/>
                  </a:lnTo>
                  <a:lnTo>
                    <a:pt x="1080" y="683"/>
                  </a:lnTo>
                  <a:lnTo>
                    <a:pt x="1080" y="683"/>
                  </a:lnTo>
                  <a:lnTo>
                    <a:pt x="1079" y="678"/>
                  </a:lnTo>
                  <a:lnTo>
                    <a:pt x="1079" y="670"/>
                  </a:lnTo>
                  <a:lnTo>
                    <a:pt x="1080" y="650"/>
                  </a:lnTo>
                  <a:lnTo>
                    <a:pt x="1084" y="616"/>
                  </a:lnTo>
                  <a:lnTo>
                    <a:pt x="1084" y="616"/>
                  </a:lnTo>
                  <a:lnTo>
                    <a:pt x="1084" y="589"/>
                  </a:lnTo>
                  <a:lnTo>
                    <a:pt x="1084" y="561"/>
                  </a:lnTo>
                  <a:lnTo>
                    <a:pt x="1084" y="561"/>
                  </a:lnTo>
                  <a:lnTo>
                    <a:pt x="1086" y="531"/>
                  </a:lnTo>
                  <a:lnTo>
                    <a:pt x="1087" y="501"/>
                  </a:lnTo>
                  <a:lnTo>
                    <a:pt x="1088" y="472"/>
                  </a:lnTo>
                  <a:lnTo>
                    <a:pt x="1088" y="442"/>
                  </a:lnTo>
                  <a:lnTo>
                    <a:pt x="1088" y="442"/>
                  </a:lnTo>
                  <a:lnTo>
                    <a:pt x="1084" y="285"/>
                  </a:lnTo>
                  <a:lnTo>
                    <a:pt x="1082" y="198"/>
                  </a:lnTo>
                  <a:lnTo>
                    <a:pt x="1080" y="128"/>
                  </a:lnTo>
                  <a:lnTo>
                    <a:pt x="1080" y="128"/>
                  </a:lnTo>
                  <a:close/>
                  <a:moveTo>
                    <a:pt x="1023" y="751"/>
                  </a:moveTo>
                  <a:lnTo>
                    <a:pt x="1023" y="751"/>
                  </a:lnTo>
                  <a:lnTo>
                    <a:pt x="1006" y="757"/>
                  </a:lnTo>
                  <a:lnTo>
                    <a:pt x="989" y="761"/>
                  </a:lnTo>
                  <a:lnTo>
                    <a:pt x="970" y="765"/>
                  </a:lnTo>
                  <a:lnTo>
                    <a:pt x="953" y="767"/>
                  </a:lnTo>
                  <a:lnTo>
                    <a:pt x="953" y="767"/>
                  </a:lnTo>
                  <a:lnTo>
                    <a:pt x="891" y="769"/>
                  </a:lnTo>
                  <a:lnTo>
                    <a:pt x="859" y="771"/>
                  </a:lnTo>
                  <a:lnTo>
                    <a:pt x="828" y="772"/>
                  </a:lnTo>
                  <a:lnTo>
                    <a:pt x="828" y="772"/>
                  </a:lnTo>
                  <a:lnTo>
                    <a:pt x="674" y="771"/>
                  </a:lnTo>
                  <a:lnTo>
                    <a:pt x="590" y="769"/>
                  </a:lnTo>
                  <a:lnTo>
                    <a:pt x="519" y="767"/>
                  </a:lnTo>
                  <a:lnTo>
                    <a:pt x="519" y="767"/>
                  </a:lnTo>
                  <a:lnTo>
                    <a:pt x="446" y="763"/>
                  </a:lnTo>
                  <a:lnTo>
                    <a:pt x="364" y="757"/>
                  </a:lnTo>
                  <a:lnTo>
                    <a:pt x="282" y="754"/>
                  </a:lnTo>
                  <a:lnTo>
                    <a:pt x="244" y="752"/>
                  </a:lnTo>
                  <a:lnTo>
                    <a:pt x="209" y="751"/>
                  </a:lnTo>
                  <a:lnTo>
                    <a:pt x="209" y="751"/>
                  </a:lnTo>
                  <a:lnTo>
                    <a:pt x="150" y="752"/>
                  </a:lnTo>
                  <a:lnTo>
                    <a:pt x="122" y="751"/>
                  </a:lnTo>
                  <a:lnTo>
                    <a:pt x="107" y="750"/>
                  </a:lnTo>
                  <a:lnTo>
                    <a:pt x="93" y="747"/>
                  </a:lnTo>
                  <a:lnTo>
                    <a:pt x="93" y="747"/>
                  </a:lnTo>
                  <a:lnTo>
                    <a:pt x="77" y="742"/>
                  </a:lnTo>
                  <a:lnTo>
                    <a:pt x="65" y="737"/>
                  </a:lnTo>
                  <a:lnTo>
                    <a:pt x="57" y="729"/>
                  </a:lnTo>
                  <a:lnTo>
                    <a:pt x="52" y="721"/>
                  </a:lnTo>
                  <a:lnTo>
                    <a:pt x="48" y="710"/>
                  </a:lnTo>
                  <a:lnTo>
                    <a:pt x="46" y="700"/>
                  </a:lnTo>
                  <a:lnTo>
                    <a:pt x="46" y="687"/>
                  </a:lnTo>
                  <a:lnTo>
                    <a:pt x="46" y="671"/>
                  </a:lnTo>
                  <a:lnTo>
                    <a:pt x="46" y="671"/>
                  </a:lnTo>
                  <a:lnTo>
                    <a:pt x="44" y="665"/>
                  </a:lnTo>
                  <a:lnTo>
                    <a:pt x="44" y="665"/>
                  </a:lnTo>
                  <a:lnTo>
                    <a:pt x="46" y="658"/>
                  </a:lnTo>
                  <a:lnTo>
                    <a:pt x="46" y="131"/>
                  </a:lnTo>
                  <a:lnTo>
                    <a:pt x="46" y="131"/>
                  </a:lnTo>
                  <a:lnTo>
                    <a:pt x="46" y="128"/>
                  </a:lnTo>
                  <a:lnTo>
                    <a:pt x="46" y="128"/>
                  </a:lnTo>
                  <a:lnTo>
                    <a:pt x="46" y="127"/>
                  </a:lnTo>
                  <a:lnTo>
                    <a:pt x="46" y="127"/>
                  </a:lnTo>
                  <a:lnTo>
                    <a:pt x="46" y="113"/>
                  </a:lnTo>
                  <a:lnTo>
                    <a:pt x="46" y="98"/>
                  </a:lnTo>
                  <a:lnTo>
                    <a:pt x="48" y="88"/>
                  </a:lnTo>
                  <a:lnTo>
                    <a:pt x="52" y="77"/>
                  </a:lnTo>
                  <a:lnTo>
                    <a:pt x="57" y="70"/>
                  </a:lnTo>
                  <a:lnTo>
                    <a:pt x="65" y="62"/>
                  </a:lnTo>
                  <a:lnTo>
                    <a:pt x="77" y="56"/>
                  </a:lnTo>
                  <a:lnTo>
                    <a:pt x="93" y="53"/>
                  </a:lnTo>
                  <a:lnTo>
                    <a:pt x="93" y="53"/>
                  </a:lnTo>
                  <a:lnTo>
                    <a:pt x="107" y="49"/>
                  </a:lnTo>
                  <a:lnTo>
                    <a:pt x="122" y="47"/>
                  </a:lnTo>
                  <a:lnTo>
                    <a:pt x="150" y="46"/>
                  </a:lnTo>
                  <a:lnTo>
                    <a:pt x="209" y="47"/>
                  </a:lnTo>
                  <a:lnTo>
                    <a:pt x="209" y="47"/>
                  </a:lnTo>
                  <a:lnTo>
                    <a:pt x="280" y="49"/>
                  </a:lnTo>
                  <a:lnTo>
                    <a:pt x="357" y="50"/>
                  </a:lnTo>
                  <a:lnTo>
                    <a:pt x="435" y="51"/>
                  </a:lnTo>
                  <a:lnTo>
                    <a:pt x="472" y="51"/>
                  </a:lnTo>
                  <a:lnTo>
                    <a:pt x="506" y="50"/>
                  </a:lnTo>
                  <a:lnTo>
                    <a:pt x="506" y="50"/>
                  </a:lnTo>
                  <a:lnTo>
                    <a:pt x="540" y="49"/>
                  </a:lnTo>
                  <a:lnTo>
                    <a:pt x="578" y="49"/>
                  </a:lnTo>
                  <a:lnTo>
                    <a:pt x="666" y="51"/>
                  </a:lnTo>
                  <a:lnTo>
                    <a:pt x="753" y="54"/>
                  </a:lnTo>
                  <a:lnTo>
                    <a:pt x="827" y="55"/>
                  </a:lnTo>
                  <a:lnTo>
                    <a:pt x="827" y="55"/>
                  </a:lnTo>
                  <a:lnTo>
                    <a:pt x="857" y="55"/>
                  </a:lnTo>
                  <a:lnTo>
                    <a:pt x="888" y="56"/>
                  </a:lnTo>
                  <a:lnTo>
                    <a:pt x="951" y="60"/>
                  </a:lnTo>
                  <a:lnTo>
                    <a:pt x="951" y="60"/>
                  </a:lnTo>
                  <a:lnTo>
                    <a:pt x="968" y="62"/>
                  </a:lnTo>
                  <a:lnTo>
                    <a:pt x="986" y="64"/>
                  </a:lnTo>
                  <a:lnTo>
                    <a:pt x="1004" y="70"/>
                  </a:lnTo>
                  <a:lnTo>
                    <a:pt x="1020" y="75"/>
                  </a:lnTo>
                  <a:lnTo>
                    <a:pt x="1020" y="75"/>
                  </a:lnTo>
                  <a:lnTo>
                    <a:pt x="1025" y="79"/>
                  </a:lnTo>
                  <a:lnTo>
                    <a:pt x="1029" y="84"/>
                  </a:lnTo>
                  <a:lnTo>
                    <a:pt x="1031" y="90"/>
                  </a:lnTo>
                  <a:lnTo>
                    <a:pt x="1032" y="97"/>
                  </a:lnTo>
                  <a:lnTo>
                    <a:pt x="1033" y="113"/>
                  </a:lnTo>
                  <a:lnTo>
                    <a:pt x="1036" y="126"/>
                  </a:lnTo>
                  <a:lnTo>
                    <a:pt x="1036" y="126"/>
                  </a:lnTo>
                  <a:lnTo>
                    <a:pt x="1036" y="127"/>
                  </a:lnTo>
                  <a:lnTo>
                    <a:pt x="1036" y="127"/>
                  </a:lnTo>
                  <a:lnTo>
                    <a:pt x="1036" y="202"/>
                  </a:lnTo>
                  <a:lnTo>
                    <a:pt x="1039" y="293"/>
                  </a:lnTo>
                  <a:lnTo>
                    <a:pt x="1044" y="459"/>
                  </a:lnTo>
                  <a:lnTo>
                    <a:pt x="1044" y="459"/>
                  </a:lnTo>
                  <a:lnTo>
                    <a:pt x="1044" y="489"/>
                  </a:lnTo>
                  <a:lnTo>
                    <a:pt x="1041" y="518"/>
                  </a:lnTo>
                  <a:lnTo>
                    <a:pt x="1040" y="548"/>
                  </a:lnTo>
                  <a:lnTo>
                    <a:pt x="1039" y="578"/>
                  </a:lnTo>
                  <a:lnTo>
                    <a:pt x="1039" y="578"/>
                  </a:lnTo>
                  <a:lnTo>
                    <a:pt x="1037" y="607"/>
                  </a:lnTo>
                  <a:lnTo>
                    <a:pt x="1035" y="640"/>
                  </a:lnTo>
                  <a:lnTo>
                    <a:pt x="1035" y="655"/>
                  </a:lnTo>
                  <a:lnTo>
                    <a:pt x="1035" y="672"/>
                  </a:lnTo>
                  <a:lnTo>
                    <a:pt x="1035" y="687"/>
                  </a:lnTo>
                  <a:lnTo>
                    <a:pt x="1037" y="699"/>
                  </a:lnTo>
                  <a:lnTo>
                    <a:pt x="1037" y="699"/>
                  </a:lnTo>
                  <a:lnTo>
                    <a:pt x="1036" y="712"/>
                  </a:lnTo>
                  <a:lnTo>
                    <a:pt x="1035" y="727"/>
                  </a:lnTo>
                  <a:lnTo>
                    <a:pt x="1033" y="735"/>
                  </a:lnTo>
                  <a:lnTo>
                    <a:pt x="1031" y="742"/>
                  </a:lnTo>
                  <a:lnTo>
                    <a:pt x="1028" y="747"/>
                  </a:lnTo>
                  <a:lnTo>
                    <a:pt x="1023" y="751"/>
                  </a:lnTo>
                  <a:lnTo>
                    <a:pt x="1023" y="75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9" name="chenying0907 766"/>
            <p:cNvSpPr>
              <a:spLocks noEditPoints="1"/>
            </p:cNvSpPr>
            <p:nvPr/>
          </p:nvSpPr>
          <p:spPr bwMode="auto">
            <a:xfrm>
              <a:off x="2184401" y="3195638"/>
              <a:ext cx="254000" cy="252413"/>
            </a:xfrm>
            <a:custGeom>
              <a:avLst/>
              <a:gdLst/>
              <a:ahLst/>
              <a:cxnLst>
                <a:cxn ang="0">
                  <a:pos x="638" y="357"/>
                </a:cxn>
                <a:cxn ang="0">
                  <a:pos x="637" y="165"/>
                </a:cxn>
                <a:cxn ang="0">
                  <a:pos x="636" y="102"/>
                </a:cxn>
                <a:cxn ang="0">
                  <a:pos x="630" y="56"/>
                </a:cxn>
                <a:cxn ang="0">
                  <a:pos x="615" y="31"/>
                </a:cxn>
                <a:cxn ang="0">
                  <a:pos x="599" y="22"/>
                </a:cxn>
                <a:cxn ang="0">
                  <a:pos x="591" y="20"/>
                </a:cxn>
                <a:cxn ang="0">
                  <a:pos x="363" y="9"/>
                </a:cxn>
                <a:cxn ang="0">
                  <a:pos x="280" y="1"/>
                </a:cxn>
                <a:cxn ang="0">
                  <a:pos x="137" y="1"/>
                </a:cxn>
                <a:cxn ang="0">
                  <a:pos x="81" y="1"/>
                </a:cxn>
                <a:cxn ang="0">
                  <a:pos x="39" y="6"/>
                </a:cxn>
                <a:cxn ang="0">
                  <a:pos x="19" y="12"/>
                </a:cxn>
                <a:cxn ang="0">
                  <a:pos x="9" y="26"/>
                </a:cxn>
                <a:cxn ang="0">
                  <a:pos x="6" y="34"/>
                </a:cxn>
                <a:cxn ang="0">
                  <a:pos x="5" y="46"/>
                </a:cxn>
                <a:cxn ang="0">
                  <a:pos x="5" y="418"/>
                </a:cxn>
                <a:cxn ang="0">
                  <a:pos x="0" y="496"/>
                </a:cxn>
                <a:cxn ang="0">
                  <a:pos x="1" y="552"/>
                </a:cxn>
                <a:cxn ang="0">
                  <a:pos x="13" y="587"/>
                </a:cxn>
                <a:cxn ang="0">
                  <a:pos x="36" y="613"/>
                </a:cxn>
                <a:cxn ang="0">
                  <a:pos x="52" y="619"/>
                </a:cxn>
                <a:cxn ang="0">
                  <a:pos x="94" y="622"/>
                </a:cxn>
                <a:cxn ang="0">
                  <a:pos x="140" y="624"/>
                </a:cxn>
                <a:cxn ang="0">
                  <a:pos x="226" y="629"/>
                </a:cxn>
                <a:cxn ang="0">
                  <a:pos x="306" y="636"/>
                </a:cxn>
                <a:cxn ang="0">
                  <a:pos x="507" y="636"/>
                </a:cxn>
                <a:cxn ang="0">
                  <a:pos x="587" y="636"/>
                </a:cxn>
                <a:cxn ang="0">
                  <a:pos x="602" y="630"/>
                </a:cxn>
                <a:cxn ang="0">
                  <a:pos x="608" y="628"/>
                </a:cxn>
                <a:cxn ang="0">
                  <a:pos x="625" y="619"/>
                </a:cxn>
                <a:cxn ang="0">
                  <a:pos x="636" y="594"/>
                </a:cxn>
                <a:cxn ang="0">
                  <a:pos x="637" y="566"/>
                </a:cxn>
                <a:cxn ang="0">
                  <a:pos x="641" y="430"/>
                </a:cxn>
                <a:cxn ang="0">
                  <a:pos x="639" y="384"/>
                </a:cxn>
                <a:cxn ang="0">
                  <a:pos x="87" y="573"/>
                </a:cxn>
                <a:cxn ang="0">
                  <a:pos x="60" y="554"/>
                </a:cxn>
                <a:cxn ang="0">
                  <a:pos x="51" y="523"/>
                </a:cxn>
                <a:cxn ang="0">
                  <a:pos x="51" y="51"/>
                </a:cxn>
                <a:cxn ang="0">
                  <a:pos x="64" y="48"/>
                </a:cxn>
                <a:cxn ang="0">
                  <a:pos x="158" y="47"/>
                </a:cxn>
                <a:cxn ang="0">
                  <a:pos x="277" y="47"/>
                </a:cxn>
                <a:cxn ang="0">
                  <a:pos x="371" y="55"/>
                </a:cxn>
                <a:cxn ang="0">
                  <a:pos x="579" y="65"/>
                </a:cxn>
                <a:cxn ang="0">
                  <a:pos x="583" y="71"/>
                </a:cxn>
                <a:cxn ang="0">
                  <a:pos x="592" y="114"/>
                </a:cxn>
                <a:cxn ang="0">
                  <a:pos x="592" y="312"/>
                </a:cxn>
                <a:cxn ang="0">
                  <a:pos x="592" y="370"/>
                </a:cxn>
                <a:cxn ang="0">
                  <a:pos x="595" y="553"/>
                </a:cxn>
                <a:cxn ang="0">
                  <a:pos x="590" y="586"/>
                </a:cxn>
                <a:cxn ang="0">
                  <a:pos x="533" y="588"/>
                </a:cxn>
                <a:cxn ang="0">
                  <a:pos x="276" y="587"/>
                </a:cxn>
                <a:cxn ang="0">
                  <a:pos x="125" y="578"/>
                </a:cxn>
              </a:cxnLst>
              <a:rect l="0" t="0" r="r" b="b"/>
              <a:pathLst>
                <a:path w="641" h="636">
                  <a:moveTo>
                    <a:pt x="639" y="384"/>
                  </a:moveTo>
                  <a:lnTo>
                    <a:pt x="639" y="384"/>
                  </a:lnTo>
                  <a:lnTo>
                    <a:pt x="638" y="357"/>
                  </a:lnTo>
                  <a:lnTo>
                    <a:pt x="638" y="323"/>
                  </a:lnTo>
                  <a:lnTo>
                    <a:pt x="638" y="243"/>
                  </a:lnTo>
                  <a:lnTo>
                    <a:pt x="637" y="165"/>
                  </a:lnTo>
                  <a:lnTo>
                    <a:pt x="637" y="129"/>
                  </a:lnTo>
                  <a:lnTo>
                    <a:pt x="636" y="102"/>
                  </a:lnTo>
                  <a:lnTo>
                    <a:pt x="636" y="102"/>
                  </a:lnTo>
                  <a:lnTo>
                    <a:pt x="633" y="78"/>
                  </a:lnTo>
                  <a:lnTo>
                    <a:pt x="632" y="67"/>
                  </a:lnTo>
                  <a:lnTo>
                    <a:pt x="630" y="56"/>
                  </a:lnTo>
                  <a:lnTo>
                    <a:pt x="626" y="47"/>
                  </a:lnTo>
                  <a:lnTo>
                    <a:pt x="622" y="38"/>
                  </a:lnTo>
                  <a:lnTo>
                    <a:pt x="615" y="31"/>
                  </a:lnTo>
                  <a:lnTo>
                    <a:pt x="605" y="26"/>
                  </a:lnTo>
                  <a:lnTo>
                    <a:pt x="605" y="26"/>
                  </a:lnTo>
                  <a:lnTo>
                    <a:pt x="599" y="22"/>
                  </a:lnTo>
                  <a:lnTo>
                    <a:pt x="595" y="21"/>
                  </a:lnTo>
                  <a:lnTo>
                    <a:pt x="591" y="20"/>
                  </a:lnTo>
                  <a:lnTo>
                    <a:pt x="591" y="20"/>
                  </a:lnTo>
                  <a:lnTo>
                    <a:pt x="526" y="18"/>
                  </a:lnTo>
                  <a:lnTo>
                    <a:pt x="445" y="14"/>
                  </a:lnTo>
                  <a:lnTo>
                    <a:pt x="363" y="9"/>
                  </a:lnTo>
                  <a:lnTo>
                    <a:pt x="298" y="3"/>
                  </a:lnTo>
                  <a:lnTo>
                    <a:pt x="298" y="3"/>
                  </a:lnTo>
                  <a:lnTo>
                    <a:pt x="280" y="1"/>
                  </a:lnTo>
                  <a:lnTo>
                    <a:pt x="260" y="0"/>
                  </a:lnTo>
                  <a:lnTo>
                    <a:pt x="217" y="0"/>
                  </a:lnTo>
                  <a:lnTo>
                    <a:pt x="137" y="1"/>
                  </a:lnTo>
                  <a:lnTo>
                    <a:pt x="137" y="1"/>
                  </a:lnTo>
                  <a:lnTo>
                    <a:pt x="108" y="1"/>
                  </a:lnTo>
                  <a:lnTo>
                    <a:pt x="81" y="1"/>
                  </a:lnTo>
                  <a:lnTo>
                    <a:pt x="67" y="3"/>
                  </a:lnTo>
                  <a:lnTo>
                    <a:pt x="52" y="4"/>
                  </a:lnTo>
                  <a:lnTo>
                    <a:pt x="39" y="6"/>
                  </a:lnTo>
                  <a:lnTo>
                    <a:pt x="25" y="9"/>
                  </a:lnTo>
                  <a:lnTo>
                    <a:pt x="25" y="9"/>
                  </a:lnTo>
                  <a:lnTo>
                    <a:pt x="19" y="12"/>
                  </a:lnTo>
                  <a:lnTo>
                    <a:pt x="15" y="16"/>
                  </a:lnTo>
                  <a:lnTo>
                    <a:pt x="12" y="21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8" y="30"/>
                  </a:lnTo>
                  <a:lnTo>
                    <a:pt x="6" y="34"/>
                  </a:lnTo>
                  <a:lnTo>
                    <a:pt x="6" y="42"/>
                  </a:lnTo>
                  <a:lnTo>
                    <a:pt x="6" y="42"/>
                  </a:lnTo>
                  <a:lnTo>
                    <a:pt x="5" y="46"/>
                  </a:lnTo>
                  <a:lnTo>
                    <a:pt x="5" y="51"/>
                  </a:lnTo>
                  <a:lnTo>
                    <a:pt x="5" y="418"/>
                  </a:lnTo>
                  <a:lnTo>
                    <a:pt x="5" y="418"/>
                  </a:lnTo>
                  <a:lnTo>
                    <a:pt x="4" y="442"/>
                  </a:lnTo>
                  <a:lnTo>
                    <a:pt x="1" y="468"/>
                  </a:lnTo>
                  <a:lnTo>
                    <a:pt x="0" y="496"/>
                  </a:lnTo>
                  <a:lnTo>
                    <a:pt x="0" y="524"/>
                  </a:lnTo>
                  <a:lnTo>
                    <a:pt x="0" y="537"/>
                  </a:lnTo>
                  <a:lnTo>
                    <a:pt x="1" y="552"/>
                  </a:lnTo>
                  <a:lnTo>
                    <a:pt x="4" y="565"/>
                  </a:lnTo>
                  <a:lnTo>
                    <a:pt x="8" y="577"/>
                  </a:lnTo>
                  <a:lnTo>
                    <a:pt x="13" y="587"/>
                  </a:lnTo>
                  <a:lnTo>
                    <a:pt x="18" y="598"/>
                  </a:lnTo>
                  <a:lnTo>
                    <a:pt x="26" y="607"/>
                  </a:lnTo>
                  <a:lnTo>
                    <a:pt x="36" y="613"/>
                  </a:lnTo>
                  <a:lnTo>
                    <a:pt x="36" y="613"/>
                  </a:lnTo>
                  <a:lnTo>
                    <a:pt x="44" y="617"/>
                  </a:lnTo>
                  <a:lnTo>
                    <a:pt x="52" y="619"/>
                  </a:lnTo>
                  <a:lnTo>
                    <a:pt x="63" y="621"/>
                  </a:lnTo>
                  <a:lnTo>
                    <a:pt x="73" y="621"/>
                  </a:lnTo>
                  <a:lnTo>
                    <a:pt x="94" y="622"/>
                  </a:lnTo>
                  <a:lnTo>
                    <a:pt x="111" y="622"/>
                  </a:lnTo>
                  <a:lnTo>
                    <a:pt x="111" y="622"/>
                  </a:lnTo>
                  <a:lnTo>
                    <a:pt x="140" y="624"/>
                  </a:lnTo>
                  <a:lnTo>
                    <a:pt x="169" y="625"/>
                  </a:lnTo>
                  <a:lnTo>
                    <a:pt x="197" y="626"/>
                  </a:lnTo>
                  <a:lnTo>
                    <a:pt x="226" y="629"/>
                  </a:lnTo>
                  <a:lnTo>
                    <a:pt x="226" y="629"/>
                  </a:lnTo>
                  <a:lnTo>
                    <a:pt x="261" y="633"/>
                  </a:lnTo>
                  <a:lnTo>
                    <a:pt x="306" y="636"/>
                  </a:lnTo>
                  <a:lnTo>
                    <a:pt x="354" y="636"/>
                  </a:lnTo>
                  <a:lnTo>
                    <a:pt x="407" y="636"/>
                  </a:lnTo>
                  <a:lnTo>
                    <a:pt x="507" y="636"/>
                  </a:lnTo>
                  <a:lnTo>
                    <a:pt x="552" y="636"/>
                  </a:lnTo>
                  <a:lnTo>
                    <a:pt x="587" y="636"/>
                  </a:lnTo>
                  <a:lnTo>
                    <a:pt x="587" y="636"/>
                  </a:lnTo>
                  <a:lnTo>
                    <a:pt x="592" y="636"/>
                  </a:lnTo>
                  <a:lnTo>
                    <a:pt x="598" y="633"/>
                  </a:lnTo>
                  <a:lnTo>
                    <a:pt x="602" y="630"/>
                  </a:lnTo>
                  <a:lnTo>
                    <a:pt x="604" y="628"/>
                  </a:lnTo>
                  <a:lnTo>
                    <a:pt x="604" y="628"/>
                  </a:lnTo>
                  <a:lnTo>
                    <a:pt x="608" y="628"/>
                  </a:lnTo>
                  <a:lnTo>
                    <a:pt x="608" y="628"/>
                  </a:lnTo>
                  <a:lnTo>
                    <a:pt x="619" y="624"/>
                  </a:lnTo>
                  <a:lnTo>
                    <a:pt x="625" y="619"/>
                  </a:lnTo>
                  <a:lnTo>
                    <a:pt x="630" y="611"/>
                  </a:lnTo>
                  <a:lnTo>
                    <a:pt x="634" y="603"/>
                  </a:lnTo>
                  <a:lnTo>
                    <a:pt x="636" y="594"/>
                  </a:lnTo>
                  <a:lnTo>
                    <a:pt x="637" y="585"/>
                  </a:lnTo>
                  <a:lnTo>
                    <a:pt x="637" y="566"/>
                  </a:lnTo>
                  <a:lnTo>
                    <a:pt x="637" y="566"/>
                  </a:lnTo>
                  <a:lnTo>
                    <a:pt x="637" y="520"/>
                  </a:lnTo>
                  <a:lnTo>
                    <a:pt x="639" y="475"/>
                  </a:lnTo>
                  <a:lnTo>
                    <a:pt x="641" y="430"/>
                  </a:lnTo>
                  <a:lnTo>
                    <a:pt x="641" y="407"/>
                  </a:lnTo>
                  <a:lnTo>
                    <a:pt x="639" y="384"/>
                  </a:lnTo>
                  <a:lnTo>
                    <a:pt x="639" y="384"/>
                  </a:lnTo>
                  <a:close/>
                  <a:moveTo>
                    <a:pt x="102" y="575"/>
                  </a:moveTo>
                  <a:lnTo>
                    <a:pt x="102" y="575"/>
                  </a:lnTo>
                  <a:lnTo>
                    <a:pt x="87" y="573"/>
                  </a:lnTo>
                  <a:lnTo>
                    <a:pt x="76" y="568"/>
                  </a:lnTo>
                  <a:lnTo>
                    <a:pt x="67" y="562"/>
                  </a:lnTo>
                  <a:lnTo>
                    <a:pt x="60" y="554"/>
                  </a:lnTo>
                  <a:lnTo>
                    <a:pt x="55" y="545"/>
                  </a:lnTo>
                  <a:lnTo>
                    <a:pt x="52" y="535"/>
                  </a:lnTo>
                  <a:lnTo>
                    <a:pt x="51" y="523"/>
                  </a:lnTo>
                  <a:lnTo>
                    <a:pt x="51" y="509"/>
                  </a:lnTo>
                  <a:lnTo>
                    <a:pt x="51" y="51"/>
                  </a:lnTo>
                  <a:lnTo>
                    <a:pt x="51" y="51"/>
                  </a:lnTo>
                  <a:lnTo>
                    <a:pt x="50" y="51"/>
                  </a:lnTo>
                  <a:lnTo>
                    <a:pt x="50" y="51"/>
                  </a:lnTo>
                  <a:lnTo>
                    <a:pt x="64" y="48"/>
                  </a:lnTo>
                  <a:lnTo>
                    <a:pt x="77" y="47"/>
                  </a:lnTo>
                  <a:lnTo>
                    <a:pt x="104" y="46"/>
                  </a:lnTo>
                  <a:lnTo>
                    <a:pt x="158" y="47"/>
                  </a:lnTo>
                  <a:lnTo>
                    <a:pt x="158" y="47"/>
                  </a:lnTo>
                  <a:lnTo>
                    <a:pt x="235" y="46"/>
                  </a:lnTo>
                  <a:lnTo>
                    <a:pt x="277" y="47"/>
                  </a:lnTo>
                  <a:lnTo>
                    <a:pt x="312" y="50"/>
                  </a:lnTo>
                  <a:lnTo>
                    <a:pt x="312" y="50"/>
                  </a:lnTo>
                  <a:lnTo>
                    <a:pt x="371" y="55"/>
                  </a:lnTo>
                  <a:lnTo>
                    <a:pt x="446" y="60"/>
                  </a:lnTo>
                  <a:lnTo>
                    <a:pt x="520" y="64"/>
                  </a:lnTo>
                  <a:lnTo>
                    <a:pt x="579" y="65"/>
                  </a:lnTo>
                  <a:lnTo>
                    <a:pt x="579" y="65"/>
                  </a:lnTo>
                  <a:lnTo>
                    <a:pt x="582" y="68"/>
                  </a:lnTo>
                  <a:lnTo>
                    <a:pt x="583" y="71"/>
                  </a:lnTo>
                  <a:lnTo>
                    <a:pt x="587" y="81"/>
                  </a:lnTo>
                  <a:lnTo>
                    <a:pt x="590" y="95"/>
                  </a:lnTo>
                  <a:lnTo>
                    <a:pt x="592" y="114"/>
                  </a:lnTo>
                  <a:lnTo>
                    <a:pt x="594" y="159"/>
                  </a:lnTo>
                  <a:lnTo>
                    <a:pt x="595" y="212"/>
                  </a:lnTo>
                  <a:lnTo>
                    <a:pt x="592" y="312"/>
                  </a:lnTo>
                  <a:lnTo>
                    <a:pt x="592" y="349"/>
                  </a:lnTo>
                  <a:lnTo>
                    <a:pt x="592" y="370"/>
                  </a:lnTo>
                  <a:lnTo>
                    <a:pt x="592" y="370"/>
                  </a:lnTo>
                  <a:lnTo>
                    <a:pt x="594" y="413"/>
                  </a:lnTo>
                  <a:lnTo>
                    <a:pt x="594" y="485"/>
                  </a:lnTo>
                  <a:lnTo>
                    <a:pt x="595" y="553"/>
                  </a:lnTo>
                  <a:lnTo>
                    <a:pt x="596" y="583"/>
                  </a:lnTo>
                  <a:lnTo>
                    <a:pt x="596" y="583"/>
                  </a:lnTo>
                  <a:lnTo>
                    <a:pt x="590" y="586"/>
                  </a:lnTo>
                  <a:lnTo>
                    <a:pt x="585" y="590"/>
                  </a:lnTo>
                  <a:lnTo>
                    <a:pt x="585" y="590"/>
                  </a:lnTo>
                  <a:lnTo>
                    <a:pt x="533" y="588"/>
                  </a:lnTo>
                  <a:lnTo>
                    <a:pt x="475" y="588"/>
                  </a:lnTo>
                  <a:lnTo>
                    <a:pt x="343" y="588"/>
                  </a:lnTo>
                  <a:lnTo>
                    <a:pt x="276" y="587"/>
                  </a:lnTo>
                  <a:lnTo>
                    <a:pt x="212" y="585"/>
                  </a:lnTo>
                  <a:lnTo>
                    <a:pt x="153" y="581"/>
                  </a:lnTo>
                  <a:lnTo>
                    <a:pt x="125" y="578"/>
                  </a:lnTo>
                  <a:lnTo>
                    <a:pt x="102" y="575"/>
                  </a:lnTo>
                  <a:lnTo>
                    <a:pt x="102" y="57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0" name="chenying0907 767"/>
            <p:cNvSpPr>
              <a:spLocks/>
            </p:cNvSpPr>
            <p:nvPr/>
          </p:nvSpPr>
          <p:spPr bwMode="auto">
            <a:xfrm>
              <a:off x="2033588" y="3146425"/>
              <a:ext cx="30163" cy="538163"/>
            </a:xfrm>
            <a:custGeom>
              <a:avLst/>
              <a:gdLst/>
              <a:ahLst/>
              <a:cxnLst>
                <a:cxn ang="0">
                  <a:pos x="62" y="1072"/>
                </a:cxn>
                <a:cxn ang="0">
                  <a:pos x="62" y="1011"/>
                </a:cxn>
                <a:cxn ang="0">
                  <a:pos x="54" y="834"/>
                </a:cxn>
                <a:cxn ang="0">
                  <a:pos x="51" y="614"/>
                </a:cxn>
                <a:cxn ang="0">
                  <a:pos x="53" y="452"/>
                </a:cxn>
                <a:cxn ang="0">
                  <a:pos x="50" y="331"/>
                </a:cxn>
                <a:cxn ang="0">
                  <a:pos x="49" y="290"/>
                </a:cxn>
                <a:cxn ang="0">
                  <a:pos x="48" y="251"/>
                </a:cxn>
                <a:cxn ang="0">
                  <a:pos x="55" y="174"/>
                </a:cxn>
                <a:cxn ang="0">
                  <a:pos x="61" y="134"/>
                </a:cxn>
                <a:cxn ang="0">
                  <a:pos x="65" y="78"/>
                </a:cxn>
                <a:cxn ang="0">
                  <a:pos x="70" y="43"/>
                </a:cxn>
                <a:cxn ang="0">
                  <a:pos x="79" y="14"/>
                </a:cxn>
                <a:cxn ang="0">
                  <a:pos x="70" y="6"/>
                </a:cxn>
                <a:cxn ang="0">
                  <a:pos x="58" y="1"/>
                </a:cxn>
                <a:cxn ang="0">
                  <a:pos x="48" y="0"/>
                </a:cxn>
                <a:cxn ang="0">
                  <a:pos x="34" y="2"/>
                </a:cxn>
                <a:cxn ang="0">
                  <a:pos x="28" y="22"/>
                </a:cxn>
                <a:cxn ang="0">
                  <a:pos x="20" y="65"/>
                </a:cxn>
                <a:cxn ang="0">
                  <a:pos x="14" y="129"/>
                </a:cxn>
                <a:cxn ang="0">
                  <a:pos x="11" y="163"/>
                </a:cxn>
                <a:cxn ang="0">
                  <a:pos x="4" y="205"/>
                </a:cxn>
                <a:cxn ang="0">
                  <a:pos x="0" y="291"/>
                </a:cxn>
                <a:cxn ang="0">
                  <a:pos x="3" y="423"/>
                </a:cxn>
                <a:cxn ang="0">
                  <a:pos x="6" y="510"/>
                </a:cxn>
                <a:cxn ang="0">
                  <a:pos x="4" y="620"/>
                </a:cxn>
                <a:cxn ang="0">
                  <a:pos x="2" y="826"/>
                </a:cxn>
                <a:cxn ang="0">
                  <a:pos x="6" y="953"/>
                </a:cxn>
                <a:cxn ang="0">
                  <a:pos x="11" y="1003"/>
                </a:cxn>
                <a:cxn ang="0">
                  <a:pos x="14" y="1024"/>
                </a:cxn>
                <a:cxn ang="0">
                  <a:pos x="15" y="1088"/>
                </a:cxn>
                <a:cxn ang="0">
                  <a:pos x="12" y="1173"/>
                </a:cxn>
                <a:cxn ang="0">
                  <a:pos x="12" y="1192"/>
                </a:cxn>
                <a:cxn ang="0">
                  <a:pos x="20" y="1253"/>
                </a:cxn>
                <a:cxn ang="0">
                  <a:pos x="28" y="1313"/>
                </a:cxn>
                <a:cxn ang="0">
                  <a:pos x="28" y="1332"/>
                </a:cxn>
                <a:cxn ang="0">
                  <a:pos x="31" y="1341"/>
                </a:cxn>
                <a:cxn ang="0">
                  <a:pos x="36" y="1349"/>
                </a:cxn>
                <a:cxn ang="0">
                  <a:pos x="44" y="1353"/>
                </a:cxn>
                <a:cxn ang="0">
                  <a:pos x="59" y="1353"/>
                </a:cxn>
                <a:cxn ang="0">
                  <a:pos x="67" y="1349"/>
                </a:cxn>
                <a:cxn ang="0">
                  <a:pos x="72" y="1341"/>
                </a:cxn>
                <a:cxn ang="0">
                  <a:pos x="74" y="1332"/>
                </a:cxn>
                <a:cxn ang="0">
                  <a:pos x="74" y="1302"/>
                </a:cxn>
                <a:cxn ang="0">
                  <a:pos x="67" y="1242"/>
                </a:cxn>
                <a:cxn ang="0">
                  <a:pos x="62" y="1212"/>
                </a:cxn>
                <a:cxn ang="0">
                  <a:pos x="58" y="1178"/>
                </a:cxn>
                <a:cxn ang="0">
                  <a:pos x="58" y="1143"/>
                </a:cxn>
                <a:cxn ang="0">
                  <a:pos x="62" y="1072"/>
                </a:cxn>
              </a:cxnLst>
              <a:rect l="0" t="0" r="r" b="b"/>
              <a:pathLst>
                <a:path w="79" h="1355">
                  <a:moveTo>
                    <a:pt x="62" y="1072"/>
                  </a:moveTo>
                  <a:lnTo>
                    <a:pt x="62" y="1072"/>
                  </a:lnTo>
                  <a:lnTo>
                    <a:pt x="63" y="1047"/>
                  </a:lnTo>
                  <a:lnTo>
                    <a:pt x="62" y="1011"/>
                  </a:lnTo>
                  <a:lnTo>
                    <a:pt x="58" y="923"/>
                  </a:lnTo>
                  <a:lnTo>
                    <a:pt x="54" y="834"/>
                  </a:lnTo>
                  <a:lnTo>
                    <a:pt x="51" y="773"/>
                  </a:lnTo>
                  <a:lnTo>
                    <a:pt x="51" y="614"/>
                  </a:lnTo>
                  <a:lnTo>
                    <a:pt x="51" y="614"/>
                  </a:lnTo>
                  <a:lnTo>
                    <a:pt x="53" y="452"/>
                  </a:lnTo>
                  <a:lnTo>
                    <a:pt x="51" y="371"/>
                  </a:lnTo>
                  <a:lnTo>
                    <a:pt x="50" y="331"/>
                  </a:lnTo>
                  <a:lnTo>
                    <a:pt x="49" y="290"/>
                  </a:lnTo>
                  <a:lnTo>
                    <a:pt x="49" y="290"/>
                  </a:lnTo>
                  <a:lnTo>
                    <a:pt x="48" y="270"/>
                  </a:lnTo>
                  <a:lnTo>
                    <a:pt x="48" y="251"/>
                  </a:lnTo>
                  <a:lnTo>
                    <a:pt x="50" y="212"/>
                  </a:lnTo>
                  <a:lnTo>
                    <a:pt x="55" y="174"/>
                  </a:lnTo>
                  <a:lnTo>
                    <a:pt x="61" y="134"/>
                  </a:lnTo>
                  <a:lnTo>
                    <a:pt x="61" y="134"/>
                  </a:lnTo>
                  <a:lnTo>
                    <a:pt x="62" y="112"/>
                  </a:lnTo>
                  <a:lnTo>
                    <a:pt x="65" y="78"/>
                  </a:lnTo>
                  <a:lnTo>
                    <a:pt x="67" y="60"/>
                  </a:lnTo>
                  <a:lnTo>
                    <a:pt x="70" y="43"/>
                  </a:lnTo>
                  <a:lnTo>
                    <a:pt x="74" y="27"/>
                  </a:lnTo>
                  <a:lnTo>
                    <a:pt x="79" y="14"/>
                  </a:lnTo>
                  <a:lnTo>
                    <a:pt x="79" y="14"/>
                  </a:lnTo>
                  <a:lnTo>
                    <a:pt x="70" y="6"/>
                  </a:lnTo>
                  <a:lnTo>
                    <a:pt x="65" y="4"/>
                  </a:lnTo>
                  <a:lnTo>
                    <a:pt x="58" y="1"/>
                  </a:lnTo>
                  <a:lnTo>
                    <a:pt x="53" y="0"/>
                  </a:lnTo>
                  <a:lnTo>
                    <a:pt x="48" y="0"/>
                  </a:lnTo>
                  <a:lnTo>
                    <a:pt x="41" y="1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8" y="22"/>
                  </a:lnTo>
                  <a:lnTo>
                    <a:pt x="23" y="43"/>
                  </a:lnTo>
                  <a:lnTo>
                    <a:pt x="20" y="65"/>
                  </a:lnTo>
                  <a:lnTo>
                    <a:pt x="17" y="87"/>
                  </a:lnTo>
                  <a:lnTo>
                    <a:pt x="14" y="129"/>
                  </a:lnTo>
                  <a:lnTo>
                    <a:pt x="12" y="147"/>
                  </a:lnTo>
                  <a:lnTo>
                    <a:pt x="11" y="163"/>
                  </a:lnTo>
                  <a:lnTo>
                    <a:pt x="11" y="163"/>
                  </a:lnTo>
                  <a:lnTo>
                    <a:pt x="4" y="205"/>
                  </a:lnTo>
                  <a:lnTo>
                    <a:pt x="2" y="248"/>
                  </a:lnTo>
                  <a:lnTo>
                    <a:pt x="0" y="291"/>
                  </a:lnTo>
                  <a:lnTo>
                    <a:pt x="0" y="336"/>
                  </a:lnTo>
                  <a:lnTo>
                    <a:pt x="3" y="423"/>
                  </a:lnTo>
                  <a:lnTo>
                    <a:pt x="6" y="467"/>
                  </a:lnTo>
                  <a:lnTo>
                    <a:pt x="6" y="510"/>
                  </a:lnTo>
                  <a:lnTo>
                    <a:pt x="6" y="510"/>
                  </a:lnTo>
                  <a:lnTo>
                    <a:pt x="4" y="620"/>
                  </a:lnTo>
                  <a:lnTo>
                    <a:pt x="2" y="757"/>
                  </a:lnTo>
                  <a:lnTo>
                    <a:pt x="2" y="826"/>
                  </a:lnTo>
                  <a:lnTo>
                    <a:pt x="3" y="894"/>
                  </a:lnTo>
                  <a:lnTo>
                    <a:pt x="6" y="953"/>
                  </a:lnTo>
                  <a:lnTo>
                    <a:pt x="8" y="979"/>
                  </a:lnTo>
                  <a:lnTo>
                    <a:pt x="11" y="1003"/>
                  </a:lnTo>
                  <a:lnTo>
                    <a:pt x="11" y="1003"/>
                  </a:lnTo>
                  <a:lnTo>
                    <a:pt x="14" y="1024"/>
                  </a:lnTo>
                  <a:lnTo>
                    <a:pt x="14" y="1046"/>
                  </a:lnTo>
                  <a:lnTo>
                    <a:pt x="15" y="1088"/>
                  </a:lnTo>
                  <a:lnTo>
                    <a:pt x="14" y="1130"/>
                  </a:lnTo>
                  <a:lnTo>
                    <a:pt x="12" y="1173"/>
                  </a:lnTo>
                  <a:lnTo>
                    <a:pt x="12" y="1173"/>
                  </a:lnTo>
                  <a:lnTo>
                    <a:pt x="12" y="1192"/>
                  </a:lnTo>
                  <a:lnTo>
                    <a:pt x="15" y="1212"/>
                  </a:lnTo>
                  <a:lnTo>
                    <a:pt x="20" y="1253"/>
                  </a:lnTo>
                  <a:lnTo>
                    <a:pt x="25" y="1292"/>
                  </a:lnTo>
                  <a:lnTo>
                    <a:pt x="28" y="1313"/>
                  </a:lnTo>
                  <a:lnTo>
                    <a:pt x="28" y="1332"/>
                  </a:lnTo>
                  <a:lnTo>
                    <a:pt x="28" y="1332"/>
                  </a:lnTo>
                  <a:lnTo>
                    <a:pt x="29" y="1338"/>
                  </a:lnTo>
                  <a:lnTo>
                    <a:pt x="31" y="1341"/>
                  </a:lnTo>
                  <a:lnTo>
                    <a:pt x="33" y="1345"/>
                  </a:lnTo>
                  <a:lnTo>
                    <a:pt x="36" y="1349"/>
                  </a:lnTo>
                  <a:lnTo>
                    <a:pt x="40" y="1352"/>
                  </a:lnTo>
                  <a:lnTo>
                    <a:pt x="44" y="1353"/>
                  </a:lnTo>
                  <a:lnTo>
                    <a:pt x="51" y="1355"/>
                  </a:lnTo>
                  <a:lnTo>
                    <a:pt x="59" y="1353"/>
                  </a:lnTo>
                  <a:lnTo>
                    <a:pt x="63" y="1352"/>
                  </a:lnTo>
                  <a:lnTo>
                    <a:pt x="67" y="1349"/>
                  </a:lnTo>
                  <a:lnTo>
                    <a:pt x="70" y="1345"/>
                  </a:lnTo>
                  <a:lnTo>
                    <a:pt x="72" y="1341"/>
                  </a:lnTo>
                  <a:lnTo>
                    <a:pt x="74" y="1338"/>
                  </a:lnTo>
                  <a:lnTo>
                    <a:pt x="74" y="1332"/>
                  </a:lnTo>
                  <a:lnTo>
                    <a:pt x="74" y="1332"/>
                  </a:lnTo>
                  <a:lnTo>
                    <a:pt x="74" y="1302"/>
                  </a:lnTo>
                  <a:lnTo>
                    <a:pt x="71" y="1272"/>
                  </a:lnTo>
                  <a:lnTo>
                    <a:pt x="67" y="1242"/>
                  </a:lnTo>
                  <a:lnTo>
                    <a:pt x="62" y="1212"/>
                  </a:lnTo>
                  <a:lnTo>
                    <a:pt x="62" y="1212"/>
                  </a:lnTo>
                  <a:lnTo>
                    <a:pt x="59" y="1195"/>
                  </a:lnTo>
                  <a:lnTo>
                    <a:pt x="58" y="1178"/>
                  </a:lnTo>
                  <a:lnTo>
                    <a:pt x="57" y="1160"/>
                  </a:lnTo>
                  <a:lnTo>
                    <a:pt x="58" y="1143"/>
                  </a:lnTo>
                  <a:lnTo>
                    <a:pt x="61" y="1107"/>
                  </a:lnTo>
                  <a:lnTo>
                    <a:pt x="62" y="1072"/>
                  </a:lnTo>
                  <a:lnTo>
                    <a:pt x="62" y="107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1" name="chenying0907 768"/>
            <p:cNvSpPr>
              <a:spLocks/>
            </p:cNvSpPr>
            <p:nvPr/>
          </p:nvSpPr>
          <p:spPr bwMode="auto">
            <a:xfrm>
              <a:off x="2044701" y="3662363"/>
              <a:ext cx="758825" cy="128588"/>
            </a:xfrm>
            <a:custGeom>
              <a:avLst/>
              <a:gdLst/>
              <a:ahLst/>
              <a:cxnLst>
                <a:cxn ang="0">
                  <a:pos x="1912" y="41"/>
                </a:cxn>
                <a:cxn ang="0">
                  <a:pos x="1906" y="29"/>
                </a:cxn>
                <a:cxn ang="0">
                  <a:pos x="1890" y="24"/>
                </a:cxn>
                <a:cxn ang="0">
                  <a:pos x="1874" y="29"/>
                </a:cxn>
                <a:cxn ang="0">
                  <a:pos x="1868" y="41"/>
                </a:cxn>
                <a:cxn ang="0">
                  <a:pos x="1868" y="94"/>
                </a:cxn>
                <a:cxn ang="0">
                  <a:pos x="1867" y="143"/>
                </a:cxn>
                <a:cxn ang="0">
                  <a:pos x="1861" y="168"/>
                </a:cxn>
                <a:cxn ang="0">
                  <a:pos x="1840" y="202"/>
                </a:cxn>
                <a:cxn ang="0">
                  <a:pos x="1800" y="230"/>
                </a:cxn>
                <a:cxn ang="0">
                  <a:pos x="1771" y="245"/>
                </a:cxn>
                <a:cxn ang="0">
                  <a:pos x="1728" y="258"/>
                </a:cxn>
                <a:cxn ang="0">
                  <a:pos x="1668" y="263"/>
                </a:cxn>
                <a:cxn ang="0">
                  <a:pos x="1621" y="267"/>
                </a:cxn>
                <a:cxn ang="0">
                  <a:pos x="1575" y="274"/>
                </a:cxn>
                <a:cxn ang="0">
                  <a:pos x="1394" y="278"/>
                </a:cxn>
                <a:cxn ang="0">
                  <a:pos x="1214" y="274"/>
                </a:cxn>
                <a:cxn ang="0">
                  <a:pos x="961" y="279"/>
                </a:cxn>
                <a:cxn ang="0">
                  <a:pos x="902" y="278"/>
                </a:cxn>
                <a:cxn ang="0">
                  <a:pos x="757" y="263"/>
                </a:cxn>
                <a:cxn ang="0">
                  <a:pos x="659" y="261"/>
                </a:cxn>
                <a:cxn ang="0">
                  <a:pos x="422" y="251"/>
                </a:cxn>
                <a:cxn ang="0">
                  <a:pos x="398" y="250"/>
                </a:cxn>
                <a:cxn ang="0">
                  <a:pos x="333" y="241"/>
                </a:cxn>
                <a:cxn ang="0">
                  <a:pos x="289" y="238"/>
                </a:cxn>
                <a:cxn ang="0">
                  <a:pos x="194" y="225"/>
                </a:cxn>
                <a:cxn ang="0">
                  <a:pos x="146" y="211"/>
                </a:cxn>
                <a:cxn ang="0">
                  <a:pos x="106" y="185"/>
                </a:cxn>
                <a:cxn ang="0">
                  <a:pos x="81" y="162"/>
                </a:cxn>
                <a:cxn ang="0">
                  <a:pos x="63" y="140"/>
                </a:cxn>
                <a:cxn ang="0">
                  <a:pos x="50" y="97"/>
                </a:cxn>
                <a:cxn ang="0">
                  <a:pos x="46" y="23"/>
                </a:cxn>
                <a:cxn ang="0">
                  <a:pos x="44" y="13"/>
                </a:cxn>
                <a:cxn ang="0">
                  <a:pos x="35" y="4"/>
                </a:cxn>
                <a:cxn ang="0">
                  <a:pos x="14" y="2"/>
                </a:cxn>
                <a:cxn ang="0">
                  <a:pos x="5" y="9"/>
                </a:cxn>
                <a:cxn ang="0">
                  <a:pos x="0" y="23"/>
                </a:cxn>
                <a:cxn ang="0">
                  <a:pos x="3" y="80"/>
                </a:cxn>
                <a:cxn ang="0">
                  <a:pos x="17" y="143"/>
                </a:cxn>
                <a:cxn ang="0">
                  <a:pos x="35" y="177"/>
                </a:cxn>
                <a:cxn ang="0">
                  <a:pos x="63" y="208"/>
                </a:cxn>
                <a:cxn ang="0">
                  <a:pos x="85" y="228"/>
                </a:cxn>
                <a:cxn ang="0">
                  <a:pos x="123" y="250"/>
                </a:cxn>
                <a:cxn ang="0">
                  <a:pos x="209" y="278"/>
                </a:cxn>
                <a:cxn ang="0">
                  <a:pos x="297" y="285"/>
                </a:cxn>
                <a:cxn ang="0">
                  <a:pos x="366" y="289"/>
                </a:cxn>
                <a:cxn ang="0">
                  <a:pos x="538" y="308"/>
                </a:cxn>
                <a:cxn ang="0">
                  <a:pos x="613" y="309"/>
                </a:cxn>
                <a:cxn ang="0">
                  <a:pos x="871" y="322"/>
                </a:cxn>
                <a:cxn ang="0">
                  <a:pos x="961" y="325"/>
                </a:cxn>
                <a:cxn ang="0">
                  <a:pos x="1184" y="321"/>
                </a:cxn>
                <a:cxn ang="0">
                  <a:pos x="1537" y="319"/>
                </a:cxn>
                <a:cxn ang="0">
                  <a:pos x="1596" y="314"/>
                </a:cxn>
                <a:cxn ang="0">
                  <a:pos x="1652" y="309"/>
                </a:cxn>
                <a:cxn ang="0">
                  <a:pos x="1712" y="305"/>
                </a:cxn>
                <a:cxn ang="0">
                  <a:pos x="1792" y="283"/>
                </a:cxn>
                <a:cxn ang="0">
                  <a:pos x="1868" y="240"/>
                </a:cxn>
                <a:cxn ang="0">
                  <a:pos x="1886" y="221"/>
                </a:cxn>
                <a:cxn ang="0">
                  <a:pos x="1904" y="189"/>
                </a:cxn>
                <a:cxn ang="0">
                  <a:pos x="1912" y="149"/>
                </a:cxn>
                <a:cxn ang="0">
                  <a:pos x="1914" y="46"/>
                </a:cxn>
              </a:cxnLst>
              <a:rect l="0" t="0" r="r" b="b"/>
              <a:pathLst>
                <a:path w="1915" h="325">
                  <a:moveTo>
                    <a:pt x="1914" y="46"/>
                  </a:moveTo>
                  <a:lnTo>
                    <a:pt x="1914" y="46"/>
                  </a:lnTo>
                  <a:lnTo>
                    <a:pt x="1912" y="41"/>
                  </a:lnTo>
                  <a:lnTo>
                    <a:pt x="1911" y="36"/>
                  </a:lnTo>
                  <a:lnTo>
                    <a:pt x="1908" y="32"/>
                  </a:lnTo>
                  <a:lnTo>
                    <a:pt x="1906" y="29"/>
                  </a:lnTo>
                  <a:lnTo>
                    <a:pt x="1902" y="26"/>
                  </a:lnTo>
                  <a:lnTo>
                    <a:pt x="1898" y="25"/>
                  </a:lnTo>
                  <a:lnTo>
                    <a:pt x="1890" y="24"/>
                  </a:lnTo>
                  <a:lnTo>
                    <a:pt x="1882" y="25"/>
                  </a:lnTo>
                  <a:lnTo>
                    <a:pt x="1878" y="26"/>
                  </a:lnTo>
                  <a:lnTo>
                    <a:pt x="1874" y="29"/>
                  </a:lnTo>
                  <a:lnTo>
                    <a:pt x="1872" y="32"/>
                  </a:lnTo>
                  <a:lnTo>
                    <a:pt x="1869" y="36"/>
                  </a:lnTo>
                  <a:lnTo>
                    <a:pt x="1868" y="41"/>
                  </a:lnTo>
                  <a:lnTo>
                    <a:pt x="1868" y="46"/>
                  </a:lnTo>
                  <a:lnTo>
                    <a:pt x="1868" y="46"/>
                  </a:lnTo>
                  <a:lnTo>
                    <a:pt x="1868" y="94"/>
                  </a:lnTo>
                  <a:lnTo>
                    <a:pt x="1868" y="118"/>
                  </a:lnTo>
                  <a:lnTo>
                    <a:pt x="1867" y="143"/>
                  </a:lnTo>
                  <a:lnTo>
                    <a:pt x="1867" y="143"/>
                  </a:lnTo>
                  <a:lnTo>
                    <a:pt x="1867" y="152"/>
                  </a:lnTo>
                  <a:lnTo>
                    <a:pt x="1864" y="160"/>
                  </a:lnTo>
                  <a:lnTo>
                    <a:pt x="1861" y="168"/>
                  </a:lnTo>
                  <a:lnTo>
                    <a:pt x="1859" y="176"/>
                  </a:lnTo>
                  <a:lnTo>
                    <a:pt x="1850" y="190"/>
                  </a:lnTo>
                  <a:lnTo>
                    <a:pt x="1840" y="202"/>
                  </a:lnTo>
                  <a:lnTo>
                    <a:pt x="1827" y="212"/>
                  </a:lnTo>
                  <a:lnTo>
                    <a:pt x="1814" y="221"/>
                  </a:lnTo>
                  <a:lnTo>
                    <a:pt x="1800" y="230"/>
                  </a:lnTo>
                  <a:lnTo>
                    <a:pt x="1784" y="238"/>
                  </a:lnTo>
                  <a:lnTo>
                    <a:pt x="1784" y="238"/>
                  </a:lnTo>
                  <a:lnTo>
                    <a:pt x="1771" y="245"/>
                  </a:lnTo>
                  <a:lnTo>
                    <a:pt x="1757" y="251"/>
                  </a:lnTo>
                  <a:lnTo>
                    <a:pt x="1742" y="255"/>
                  </a:lnTo>
                  <a:lnTo>
                    <a:pt x="1728" y="258"/>
                  </a:lnTo>
                  <a:lnTo>
                    <a:pt x="1714" y="261"/>
                  </a:lnTo>
                  <a:lnTo>
                    <a:pt x="1698" y="262"/>
                  </a:lnTo>
                  <a:lnTo>
                    <a:pt x="1668" y="263"/>
                  </a:lnTo>
                  <a:lnTo>
                    <a:pt x="1668" y="263"/>
                  </a:lnTo>
                  <a:lnTo>
                    <a:pt x="1644" y="264"/>
                  </a:lnTo>
                  <a:lnTo>
                    <a:pt x="1621" y="267"/>
                  </a:lnTo>
                  <a:lnTo>
                    <a:pt x="1598" y="271"/>
                  </a:lnTo>
                  <a:lnTo>
                    <a:pt x="1575" y="274"/>
                  </a:lnTo>
                  <a:lnTo>
                    <a:pt x="1575" y="274"/>
                  </a:lnTo>
                  <a:lnTo>
                    <a:pt x="1538" y="276"/>
                  </a:lnTo>
                  <a:lnTo>
                    <a:pt x="1495" y="278"/>
                  </a:lnTo>
                  <a:lnTo>
                    <a:pt x="1394" y="278"/>
                  </a:lnTo>
                  <a:lnTo>
                    <a:pt x="1295" y="275"/>
                  </a:lnTo>
                  <a:lnTo>
                    <a:pt x="1214" y="274"/>
                  </a:lnTo>
                  <a:lnTo>
                    <a:pt x="1214" y="274"/>
                  </a:lnTo>
                  <a:lnTo>
                    <a:pt x="1151" y="275"/>
                  </a:lnTo>
                  <a:lnTo>
                    <a:pt x="1088" y="276"/>
                  </a:lnTo>
                  <a:lnTo>
                    <a:pt x="961" y="279"/>
                  </a:lnTo>
                  <a:lnTo>
                    <a:pt x="961" y="279"/>
                  </a:lnTo>
                  <a:lnTo>
                    <a:pt x="931" y="279"/>
                  </a:lnTo>
                  <a:lnTo>
                    <a:pt x="902" y="278"/>
                  </a:lnTo>
                  <a:lnTo>
                    <a:pt x="845" y="271"/>
                  </a:lnTo>
                  <a:lnTo>
                    <a:pt x="786" y="266"/>
                  </a:lnTo>
                  <a:lnTo>
                    <a:pt x="757" y="263"/>
                  </a:lnTo>
                  <a:lnTo>
                    <a:pt x="729" y="263"/>
                  </a:lnTo>
                  <a:lnTo>
                    <a:pt x="729" y="263"/>
                  </a:lnTo>
                  <a:lnTo>
                    <a:pt x="659" y="261"/>
                  </a:lnTo>
                  <a:lnTo>
                    <a:pt x="575" y="257"/>
                  </a:lnTo>
                  <a:lnTo>
                    <a:pt x="492" y="253"/>
                  </a:lnTo>
                  <a:lnTo>
                    <a:pt x="422" y="251"/>
                  </a:lnTo>
                  <a:lnTo>
                    <a:pt x="422" y="251"/>
                  </a:lnTo>
                  <a:lnTo>
                    <a:pt x="411" y="251"/>
                  </a:lnTo>
                  <a:lnTo>
                    <a:pt x="398" y="250"/>
                  </a:lnTo>
                  <a:lnTo>
                    <a:pt x="371" y="246"/>
                  </a:lnTo>
                  <a:lnTo>
                    <a:pt x="347" y="242"/>
                  </a:lnTo>
                  <a:lnTo>
                    <a:pt x="333" y="241"/>
                  </a:lnTo>
                  <a:lnTo>
                    <a:pt x="320" y="240"/>
                  </a:lnTo>
                  <a:lnTo>
                    <a:pt x="320" y="240"/>
                  </a:lnTo>
                  <a:lnTo>
                    <a:pt x="289" y="238"/>
                  </a:lnTo>
                  <a:lnTo>
                    <a:pt x="256" y="234"/>
                  </a:lnTo>
                  <a:lnTo>
                    <a:pt x="194" y="225"/>
                  </a:lnTo>
                  <a:lnTo>
                    <a:pt x="194" y="225"/>
                  </a:lnTo>
                  <a:lnTo>
                    <a:pt x="177" y="223"/>
                  </a:lnTo>
                  <a:lnTo>
                    <a:pt x="161" y="217"/>
                  </a:lnTo>
                  <a:lnTo>
                    <a:pt x="146" y="211"/>
                  </a:lnTo>
                  <a:lnTo>
                    <a:pt x="132" y="204"/>
                  </a:lnTo>
                  <a:lnTo>
                    <a:pt x="119" y="195"/>
                  </a:lnTo>
                  <a:lnTo>
                    <a:pt x="106" y="185"/>
                  </a:lnTo>
                  <a:lnTo>
                    <a:pt x="93" y="174"/>
                  </a:lnTo>
                  <a:lnTo>
                    <a:pt x="81" y="162"/>
                  </a:lnTo>
                  <a:lnTo>
                    <a:pt x="81" y="162"/>
                  </a:lnTo>
                  <a:lnTo>
                    <a:pt x="74" y="156"/>
                  </a:lnTo>
                  <a:lnTo>
                    <a:pt x="68" y="148"/>
                  </a:lnTo>
                  <a:lnTo>
                    <a:pt x="63" y="140"/>
                  </a:lnTo>
                  <a:lnTo>
                    <a:pt x="59" y="132"/>
                  </a:lnTo>
                  <a:lnTo>
                    <a:pt x="54" y="115"/>
                  </a:lnTo>
                  <a:lnTo>
                    <a:pt x="50" y="97"/>
                  </a:lnTo>
                  <a:lnTo>
                    <a:pt x="47" y="79"/>
                  </a:lnTo>
                  <a:lnTo>
                    <a:pt x="46" y="60"/>
                  </a:lnTo>
                  <a:lnTo>
                    <a:pt x="46" y="23"/>
                  </a:lnTo>
                  <a:lnTo>
                    <a:pt x="46" y="23"/>
                  </a:lnTo>
                  <a:lnTo>
                    <a:pt x="46" y="17"/>
                  </a:lnTo>
                  <a:lnTo>
                    <a:pt x="44" y="13"/>
                  </a:lnTo>
                  <a:lnTo>
                    <a:pt x="42" y="9"/>
                  </a:lnTo>
                  <a:lnTo>
                    <a:pt x="39" y="7"/>
                  </a:lnTo>
                  <a:lnTo>
                    <a:pt x="35" y="4"/>
                  </a:lnTo>
                  <a:lnTo>
                    <a:pt x="31" y="2"/>
                  </a:lnTo>
                  <a:lnTo>
                    <a:pt x="23" y="0"/>
                  </a:lnTo>
                  <a:lnTo>
                    <a:pt x="14" y="2"/>
                  </a:lnTo>
                  <a:lnTo>
                    <a:pt x="12" y="4"/>
                  </a:lnTo>
                  <a:lnTo>
                    <a:pt x="8" y="7"/>
                  </a:lnTo>
                  <a:lnTo>
                    <a:pt x="5" y="9"/>
                  </a:lnTo>
                  <a:lnTo>
                    <a:pt x="3" y="13"/>
                  </a:lnTo>
                  <a:lnTo>
                    <a:pt x="1" y="17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1" y="53"/>
                  </a:lnTo>
                  <a:lnTo>
                    <a:pt x="3" y="80"/>
                  </a:lnTo>
                  <a:lnTo>
                    <a:pt x="6" y="106"/>
                  </a:lnTo>
                  <a:lnTo>
                    <a:pt x="13" y="131"/>
                  </a:lnTo>
                  <a:lnTo>
                    <a:pt x="17" y="143"/>
                  </a:lnTo>
                  <a:lnTo>
                    <a:pt x="22" y="155"/>
                  </a:lnTo>
                  <a:lnTo>
                    <a:pt x="29" y="165"/>
                  </a:lnTo>
                  <a:lnTo>
                    <a:pt x="35" y="177"/>
                  </a:lnTo>
                  <a:lnTo>
                    <a:pt x="43" y="187"/>
                  </a:lnTo>
                  <a:lnTo>
                    <a:pt x="52" y="198"/>
                  </a:lnTo>
                  <a:lnTo>
                    <a:pt x="63" y="208"/>
                  </a:lnTo>
                  <a:lnTo>
                    <a:pt x="74" y="219"/>
                  </a:lnTo>
                  <a:lnTo>
                    <a:pt x="74" y="219"/>
                  </a:lnTo>
                  <a:lnTo>
                    <a:pt x="85" y="228"/>
                  </a:lnTo>
                  <a:lnTo>
                    <a:pt x="97" y="236"/>
                  </a:lnTo>
                  <a:lnTo>
                    <a:pt x="110" y="244"/>
                  </a:lnTo>
                  <a:lnTo>
                    <a:pt x="123" y="250"/>
                  </a:lnTo>
                  <a:lnTo>
                    <a:pt x="150" y="262"/>
                  </a:lnTo>
                  <a:lnTo>
                    <a:pt x="179" y="271"/>
                  </a:lnTo>
                  <a:lnTo>
                    <a:pt x="209" y="278"/>
                  </a:lnTo>
                  <a:lnTo>
                    <a:pt x="239" y="283"/>
                  </a:lnTo>
                  <a:lnTo>
                    <a:pt x="268" y="284"/>
                  </a:lnTo>
                  <a:lnTo>
                    <a:pt x="297" y="285"/>
                  </a:lnTo>
                  <a:lnTo>
                    <a:pt x="297" y="285"/>
                  </a:lnTo>
                  <a:lnTo>
                    <a:pt x="332" y="287"/>
                  </a:lnTo>
                  <a:lnTo>
                    <a:pt x="366" y="289"/>
                  </a:lnTo>
                  <a:lnTo>
                    <a:pt x="434" y="297"/>
                  </a:lnTo>
                  <a:lnTo>
                    <a:pt x="502" y="305"/>
                  </a:lnTo>
                  <a:lnTo>
                    <a:pt x="538" y="308"/>
                  </a:lnTo>
                  <a:lnTo>
                    <a:pt x="572" y="309"/>
                  </a:lnTo>
                  <a:lnTo>
                    <a:pt x="572" y="309"/>
                  </a:lnTo>
                  <a:lnTo>
                    <a:pt x="613" y="309"/>
                  </a:lnTo>
                  <a:lnTo>
                    <a:pt x="661" y="312"/>
                  </a:lnTo>
                  <a:lnTo>
                    <a:pt x="766" y="317"/>
                  </a:lnTo>
                  <a:lnTo>
                    <a:pt x="871" y="322"/>
                  </a:lnTo>
                  <a:lnTo>
                    <a:pt x="920" y="325"/>
                  </a:lnTo>
                  <a:lnTo>
                    <a:pt x="961" y="325"/>
                  </a:lnTo>
                  <a:lnTo>
                    <a:pt x="961" y="325"/>
                  </a:lnTo>
                  <a:lnTo>
                    <a:pt x="1036" y="323"/>
                  </a:lnTo>
                  <a:lnTo>
                    <a:pt x="1109" y="322"/>
                  </a:lnTo>
                  <a:lnTo>
                    <a:pt x="1184" y="321"/>
                  </a:lnTo>
                  <a:lnTo>
                    <a:pt x="1258" y="319"/>
                  </a:lnTo>
                  <a:lnTo>
                    <a:pt x="1537" y="319"/>
                  </a:lnTo>
                  <a:lnTo>
                    <a:pt x="1537" y="319"/>
                  </a:lnTo>
                  <a:lnTo>
                    <a:pt x="1553" y="319"/>
                  </a:lnTo>
                  <a:lnTo>
                    <a:pt x="1567" y="318"/>
                  </a:lnTo>
                  <a:lnTo>
                    <a:pt x="1596" y="314"/>
                  </a:lnTo>
                  <a:lnTo>
                    <a:pt x="1623" y="310"/>
                  </a:lnTo>
                  <a:lnTo>
                    <a:pt x="1638" y="309"/>
                  </a:lnTo>
                  <a:lnTo>
                    <a:pt x="1652" y="309"/>
                  </a:lnTo>
                  <a:lnTo>
                    <a:pt x="1652" y="309"/>
                  </a:lnTo>
                  <a:lnTo>
                    <a:pt x="1683" y="308"/>
                  </a:lnTo>
                  <a:lnTo>
                    <a:pt x="1712" y="305"/>
                  </a:lnTo>
                  <a:lnTo>
                    <a:pt x="1740" y="300"/>
                  </a:lnTo>
                  <a:lnTo>
                    <a:pt x="1766" y="292"/>
                  </a:lnTo>
                  <a:lnTo>
                    <a:pt x="1792" y="283"/>
                  </a:lnTo>
                  <a:lnTo>
                    <a:pt x="1817" y="271"/>
                  </a:lnTo>
                  <a:lnTo>
                    <a:pt x="1843" y="257"/>
                  </a:lnTo>
                  <a:lnTo>
                    <a:pt x="1868" y="240"/>
                  </a:lnTo>
                  <a:lnTo>
                    <a:pt x="1868" y="240"/>
                  </a:lnTo>
                  <a:lnTo>
                    <a:pt x="1878" y="230"/>
                  </a:lnTo>
                  <a:lnTo>
                    <a:pt x="1886" y="221"/>
                  </a:lnTo>
                  <a:lnTo>
                    <a:pt x="1894" y="211"/>
                  </a:lnTo>
                  <a:lnTo>
                    <a:pt x="1899" y="200"/>
                  </a:lnTo>
                  <a:lnTo>
                    <a:pt x="1904" y="189"/>
                  </a:lnTo>
                  <a:lnTo>
                    <a:pt x="1908" y="176"/>
                  </a:lnTo>
                  <a:lnTo>
                    <a:pt x="1911" y="162"/>
                  </a:lnTo>
                  <a:lnTo>
                    <a:pt x="1912" y="149"/>
                  </a:lnTo>
                  <a:lnTo>
                    <a:pt x="1915" y="123"/>
                  </a:lnTo>
                  <a:lnTo>
                    <a:pt x="1915" y="96"/>
                  </a:lnTo>
                  <a:lnTo>
                    <a:pt x="1914" y="46"/>
                  </a:lnTo>
                  <a:lnTo>
                    <a:pt x="1914" y="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2" name="chenying0907 769"/>
            <p:cNvSpPr>
              <a:spLocks/>
            </p:cNvSpPr>
            <p:nvPr/>
          </p:nvSpPr>
          <p:spPr bwMode="auto">
            <a:xfrm>
              <a:off x="2560638" y="3128963"/>
              <a:ext cx="244475" cy="560388"/>
            </a:xfrm>
            <a:custGeom>
              <a:avLst/>
              <a:gdLst/>
              <a:ahLst/>
              <a:cxnLst>
                <a:cxn ang="0">
                  <a:pos x="615" y="557"/>
                </a:cxn>
                <a:cxn ang="0">
                  <a:pos x="612" y="359"/>
                </a:cxn>
                <a:cxn ang="0">
                  <a:pos x="609" y="293"/>
                </a:cxn>
                <a:cxn ang="0">
                  <a:pos x="603" y="247"/>
                </a:cxn>
                <a:cxn ang="0">
                  <a:pos x="599" y="200"/>
                </a:cxn>
                <a:cxn ang="0">
                  <a:pos x="599" y="190"/>
                </a:cxn>
                <a:cxn ang="0">
                  <a:pos x="592" y="164"/>
                </a:cxn>
                <a:cxn ang="0">
                  <a:pos x="578" y="128"/>
                </a:cxn>
                <a:cxn ang="0">
                  <a:pos x="567" y="110"/>
                </a:cxn>
                <a:cxn ang="0">
                  <a:pos x="541" y="80"/>
                </a:cxn>
                <a:cxn ang="0">
                  <a:pos x="509" y="56"/>
                </a:cxn>
                <a:cxn ang="0">
                  <a:pos x="473" y="37"/>
                </a:cxn>
                <a:cxn ang="0">
                  <a:pos x="454" y="29"/>
                </a:cxn>
                <a:cxn ang="0">
                  <a:pos x="403" y="13"/>
                </a:cxn>
                <a:cxn ang="0">
                  <a:pos x="352" y="4"/>
                </a:cxn>
                <a:cxn ang="0">
                  <a:pos x="298" y="0"/>
                </a:cxn>
                <a:cxn ang="0">
                  <a:pos x="244" y="0"/>
                </a:cxn>
                <a:cxn ang="0">
                  <a:pos x="131" y="4"/>
                </a:cxn>
                <a:cxn ang="0">
                  <a:pos x="14" y="7"/>
                </a:cxn>
                <a:cxn ang="0">
                  <a:pos x="5" y="11"/>
                </a:cxn>
                <a:cxn ang="0">
                  <a:pos x="1" y="17"/>
                </a:cxn>
                <a:cxn ang="0">
                  <a:pos x="1" y="28"/>
                </a:cxn>
                <a:cxn ang="0">
                  <a:pos x="6" y="39"/>
                </a:cxn>
                <a:cxn ang="0">
                  <a:pos x="10" y="47"/>
                </a:cxn>
                <a:cxn ang="0">
                  <a:pos x="15" y="54"/>
                </a:cxn>
                <a:cxn ang="0">
                  <a:pos x="200" y="47"/>
                </a:cxn>
                <a:cxn ang="0">
                  <a:pos x="302" y="46"/>
                </a:cxn>
                <a:cxn ang="0">
                  <a:pos x="365" y="51"/>
                </a:cxn>
                <a:cxn ang="0">
                  <a:pos x="383" y="54"/>
                </a:cxn>
                <a:cxn ang="0">
                  <a:pos x="429" y="67"/>
                </a:cxn>
                <a:cxn ang="0">
                  <a:pos x="471" y="87"/>
                </a:cxn>
                <a:cxn ang="0">
                  <a:pos x="509" y="114"/>
                </a:cxn>
                <a:cxn ang="0">
                  <a:pos x="526" y="131"/>
                </a:cxn>
                <a:cxn ang="0">
                  <a:pos x="539" y="151"/>
                </a:cxn>
                <a:cxn ang="0">
                  <a:pos x="545" y="165"/>
                </a:cxn>
                <a:cxn ang="0">
                  <a:pos x="550" y="192"/>
                </a:cxn>
                <a:cxn ang="0">
                  <a:pos x="552" y="233"/>
                </a:cxn>
                <a:cxn ang="0">
                  <a:pos x="556" y="260"/>
                </a:cxn>
                <a:cxn ang="0">
                  <a:pos x="561" y="288"/>
                </a:cxn>
                <a:cxn ang="0">
                  <a:pos x="565" y="342"/>
                </a:cxn>
                <a:cxn ang="0">
                  <a:pos x="565" y="369"/>
                </a:cxn>
                <a:cxn ang="0">
                  <a:pos x="567" y="484"/>
                </a:cxn>
                <a:cxn ang="0">
                  <a:pos x="570" y="599"/>
                </a:cxn>
                <a:cxn ang="0">
                  <a:pos x="569" y="663"/>
                </a:cxn>
                <a:cxn ang="0">
                  <a:pos x="565" y="790"/>
                </a:cxn>
                <a:cxn ang="0">
                  <a:pos x="565" y="1392"/>
                </a:cxn>
                <a:cxn ang="0">
                  <a:pos x="565" y="1397"/>
                </a:cxn>
                <a:cxn ang="0">
                  <a:pos x="569" y="1405"/>
                </a:cxn>
                <a:cxn ang="0">
                  <a:pos x="575" y="1410"/>
                </a:cxn>
                <a:cxn ang="0">
                  <a:pos x="587" y="1414"/>
                </a:cxn>
                <a:cxn ang="0">
                  <a:pos x="600" y="1410"/>
                </a:cxn>
                <a:cxn ang="0">
                  <a:pos x="605" y="1405"/>
                </a:cxn>
                <a:cxn ang="0">
                  <a:pos x="609" y="1397"/>
                </a:cxn>
                <a:cxn ang="0">
                  <a:pos x="611" y="814"/>
                </a:cxn>
                <a:cxn ang="0">
                  <a:pos x="611" y="750"/>
                </a:cxn>
                <a:cxn ang="0">
                  <a:pos x="615" y="621"/>
                </a:cxn>
                <a:cxn ang="0">
                  <a:pos x="615" y="557"/>
                </a:cxn>
              </a:cxnLst>
              <a:rect l="0" t="0" r="r" b="b"/>
              <a:pathLst>
                <a:path w="615" h="1414">
                  <a:moveTo>
                    <a:pt x="615" y="557"/>
                  </a:moveTo>
                  <a:lnTo>
                    <a:pt x="615" y="557"/>
                  </a:lnTo>
                  <a:lnTo>
                    <a:pt x="613" y="425"/>
                  </a:lnTo>
                  <a:lnTo>
                    <a:pt x="612" y="359"/>
                  </a:lnTo>
                  <a:lnTo>
                    <a:pt x="609" y="293"/>
                  </a:lnTo>
                  <a:lnTo>
                    <a:pt x="609" y="293"/>
                  </a:lnTo>
                  <a:lnTo>
                    <a:pt x="607" y="270"/>
                  </a:lnTo>
                  <a:lnTo>
                    <a:pt x="603" y="247"/>
                  </a:lnTo>
                  <a:lnTo>
                    <a:pt x="600" y="224"/>
                  </a:lnTo>
                  <a:lnTo>
                    <a:pt x="599" y="200"/>
                  </a:lnTo>
                  <a:lnTo>
                    <a:pt x="599" y="200"/>
                  </a:lnTo>
                  <a:lnTo>
                    <a:pt x="599" y="190"/>
                  </a:lnTo>
                  <a:lnTo>
                    <a:pt x="598" y="181"/>
                  </a:lnTo>
                  <a:lnTo>
                    <a:pt x="592" y="164"/>
                  </a:lnTo>
                  <a:lnTo>
                    <a:pt x="586" y="145"/>
                  </a:lnTo>
                  <a:lnTo>
                    <a:pt x="578" y="128"/>
                  </a:lnTo>
                  <a:lnTo>
                    <a:pt x="578" y="128"/>
                  </a:lnTo>
                  <a:lnTo>
                    <a:pt x="567" y="110"/>
                  </a:lnTo>
                  <a:lnTo>
                    <a:pt x="556" y="94"/>
                  </a:lnTo>
                  <a:lnTo>
                    <a:pt x="541" y="80"/>
                  </a:lnTo>
                  <a:lnTo>
                    <a:pt x="526" y="67"/>
                  </a:lnTo>
                  <a:lnTo>
                    <a:pt x="509" y="56"/>
                  </a:lnTo>
                  <a:lnTo>
                    <a:pt x="490" y="46"/>
                  </a:lnTo>
                  <a:lnTo>
                    <a:pt x="473" y="37"/>
                  </a:lnTo>
                  <a:lnTo>
                    <a:pt x="454" y="29"/>
                  </a:lnTo>
                  <a:lnTo>
                    <a:pt x="454" y="29"/>
                  </a:lnTo>
                  <a:lnTo>
                    <a:pt x="429" y="20"/>
                  </a:lnTo>
                  <a:lnTo>
                    <a:pt x="403" y="13"/>
                  </a:lnTo>
                  <a:lnTo>
                    <a:pt x="378" y="8"/>
                  </a:lnTo>
                  <a:lnTo>
                    <a:pt x="352" y="4"/>
                  </a:lnTo>
                  <a:lnTo>
                    <a:pt x="325" y="2"/>
                  </a:lnTo>
                  <a:lnTo>
                    <a:pt x="298" y="0"/>
                  </a:lnTo>
                  <a:lnTo>
                    <a:pt x="272" y="0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131" y="4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9" y="8"/>
                  </a:lnTo>
                  <a:lnTo>
                    <a:pt x="5" y="11"/>
                  </a:lnTo>
                  <a:lnTo>
                    <a:pt x="2" y="15"/>
                  </a:lnTo>
                  <a:lnTo>
                    <a:pt x="1" y="17"/>
                  </a:lnTo>
                  <a:lnTo>
                    <a:pt x="0" y="22"/>
                  </a:lnTo>
                  <a:lnTo>
                    <a:pt x="1" y="28"/>
                  </a:lnTo>
                  <a:lnTo>
                    <a:pt x="2" y="33"/>
                  </a:lnTo>
                  <a:lnTo>
                    <a:pt x="6" y="39"/>
                  </a:lnTo>
                  <a:lnTo>
                    <a:pt x="6" y="39"/>
                  </a:lnTo>
                  <a:lnTo>
                    <a:pt x="10" y="47"/>
                  </a:lnTo>
                  <a:lnTo>
                    <a:pt x="15" y="54"/>
                  </a:lnTo>
                  <a:lnTo>
                    <a:pt x="15" y="54"/>
                  </a:lnTo>
                  <a:lnTo>
                    <a:pt x="98" y="51"/>
                  </a:lnTo>
                  <a:lnTo>
                    <a:pt x="200" y="47"/>
                  </a:lnTo>
                  <a:lnTo>
                    <a:pt x="252" y="46"/>
                  </a:lnTo>
                  <a:lnTo>
                    <a:pt x="302" y="46"/>
                  </a:lnTo>
                  <a:lnTo>
                    <a:pt x="345" y="49"/>
                  </a:lnTo>
                  <a:lnTo>
                    <a:pt x="365" y="51"/>
                  </a:lnTo>
                  <a:lnTo>
                    <a:pt x="383" y="54"/>
                  </a:lnTo>
                  <a:lnTo>
                    <a:pt x="383" y="54"/>
                  </a:lnTo>
                  <a:lnTo>
                    <a:pt x="405" y="60"/>
                  </a:lnTo>
                  <a:lnTo>
                    <a:pt x="429" y="67"/>
                  </a:lnTo>
                  <a:lnTo>
                    <a:pt x="450" y="76"/>
                  </a:lnTo>
                  <a:lnTo>
                    <a:pt x="471" y="87"/>
                  </a:lnTo>
                  <a:lnTo>
                    <a:pt x="490" y="100"/>
                  </a:lnTo>
                  <a:lnTo>
                    <a:pt x="509" y="114"/>
                  </a:lnTo>
                  <a:lnTo>
                    <a:pt x="518" y="123"/>
                  </a:lnTo>
                  <a:lnTo>
                    <a:pt x="526" y="131"/>
                  </a:lnTo>
                  <a:lnTo>
                    <a:pt x="532" y="141"/>
                  </a:lnTo>
                  <a:lnTo>
                    <a:pt x="539" y="151"/>
                  </a:lnTo>
                  <a:lnTo>
                    <a:pt x="539" y="151"/>
                  </a:lnTo>
                  <a:lnTo>
                    <a:pt x="545" y="165"/>
                  </a:lnTo>
                  <a:lnTo>
                    <a:pt x="549" y="178"/>
                  </a:lnTo>
                  <a:lnTo>
                    <a:pt x="550" y="192"/>
                  </a:lnTo>
                  <a:lnTo>
                    <a:pt x="552" y="206"/>
                  </a:lnTo>
                  <a:lnTo>
                    <a:pt x="552" y="233"/>
                  </a:lnTo>
                  <a:lnTo>
                    <a:pt x="553" y="247"/>
                  </a:lnTo>
                  <a:lnTo>
                    <a:pt x="556" y="260"/>
                  </a:lnTo>
                  <a:lnTo>
                    <a:pt x="556" y="260"/>
                  </a:lnTo>
                  <a:lnTo>
                    <a:pt x="561" y="288"/>
                  </a:lnTo>
                  <a:lnTo>
                    <a:pt x="564" y="315"/>
                  </a:lnTo>
                  <a:lnTo>
                    <a:pt x="565" y="342"/>
                  </a:lnTo>
                  <a:lnTo>
                    <a:pt x="565" y="369"/>
                  </a:lnTo>
                  <a:lnTo>
                    <a:pt x="565" y="369"/>
                  </a:lnTo>
                  <a:lnTo>
                    <a:pt x="565" y="427"/>
                  </a:lnTo>
                  <a:lnTo>
                    <a:pt x="567" y="484"/>
                  </a:lnTo>
                  <a:lnTo>
                    <a:pt x="569" y="542"/>
                  </a:lnTo>
                  <a:lnTo>
                    <a:pt x="570" y="599"/>
                  </a:lnTo>
                  <a:lnTo>
                    <a:pt x="570" y="599"/>
                  </a:lnTo>
                  <a:lnTo>
                    <a:pt x="569" y="663"/>
                  </a:lnTo>
                  <a:lnTo>
                    <a:pt x="567" y="726"/>
                  </a:lnTo>
                  <a:lnTo>
                    <a:pt x="565" y="790"/>
                  </a:lnTo>
                  <a:lnTo>
                    <a:pt x="565" y="853"/>
                  </a:lnTo>
                  <a:lnTo>
                    <a:pt x="565" y="1392"/>
                  </a:lnTo>
                  <a:lnTo>
                    <a:pt x="565" y="1392"/>
                  </a:lnTo>
                  <a:lnTo>
                    <a:pt x="565" y="1397"/>
                  </a:lnTo>
                  <a:lnTo>
                    <a:pt x="566" y="1401"/>
                  </a:lnTo>
                  <a:lnTo>
                    <a:pt x="569" y="1405"/>
                  </a:lnTo>
                  <a:lnTo>
                    <a:pt x="571" y="1409"/>
                  </a:lnTo>
                  <a:lnTo>
                    <a:pt x="575" y="1410"/>
                  </a:lnTo>
                  <a:lnTo>
                    <a:pt x="579" y="1413"/>
                  </a:lnTo>
                  <a:lnTo>
                    <a:pt x="587" y="1414"/>
                  </a:lnTo>
                  <a:lnTo>
                    <a:pt x="596" y="1413"/>
                  </a:lnTo>
                  <a:lnTo>
                    <a:pt x="600" y="1410"/>
                  </a:lnTo>
                  <a:lnTo>
                    <a:pt x="603" y="1409"/>
                  </a:lnTo>
                  <a:lnTo>
                    <a:pt x="605" y="1405"/>
                  </a:lnTo>
                  <a:lnTo>
                    <a:pt x="608" y="1401"/>
                  </a:lnTo>
                  <a:lnTo>
                    <a:pt x="609" y="1397"/>
                  </a:lnTo>
                  <a:lnTo>
                    <a:pt x="611" y="1392"/>
                  </a:lnTo>
                  <a:lnTo>
                    <a:pt x="611" y="814"/>
                  </a:lnTo>
                  <a:lnTo>
                    <a:pt x="611" y="814"/>
                  </a:lnTo>
                  <a:lnTo>
                    <a:pt x="611" y="750"/>
                  </a:lnTo>
                  <a:lnTo>
                    <a:pt x="613" y="686"/>
                  </a:lnTo>
                  <a:lnTo>
                    <a:pt x="615" y="621"/>
                  </a:lnTo>
                  <a:lnTo>
                    <a:pt x="615" y="557"/>
                  </a:lnTo>
                  <a:lnTo>
                    <a:pt x="615" y="55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3" name="chenying0907 770"/>
            <p:cNvSpPr>
              <a:spLocks/>
            </p:cNvSpPr>
            <p:nvPr/>
          </p:nvSpPr>
          <p:spPr bwMode="auto">
            <a:xfrm>
              <a:off x="2044701" y="3044825"/>
              <a:ext cx="533400" cy="114300"/>
            </a:xfrm>
            <a:custGeom>
              <a:avLst/>
              <a:gdLst/>
              <a:ahLst/>
              <a:cxnLst>
                <a:cxn ang="0">
                  <a:pos x="1338" y="227"/>
                </a:cxn>
                <a:cxn ang="0">
                  <a:pos x="1281" y="176"/>
                </a:cxn>
                <a:cxn ang="0">
                  <a:pos x="1218" y="132"/>
                </a:cxn>
                <a:cxn ang="0">
                  <a:pos x="1150" y="93"/>
                </a:cxn>
                <a:cxn ang="0">
                  <a:pos x="1081" y="60"/>
                </a:cxn>
                <a:cxn ang="0">
                  <a:pos x="1057" y="51"/>
                </a:cxn>
                <a:cxn ang="0">
                  <a:pos x="1004" y="34"/>
                </a:cxn>
                <a:cxn ang="0">
                  <a:pos x="943" y="22"/>
                </a:cxn>
                <a:cxn ang="0">
                  <a:pos x="848" y="10"/>
                </a:cxn>
                <a:cxn ang="0">
                  <a:pos x="721" y="1"/>
                </a:cxn>
                <a:cxn ang="0">
                  <a:pos x="608" y="0"/>
                </a:cxn>
                <a:cxn ang="0">
                  <a:pos x="563" y="0"/>
                </a:cxn>
                <a:cxn ang="0">
                  <a:pos x="471" y="5"/>
                </a:cxn>
                <a:cxn ang="0">
                  <a:pos x="378" y="17"/>
                </a:cxn>
                <a:cxn ang="0">
                  <a:pos x="332" y="27"/>
                </a:cxn>
                <a:cxn ang="0">
                  <a:pos x="289" y="40"/>
                </a:cxn>
                <a:cxn ang="0">
                  <a:pos x="246" y="57"/>
                </a:cxn>
                <a:cxn ang="0">
                  <a:pos x="212" y="73"/>
                </a:cxn>
                <a:cxn ang="0">
                  <a:pos x="138" y="111"/>
                </a:cxn>
                <a:cxn ang="0">
                  <a:pos x="100" y="134"/>
                </a:cxn>
                <a:cxn ang="0">
                  <a:pos x="66" y="161"/>
                </a:cxn>
                <a:cxn ang="0">
                  <a:pos x="36" y="189"/>
                </a:cxn>
                <a:cxn ang="0">
                  <a:pos x="13" y="223"/>
                </a:cxn>
                <a:cxn ang="0">
                  <a:pos x="0" y="260"/>
                </a:cxn>
                <a:cxn ang="0">
                  <a:pos x="0" y="265"/>
                </a:cxn>
                <a:cxn ang="0">
                  <a:pos x="2" y="274"/>
                </a:cxn>
                <a:cxn ang="0">
                  <a:pos x="7" y="281"/>
                </a:cxn>
                <a:cxn ang="0">
                  <a:pos x="19" y="287"/>
                </a:cxn>
                <a:cxn ang="0">
                  <a:pos x="30" y="287"/>
                </a:cxn>
                <a:cxn ang="0">
                  <a:pos x="38" y="283"/>
                </a:cxn>
                <a:cxn ang="0">
                  <a:pos x="43" y="277"/>
                </a:cxn>
                <a:cxn ang="0">
                  <a:pos x="45" y="272"/>
                </a:cxn>
                <a:cxn ang="0">
                  <a:pos x="58" y="238"/>
                </a:cxn>
                <a:cxn ang="0">
                  <a:pos x="81" y="206"/>
                </a:cxn>
                <a:cxn ang="0">
                  <a:pos x="111" y="179"/>
                </a:cxn>
                <a:cxn ang="0">
                  <a:pos x="147" y="155"/>
                </a:cxn>
                <a:cxn ang="0">
                  <a:pos x="186" y="134"/>
                </a:cxn>
                <a:cxn ang="0">
                  <a:pos x="262" y="99"/>
                </a:cxn>
                <a:cxn ang="0">
                  <a:pos x="295" y="86"/>
                </a:cxn>
                <a:cxn ang="0">
                  <a:pos x="336" y="72"/>
                </a:cxn>
                <a:cxn ang="0">
                  <a:pos x="387" y="62"/>
                </a:cxn>
                <a:cxn ang="0">
                  <a:pos x="444" y="55"/>
                </a:cxn>
                <a:cxn ang="0">
                  <a:pos x="561" y="47"/>
                </a:cxn>
                <a:cxn ang="0">
                  <a:pos x="716" y="45"/>
                </a:cxn>
                <a:cxn ang="0">
                  <a:pos x="762" y="45"/>
                </a:cxn>
                <a:cxn ang="0">
                  <a:pos x="853" y="52"/>
                </a:cxn>
                <a:cxn ang="0">
                  <a:pos x="945" y="65"/>
                </a:cxn>
                <a:cxn ang="0">
                  <a:pos x="1010" y="82"/>
                </a:cxn>
                <a:cxn ang="0">
                  <a:pos x="1055" y="98"/>
                </a:cxn>
                <a:cxn ang="0">
                  <a:pos x="1075" y="107"/>
                </a:cxn>
                <a:cxn ang="0">
                  <a:pos x="1138" y="137"/>
                </a:cxn>
                <a:cxn ang="0">
                  <a:pos x="1198" y="172"/>
                </a:cxn>
                <a:cxn ang="0">
                  <a:pos x="1255" y="213"/>
                </a:cxn>
                <a:cxn ang="0">
                  <a:pos x="1306" y="259"/>
                </a:cxn>
                <a:cxn ang="0">
                  <a:pos x="1310" y="263"/>
                </a:cxn>
                <a:cxn ang="0">
                  <a:pos x="1319" y="266"/>
                </a:cxn>
                <a:cxn ang="0">
                  <a:pos x="1327" y="265"/>
                </a:cxn>
                <a:cxn ang="0">
                  <a:pos x="1338" y="259"/>
                </a:cxn>
                <a:cxn ang="0">
                  <a:pos x="1345" y="248"/>
                </a:cxn>
                <a:cxn ang="0">
                  <a:pos x="1345" y="239"/>
                </a:cxn>
                <a:cxn ang="0">
                  <a:pos x="1342" y="231"/>
                </a:cxn>
                <a:cxn ang="0">
                  <a:pos x="1338" y="227"/>
                </a:cxn>
              </a:cxnLst>
              <a:rect l="0" t="0" r="r" b="b"/>
              <a:pathLst>
                <a:path w="1345" h="289">
                  <a:moveTo>
                    <a:pt x="1338" y="227"/>
                  </a:moveTo>
                  <a:lnTo>
                    <a:pt x="1338" y="227"/>
                  </a:lnTo>
                  <a:lnTo>
                    <a:pt x="1311" y="201"/>
                  </a:lnTo>
                  <a:lnTo>
                    <a:pt x="1281" y="176"/>
                  </a:lnTo>
                  <a:lnTo>
                    <a:pt x="1249" y="153"/>
                  </a:lnTo>
                  <a:lnTo>
                    <a:pt x="1218" y="132"/>
                  </a:lnTo>
                  <a:lnTo>
                    <a:pt x="1184" y="111"/>
                  </a:lnTo>
                  <a:lnTo>
                    <a:pt x="1150" y="93"/>
                  </a:lnTo>
                  <a:lnTo>
                    <a:pt x="1116" y="76"/>
                  </a:lnTo>
                  <a:lnTo>
                    <a:pt x="1081" y="60"/>
                  </a:lnTo>
                  <a:lnTo>
                    <a:pt x="1081" y="60"/>
                  </a:lnTo>
                  <a:lnTo>
                    <a:pt x="1057" y="51"/>
                  </a:lnTo>
                  <a:lnTo>
                    <a:pt x="1031" y="42"/>
                  </a:lnTo>
                  <a:lnTo>
                    <a:pt x="1004" y="34"/>
                  </a:lnTo>
                  <a:lnTo>
                    <a:pt x="975" y="27"/>
                  </a:lnTo>
                  <a:lnTo>
                    <a:pt x="943" y="22"/>
                  </a:lnTo>
                  <a:lnTo>
                    <a:pt x="912" y="17"/>
                  </a:lnTo>
                  <a:lnTo>
                    <a:pt x="848" y="10"/>
                  </a:lnTo>
                  <a:lnTo>
                    <a:pt x="784" y="5"/>
                  </a:lnTo>
                  <a:lnTo>
                    <a:pt x="721" y="1"/>
                  </a:lnTo>
                  <a:lnTo>
                    <a:pt x="662" y="0"/>
                  </a:lnTo>
                  <a:lnTo>
                    <a:pt x="608" y="0"/>
                  </a:lnTo>
                  <a:lnTo>
                    <a:pt x="608" y="0"/>
                  </a:lnTo>
                  <a:lnTo>
                    <a:pt x="563" y="0"/>
                  </a:lnTo>
                  <a:lnTo>
                    <a:pt x="517" y="1"/>
                  </a:lnTo>
                  <a:lnTo>
                    <a:pt x="471" y="5"/>
                  </a:lnTo>
                  <a:lnTo>
                    <a:pt x="424" y="9"/>
                  </a:lnTo>
                  <a:lnTo>
                    <a:pt x="378" y="17"/>
                  </a:lnTo>
                  <a:lnTo>
                    <a:pt x="356" y="22"/>
                  </a:lnTo>
                  <a:lnTo>
                    <a:pt x="332" y="27"/>
                  </a:lnTo>
                  <a:lnTo>
                    <a:pt x="310" y="32"/>
                  </a:lnTo>
                  <a:lnTo>
                    <a:pt x="289" y="40"/>
                  </a:lnTo>
                  <a:lnTo>
                    <a:pt x="267" y="48"/>
                  </a:lnTo>
                  <a:lnTo>
                    <a:pt x="246" y="57"/>
                  </a:lnTo>
                  <a:lnTo>
                    <a:pt x="246" y="57"/>
                  </a:lnTo>
                  <a:lnTo>
                    <a:pt x="212" y="73"/>
                  </a:lnTo>
                  <a:lnTo>
                    <a:pt x="176" y="90"/>
                  </a:lnTo>
                  <a:lnTo>
                    <a:pt x="138" y="111"/>
                  </a:lnTo>
                  <a:lnTo>
                    <a:pt x="118" y="123"/>
                  </a:lnTo>
                  <a:lnTo>
                    <a:pt x="100" y="134"/>
                  </a:lnTo>
                  <a:lnTo>
                    <a:pt x="83" y="146"/>
                  </a:lnTo>
                  <a:lnTo>
                    <a:pt x="66" y="161"/>
                  </a:lnTo>
                  <a:lnTo>
                    <a:pt x="50" y="175"/>
                  </a:lnTo>
                  <a:lnTo>
                    <a:pt x="36" y="189"/>
                  </a:lnTo>
                  <a:lnTo>
                    <a:pt x="24" y="206"/>
                  </a:lnTo>
                  <a:lnTo>
                    <a:pt x="13" y="223"/>
                  </a:lnTo>
                  <a:lnTo>
                    <a:pt x="5" y="240"/>
                  </a:lnTo>
                  <a:lnTo>
                    <a:pt x="0" y="260"/>
                  </a:lnTo>
                  <a:lnTo>
                    <a:pt x="0" y="260"/>
                  </a:lnTo>
                  <a:lnTo>
                    <a:pt x="0" y="265"/>
                  </a:lnTo>
                  <a:lnTo>
                    <a:pt x="0" y="270"/>
                  </a:lnTo>
                  <a:lnTo>
                    <a:pt x="2" y="274"/>
                  </a:lnTo>
                  <a:lnTo>
                    <a:pt x="4" y="278"/>
                  </a:lnTo>
                  <a:lnTo>
                    <a:pt x="7" y="281"/>
                  </a:lnTo>
                  <a:lnTo>
                    <a:pt x="11" y="283"/>
                  </a:lnTo>
                  <a:lnTo>
                    <a:pt x="19" y="287"/>
                  </a:lnTo>
                  <a:lnTo>
                    <a:pt x="26" y="289"/>
                  </a:lnTo>
                  <a:lnTo>
                    <a:pt x="30" y="287"/>
                  </a:lnTo>
                  <a:lnTo>
                    <a:pt x="34" y="286"/>
                  </a:lnTo>
                  <a:lnTo>
                    <a:pt x="38" y="283"/>
                  </a:lnTo>
                  <a:lnTo>
                    <a:pt x="41" y="281"/>
                  </a:lnTo>
                  <a:lnTo>
                    <a:pt x="43" y="277"/>
                  </a:lnTo>
                  <a:lnTo>
                    <a:pt x="45" y="272"/>
                  </a:lnTo>
                  <a:lnTo>
                    <a:pt x="45" y="272"/>
                  </a:lnTo>
                  <a:lnTo>
                    <a:pt x="50" y="255"/>
                  </a:lnTo>
                  <a:lnTo>
                    <a:pt x="58" y="238"/>
                  </a:lnTo>
                  <a:lnTo>
                    <a:pt x="68" y="222"/>
                  </a:lnTo>
                  <a:lnTo>
                    <a:pt x="81" y="206"/>
                  </a:lnTo>
                  <a:lnTo>
                    <a:pt x="96" y="193"/>
                  </a:lnTo>
                  <a:lnTo>
                    <a:pt x="111" y="179"/>
                  </a:lnTo>
                  <a:lnTo>
                    <a:pt x="128" y="167"/>
                  </a:lnTo>
                  <a:lnTo>
                    <a:pt x="147" y="155"/>
                  </a:lnTo>
                  <a:lnTo>
                    <a:pt x="166" y="145"/>
                  </a:lnTo>
                  <a:lnTo>
                    <a:pt x="186" y="134"/>
                  </a:lnTo>
                  <a:lnTo>
                    <a:pt x="225" y="116"/>
                  </a:lnTo>
                  <a:lnTo>
                    <a:pt x="262" y="99"/>
                  </a:lnTo>
                  <a:lnTo>
                    <a:pt x="295" y="86"/>
                  </a:lnTo>
                  <a:lnTo>
                    <a:pt x="295" y="86"/>
                  </a:lnTo>
                  <a:lnTo>
                    <a:pt x="314" y="78"/>
                  </a:lnTo>
                  <a:lnTo>
                    <a:pt x="336" y="72"/>
                  </a:lnTo>
                  <a:lnTo>
                    <a:pt x="361" y="66"/>
                  </a:lnTo>
                  <a:lnTo>
                    <a:pt x="387" y="62"/>
                  </a:lnTo>
                  <a:lnTo>
                    <a:pt x="415" y="59"/>
                  </a:lnTo>
                  <a:lnTo>
                    <a:pt x="444" y="55"/>
                  </a:lnTo>
                  <a:lnTo>
                    <a:pt x="503" y="49"/>
                  </a:lnTo>
                  <a:lnTo>
                    <a:pt x="561" y="47"/>
                  </a:lnTo>
                  <a:lnTo>
                    <a:pt x="619" y="45"/>
                  </a:lnTo>
                  <a:lnTo>
                    <a:pt x="716" y="45"/>
                  </a:lnTo>
                  <a:lnTo>
                    <a:pt x="716" y="45"/>
                  </a:lnTo>
                  <a:lnTo>
                    <a:pt x="762" y="45"/>
                  </a:lnTo>
                  <a:lnTo>
                    <a:pt x="807" y="48"/>
                  </a:lnTo>
                  <a:lnTo>
                    <a:pt x="853" y="52"/>
                  </a:lnTo>
                  <a:lnTo>
                    <a:pt x="899" y="57"/>
                  </a:lnTo>
                  <a:lnTo>
                    <a:pt x="945" y="65"/>
                  </a:lnTo>
                  <a:lnTo>
                    <a:pt x="989" y="76"/>
                  </a:lnTo>
                  <a:lnTo>
                    <a:pt x="1010" y="82"/>
                  </a:lnTo>
                  <a:lnTo>
                    <a:pt x="1032" y="90"/>
                  </a:lnTo>
                  <a:lnTo>
                    <a:pt x="1055" y="98"/>
                  </a:lnTo>
                  <a:lnTo>
                    <a:pt x="1075" y="107"/>
                  </a:lnTo>
                  <a:lnTo>
                    <a:pt x="1075" y="107"/>
                  </a:lnTo>
                  <a:lnTo>
                    <a:pt x="1107" y="121"/>
                  </a:lnTo>
                  <a:lnTo>
                    <a:pt x="1138" y="137"/>
                  </a:lnTo>
                  <a:lnTo>
                    <a:pt x="1168" y="154"/>
                  </a:lnTo>
                  <a:lnTo>
                    <a:pt x="1198" y="172"/>
                  </a:lnTo>
                  <a:lnTo>
                    <a:pt x="1227" y="192"/>
                  </a:lnTo>
                  <a:lnTo>
                    <a:pt x="1255" y="213"/>
                  </a:lnTo>
                  <a:lnTo>
                    <a:pt x="1281" y="236"/>
                  </a:lnTo>
                  <a:lnTo>
                    <a:pt x="1306" y="259"/>
                  </a:lnTo>
                  <a:lnTo>
                    <a:pt x="1306" y="259"/>
                  </a:lnTo>
                  <a:lnTo>
                    <a:pt x="1310" y="263"/>
                  </a:lnTo>
                  <a:lnTo>
                    <a:pt x="1315" y="265"/>
                  </a:lnTo>
                  <a:lnTo>
                    <a:pt x="1319" y="266"/>
                  </a:lnTo>
                  <a:lnTo>
                    <a:pt x="1323" y="266"/>
                  </a:lnTo>
                  <a:lnTo>
                    <a:pt x="1327" y="265"/>
                  </a:lnTo>
                  <a:lnTo>
                    <a:pt x="1331" y="264"/>
                  </a:lnTo>
                  <a:lnTo>
                    <a:pt x="1338" y="259"/>
                  </a:lnTo>
                  <a:lnTo>
                    <a:pt x="1342" y="252"/>
                  </a:lnTo>
                  <a:lnTo>
                    <a:pt x="1345" y="248"/>
                  </a:lnTo>
                  <a:lnTo>
                    <a:pt x="1345" y="244"/>
                  </a:lnTo>
                  <a:lnTo>
                    <a:pt x="1345" y="239"/>
                  </a:lnTo>
                  <a:lnTo>
                    <a:pt x="1344" y="235"/>
                  </a:lnTo>
                  <a:lnTo>
                    <a:pt x="1342" y="231"/>
                  </a:lnTo>
                  <a:lnTo>
                    <a:pt x="1338" y="227"/>
                  </a:lnTo>
                  <a:lnTo>
                    <a:pt x="1338" y="22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4" name="chenying0907 771"/>
            <p:cNvSpPr>
              <a:spLocks noEditPoints="1"/>
            </p:cNvSpPr>
            <p:nvPr/>
          </p:nvSpPr>
          <p:spPr bwMode="auto">
            <a:xfrm>
              <a:off x="2586038" y="3386138"/>
              <a:ext cx="158750" cy="50800"/>
            </a:xfrm>
            <a:custGeom>
              <a:avLst/>
              <a:gdLst/>
              <a:ahLst/>
              <a:cxnLst>
                <a:cxn ang="0">
                  <a:pos x="343" y="8"/>
                </a:cxn>
                <a:cxn ang="0">
                  <a:pos x="308" y="11"/>
                </a:cxn>
                <a:cxn ang="0">
                  <a:pos x="240" y="5"/>
                </a:cxn>
                <a:cxn ang="0">
                  <a:pos x="206" y="4"/>
                </a:cxn>
                <a:cxn ang="0">
                  <a:pos x="121" y="3"/>
                </a:cxn>
                <a:cxn ang="0">
                  <a:pos x="34" y="0"/>
                </a:cxn>
                <a:cxn ang="0">
                  <a:pos x="30" y="2"/>
                </a:cxn>
                <a:cxn ang="0">
                  <a:pos x="19" y="7"/>
                </a:cxn>
                <a:cxn ang="0">
                  <a:pos x="12" y="20"/>
                </a:cxn>
                <a:cxn ang="0">
                  <a:pos x="7" y="24"/>
                </a:cxn>
                <a:cxn ang="0">
                  <a:pos x="0" y="37"/>
                </a:cxn>
                <a:cxn ang="0">
                  <a:pos x="0" y="45"/>
                </a:cxn>
                <a:cxn ang="0">
                  <a:pos x="3" y="62"/>
                </a:cxn>
                <a:cxn ang="0">
                  <a:pos x="4" y="89"/>
                </a:cxn>
                <a:cxn ang="0">
                  <a:pos x="9" y="105"/>
                </a:cxn>
                <a:cxn ang="0">
                  <a:pos x="15" y="111"/>
                </a:cxn>
                <a:cxn ang="0">
                  <a:pos x="25" y="119"/>
                </a:cxn>
                <a:cxn ang="0">
                  <a:pos x="39" y="124"/>
                </a:cxn>
                <a:cxn ang="0">
                  <a:pos x="72" y="127"/>
                </a:cxn>
                <a:cxn ang="0">
                  <a:pos x="106" y="124"/>
                </a:cxn>
                <a:cxn ang="0">
                  <a:pos x="134" y="123"/>
                </a:cxn>
                <a:cxn ang="0">
                  <a:pos x="211" y="122"/>
                </a:cxn>
                <a:cxn ang="0">
                  <a:pos x="289" y="122"/>
                </a:cxn>
                <a:cxn ang="0">
                  <a:pos x="327" y="123"/>
                </a:cxn>
                <a:cxn ang="0">
                  <a:pos x="357" y="122"/>
                </a:cxn>
                <a:cxn ang="0">
                  <a:pos x="377" y="117"/>
                </a:cxn>
                <a:cxn ang="0">
                  <a:pos x="386" y="110"/>
                </a:cxn>
                <a:cxn ang="0">
                  <a:pos x="389" y="106"/>
                </a:cxn>
                <a:cxn ang="0">
                  <a:pos x="397" y="89"/>
                </a:cxn>
                <a:cxn ang="0">
                  <a:pos x="401" y="72"/>
                </a:cxn>
                <a:cxn ang="0">
                  <a:pos x="401" y="55"/>
                </a:cxn>
                <a:cxn ang="0">
                  <a:pos x="395" y="39"/>
                </a:cxn>
                <a:cxn ang="0">
                  <a:pos x="387" y="25"/>
                </a:cxn>
                <a:cxn ang="0">
                  <a:pos x="376" y="16"/>
                </a:cxn>
                <a:cxn ang="0">
                  <a:pos x="361" y="9"/>
                </a:cxn>
                <a:cxn ang="0">
                  <a:pos x="343" y="8"/>
                </a:cxn>
                <a:cxn ang="0">
                  <a:pos x="351" y="80"/>
                </a:cxn>
                <a:cxn ang="0">
                  <a:pos x="348" y="80"/>
                </a:cxn>
                <a:cxn ang="0">
                  <a:pos x="322" y="77"/>
                </a:cxn>
                <a:cxn ang="0">
                  <a:pos x="152" y="76"/>
                </a:cxn>
                <a:cxn ang="0">
                  <a:pos x="102" y="77"/>
                </a:cxn>
                <a:cxn ang="0">
                  <a:pos x="54" y="76"/>
                </a:cxn>
                <a:cxn ang="0">
                  <a:pos x="53" y="76"/>
                </a:cxn>
                <a:cxn ang="0">
                  <a:pos x="50" y="67"/>
                </a:cxn>
                <a:cxn ang="0">
                  <a:pos x="47" y="46"/>
                </a:cxn>
                <a:cxn ang="0">
                  <a:pos x="145" y="50"/>
                </a:cxn>
                <a:cxn ang="0">
                  <a:pos x="242" y="56"/>
                </a:cxn>
                <a:cxn ang="0">
                  <a:pos x="301" y="59"/>
                </a:cxn>
                <a:cxn ang="0">
                  <a:pos x="319" y="58"/>
                </a:cxn>
                <a:cxn ang="0">
                  <a:pos x="355" y="53"/>
                </a:cxn>
                <a:cxn ang="0">
                  <a:pos x="352" y="56"/>
                </a:cxn>
                <a:cxn ang="0">
                  <a:pos x="351" y="80"/>
                </a:cxn>
              </a:cxnLst>
              <a:rect l="0" t="0" r="r" b="b"/>
              <a:pathLst>
                <a:path w="401" h="127">
                  <a:moveTo>
                    <a:pt x="343" y="8"/>
                  </a:moveTo>
                  <a:lnTo>
                    <a:pt x="343" y="8"/>
                  </a:lnTo>
                  <a:lnTo>
                    <a:pt x="325" y="11"/>
                  </a:lnTo>
                  <a:lnTo>
                    <a:pt x="308" y="11"/>
                  </a:lnTo>
                  <a:lnTo>
                    <a:pt x="274" y="8"/>
                  </a:lnTo>
                  <a:lnTo>
                    <a:pt x="240" y="5"/>
                  </a:lnTo>
                  <a:lnTo>
                    <a:pt x="206" y="4"/>
                  </a:lnTo>
                  <a:lnTo>
                    <a:pt x="206" y="4"/>
                  </a:lnTo>
                  <a:lnTo>
                    <a:pt x="162" y="4"/>
                  </a:lnTo>
                  <a:lnTo>
                    <a:pt x="121" y="3"/>
                  </a:lnTo>
                  <a:lnTo>
                    <a:pt x="77" y="2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0" y="2"/>
                  </a:lnTo>
                  <a:lnTo>
                    <a:pt x="25" y="2"/>
                  </a:lnTo>
                  <a:lnTo>
                    <a:pt x="19" y="7"/>
                  </a:lnTo>
                  <a:lnTo>
                    <a:pt x="15" y="1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7" y="24"/>
                  </a:lnTo>
                  <a:lnTo>
                    <a:pt x="3" y="29"/>
                  </a:lnTo>
                  <a:lnTo>
                    <a:pt x="0" y="37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3" y="54"/>
                  </a:lnTo>
                  <a:lnTo>
                    <a:pt x="3" y="62"/>
                  </a:lnTo>
                  <a:lnTo>
                    <a:pt x="3" y="80"/>
                  </a:lnTo>
                  <a:lnTo>
                    <a:pt x="4" y="89"/>
                  </a:lnTo>
                  <a:lnTo>
                    <a:pt x="5" y="97"/>
                  </a:lnTo>
                  <a:lnTo>
                    <a:pt x="9" y="105"/>
                  </a:lnTo>
                  <a:lnTo>
                    <a:pt x="15" y="111"/>
                  </a:lnTo>
                  <a:lnTo>
                    <a:pt x="15" y="111"/>
                  </a:lnTo>
                  <a:lnTo>
                    <a:pt x="20" y="117"/>
                  </a:lnTo>
                  <a:lnTo>
                    <a:pt x="25" y="119"/>
                  </a:lnTo>
                  <a:lnTo>
                    <a:pt x="32" y="122"/>
                  </a:lnTo>
                  <a:lnTo>
                    <a:pt x="39" y="124"/>
                  </a:lnTo>
                  <a:lnTo>
                    <a:pt x="55" y="126"/>
                  </a:lnTo>
                  <a:lnTo>
                    <a:pt x="72" y="127"/>
                  </a:lnTo>
                  <a:lnTo>
                    <a:pt x="89" y="126"/>
                  </a:lnTo>
                  <a:lnTo>
                    <a:pt x="106" y="124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73" y="122"/>
                  </a:lnTo>
                  <a:lnTo>
                    <a:pt x="211" y="122"/>
                  </a:lnTo>
                  <a:lnTo>
                    <a:pt x="289" y="122"/>
                  </a:lnTo>
                  <a:lnTo>
                    <a:pt x="289" y="122"/>
                  </a:lnTo>
                  <a:lnTo>
                    <a:pt x="313" y="123"/>
                  </a:lnTo>
                  <a:lnTo>
                    <a:pt x="327" y="123"/>
                  </a:lnTo>
                  <a:lnTo>
                    <a:pt x="342" y="123"/>
                  </a:lnTo>
                  <a:lnTo>
                    <a:pt x="357" y="122"/>
                  </a:lnTo>
                  <a:lnTo>
                    <a:pt x="370" y="119"/>
                  </a:lnTo>
                  <a:lnTo>
                    <a:pt x="377" y="117"/>
                  </a:lnTo>
                  <a:lnTo>
                    <a:pt x="382" y="114"/>
                  </a:lnTo>
                  <a:lnTo>
                    <a:pt x="386" y="110"/>
                  </a:lnTo>
                  <a:lnTo>
                    <a:pt x="389" y="106"/>
                  </a:lnTo>
                  <a:lnTo>
                    <a:pt x="389" y="106"/>
                  </a:lnTo>
                  <a:lnTo>
                    <a:pt x="394" y="98"/>
                  </a:lnTo>
                  <a:lnTo>
                    <a:pt x="397" y="89"/>
                  </a:lnTo>
                  <a:lnTo>
                    <a:pt x="399" y="81"/>
                  </a:lnTo>
                  <a:lnTo>
                    <a:pt x="401" y="72"/>
                  </a:lnTo>
                  <a:lnTo>
                    <a:pt x="401" y="63"/>
                  </a:lnTo>
                  <a:lnTo>
                    <a:pt x="401" y="55"/>
                  </a:lnTo>
                  <a:lnTo>
                    <a:pt x="398" y="47"/>
                  </a:lnTo>
                  <a:lnTo>
                    <a:pt x="395" y="39"/>
                  </a:lnTo>
                  <a:lnTo>
                    <a:pt x="393" y="32"/>
                  </a:lnTo>
                  <a:lnTo>
                    <a:pt x="387" y="25"/>
                  </a:lnTo>
                  <a:lnTo>
                    <a:pt x="382" y="20"/>
                  </a:lnTo>
                  <a:lnTo>
                    <a:pt x="376" y="16"/>
                  </a:lnTo>
                  <a:lnTo>
                    <a:pt x="369" y="12"/>
                  </a:lnTo>
                  <a:lnTo>
                    <a:pt x="361" y="9"/>
                  </a:lnTo>
                  <a:lnTo>
                    <a:pt x="352" y="8"/>
                  </a:lnTo>
                  <a:lnTo>
                    <a:pt x="343" y="8"/>
                  </a:lnTo>
                  <a:lnTo>
                    <a:pt x="343" y="8"/>
                  </a:lnTo>
                  <a:close/>
                  <a:moveTo>
                    <a:pt x="351" y="80"/>
                  </a:moveTo>
                  <a:lnTo>
                    <a:pt x="351" y="80"/>
                  </a:lnTo>
                  <a:lnTo>
                    <a:pt x="348" y="80"/>
                  </a:lnTo>
                  <a:lnTo>
                    <a:pt x="343" y="79"/>
                  </a:lnTo>
                  <a:lnTo>
                    <a:pt x="322" y="77"/>
                  </a:lnTo>
                  <a:lnTo>
                    <a:pt x="258" y="76"/>
                  </a:lnTo>
                  <a:lnTo>
                    <a:pt x="152" y="76"/>
                  </a:lnTo>
                  <a:lnTo>
                    <a:pt x="152" y="76"/>
                  </a:lnTo>
                  <a:lnTo>
                    <a:pt x="102" y="77"/>
                  </a:lnTo>
                  <a:lnTo>
                    <a:pt x="79" y="77"/>
                  </a:lnTo>
                  <a:lnTo>
                    <a:pt x="54" y="76"/>
                  </a:lnTo>
                  <a:lnTo>
                    <a:pt x="54" y="76"/>
                  </a:lnTo>
                  <a:lnTo>
                    <a:pt x="53" y="76"/>
                  </a:lnTo>
                  <a:lnTo>
                    <a:pt x="51" y="73"/>
                  </a:lnTo>
                  <a:lnTo>
                    <a:pt x="50" y="67"/>
                  </a:lnTo>
                  <a:lnTo>
                    <a:pt x="47" y="46"/>
                  </a:lnTo>
                  <a:lnTo>
                    <a:pt x="47" y="46"/>
                  </a:lnTo>
                  <a:lnTo>
                    <a:pt x="96" y="47"/>
                  </a:lnTo>
                  <a:lnTo>
                    <a:pt x="145" y="50"/>
                  </a:lnTo>
                  <a:lnTo>
                    <a:pt x="242" y="56"/>
                  </a:lnTo>
                  <a:lnTo>
                    <a:pt x="242" y="56"/>
                  </a:lnTo>
                  <a:lnTo>
                    <a:pt x="281" y="59"/>
                  </a:lnTo>
                  <a:lnTo>
                    <a:pt x="301" y="59"/>
                  </a:lnTo>
                  <a:lnTo>
                    <a:pt x="319" y="58"/>
                  </a:lnTo>
                  <a:lnTo>
                    <a:pt x="319" y="58"/>
                  </a:lnTo>
                  <a:lnTo>
                    <a:pt x="355" y="53"/>
                  </a:lnTo>
                  <a:lnTo>
                    <a:pt x="355" y="53"/>
                  </a:lnTo>
                  <a:lnTo>
                    <a:pt x="353" y="54"/>
                  </a:lnTo>
                  <a:lnTo>
                    <a:pt x="352" y="56"/>
                  </a:lnTo>
                  <a:lnTo>
                    <a:pt x="351" y="66"/>
                  </a:lnTo>
                  <a:lnTo>
                    <a:pt x="351" y="80"/>
                  </a:lnTo>
                  <a:lnTo>
                    <a:pt x="351" y="8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5" name="chenying0907 772"/>
            <p:cNvSpPr>
              <a:spLocks/>
            </p:cNvSpPr>
            <p:nvPr/>
          </p:nvSpPr>
          <p:spPr bwMode="auto">
            <a:xfrm>
              <a:off x="2127251" y="3201988"/>
              <a:ext cx="46038" cy="36513"/>
            </a:xfrm>
            <a:custGeom>
              <a:avLst/>
              <a:gdLst/>
              <a:ahLst/>
              <a:cxnLst>
                <a:cxn ang="0">
                  <a:pos x="115" y="47"/>
                </a:cxn>
                <a:cxn ang="0">
                  <a:pos x="115" y="47"/>
                </a:cxn>
                <a:cxn ang="0">
                  <a:pos x="113" y="35"/>
                </a:cxn>
                <a:cxn ang="0">
                  <a:pos x="111" y="24"/>
                </a:cxn>
                <a:cxn ang="0">
                  <a:pos x="111" y="24"/>
                </a:cxn>
                <a:cxn ang="0">
                  <a:pos x="111" y="19"/>
                </a:cxn>
                <a:cxn ang="0">
                  <a:pos x="109" y="15"/>
                </a:cxn>
                <a:cxn ang="0">
                  <a:pos x="107" y="11"/>
                </a:cxn>
                <a:cxn ang="0">
                  <a:pos x="104" y="7"/>
                </a:cxn>
                <a:cxn ang="0">
                  <a:pos x="102" y="5"/>
                </a:cxn>
                <a:cxn ang="0">
                  <a:pos x="98" y="4"/>
                </a:cxn>
                <a:cxn ang="0">
                  <a:pos x="92" y="2"/>
                </a:cxn>
                <a:cxn ang="0">
                  <a:pos x="88" y="1"/>
                </a:cxn>
                <a:cxn ang="0">
                  <a:pos x="88" y="1"/>
                </a:cxn>
                <a:cxn ang="0">
                  <a:pos x="61" y="2"/>
                </a:cxn>
                <a:cxn ang="0">
                  <a:pos x="61" y="2"/>
                </a:cxn>
                <a:cxn ang="0">
                  <a:pos x="60" y="2"/>
                </a:cxn>
                <a:cxn ang="0">
                  <a:pos x="60" y="2"/>
                </a:cxn>
                <a:cxn ang="0">
                  <a:pos x="56" y="1"/>
                </a:cxn>
                <a:cxn ang="0">
                  <a:pos x="49" y="1"/>
                </a:cxn>
                <a:cxn ang="0">
                  <a:pos x="39" y="1"/>
                </a:cxn>
                <a:cxn ang="0">
                  <a:pos x="39" y="1"/>
                </a:cxn>
                <a:cxn ang="0">
                  <a:pos x="30" y="0"/>
                </a:cxn>
                <a:cxn ang="0">
                  <a:pos x="22" y="1"/>
                </a:cxn>
                <a:cxn ang="0">
                  <a:pos x="18" y="4"/>
                </a:cxn>
                <a:cxn ang="0">
                  <a:pos x="14" y="5"/>
                </a:cxn>
                <a:cxn ang="0">
                  <a:pos x="10" y="9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3" y="23"/>
                </a:cxn>
                <a:cxn ang="0">
                  <a:pos x="1" y="34"/>
                </a:cxn>
                <a:cxn ang="0">
                  <a:pos x="0" y="44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1" y="61"/>
                </a:cxn>
                <a:cxn ang="0">
                  <a:pos x="2" y="65"/>
                </a:cxn>
                <a:cxn ang="0">
                  <a:pos x="5" y="69"/>
                </a:cxn>
                <a:cxn ang="0">
                  <a:pos x="7" y="73"/>
                </a:cxn>
                <a:cxn ang="0">
                  <a:pos x="7" y="73"/>
                </a:cxn>
                <a:cxn ang="0">
                  <a:pos x="10" y="77"/>
                </a:cxn>
                <a:cxn ang="0">
                  <a:pos x="13" y="81"/>
                </a:cxn>
                <a:cxn ang="0">
                  <a:pos x="19" y="85"/>
                </a:cxn>
                <a:cxn ang="0">
                  <a:pos x="27" y="89"/>
                </a:cxn>
                <a:cxn ang="0">
                  <a:pos x="36" y="90"/>
                </a:cxn>
                <a:cxn ang="0">
                  <a:pos x="36" y="90"/>
                </a:cxn>
                <a:cxn ang="0">
                  <a:pos x="73" y="91"/>
                </a:cxn>
                <a:cxn ang="0">
                  <a:pos x="73" y="91"/>
                </a:cxn>
                <a:cxn ang="0">
                  <a:pos x="82" y="91"/>
                </a:cxn>
                <a:cxn ang="0">
                  <a:pos x="91" y="89"/>
                </a:cxn>
                <a:cxn ang="0">
                  <a:pos x="100" y="86"/>
                </a:cxn>
                <a:cxn ang="0">
                  <a:pos x="108" y="81"/>
                </a:cxn>
                <a:cxn ang="0">
                  <a:pos x="108" y="81"/>
                </a:cxn>
                <a:cxn ang="0">
                  <a:pos x="111" y="77"/>
                </a:cxn>
                <a:cxn ang="0">
                  <a:pos x="112" y="73"/>
                </a:cxn>
                <a:cxn ang="0">
                  <a:pos x="115" y="65"/>
                </a:cxn>
                <a:cxn ang="0">
                  <a:pos x="115" y="56"/>
                </a:cxn>
                <a:cxn ang="0">
                  <a:pos x="115" y="47"/>
                </a:cxn>
                <a:cxn ang="0">
                  <a:pos x="115" y="47"/>
                </a:cxn>
              </a:cxnLst>
              <a:rect l="0" t="0" r="r" b="b"/>
              <a:pathLst>
                <a:path w="115" h="91">
                  <a:moveTo>
                    <a:pt x="115" y="47"/>
                  </a:moveTo>
                  <a:lnTo>
                    <a:pt x="115" y="47"/>
                  </a:lnTo>
                  <a:lnTo>
                    <a:pt x="113" y="35"/>
                  </a:lnTo>
                  <a:lnTo>
                    <a:pt x="111" y="24"/>
                  </a:lnTo>
                  <a:lnTo>
                    <a:pt x="111" y="24"/>
                  </a:lnTo>
                  <a:lnTo>
                    <a:pt x="111" y="19"/>
                  </a:lnTo>
                  <a:lnTo>
                    <a:pt x="109" y="15"/>
                  </a:lnTo>
                  <a:lnTo>
                    <a:pt x="107" y="11"/>
                  </a:lnTo>
                  <a:lnTo>
                    <a:pt x="104" y="7"/>
                  </a:lnTo>
                  <a:lnTo>
                    <a:pt x="102" y="5"/>
                  </a:lnTo>
                  <a:lnTo>
                    <a:pt x="98" y="4"/>
                  </a:lnTo>
                  <a:lnTo>
                    <a:pt x="92" y="2"/>
                  </a:lnTo>
                  <a:lnTo>
                    <a:pt x="88" y="1"/>
                  </a:lnTo>
                  <a:lnTo>
                    <a:pt x="88" y="1"/>
                  </a:lnTo>
                  <a:lnTo>
                    <a:pt x="61" y="2"/>
                  </a:lnTo>
                  <a:lnTo>
                    <a:pt x="61" y="2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6" y="1"/>
                  </a:lnTo>
                  <a:lnTo>
                    <a:pt x="49" y="1"/>
                  </a:lnTo>
                  <a:lnTo>
                    <a:pt x="39" y="1"/>
                  </a:lnTo>
                  <a:lnTo>
                    <a:pt x="39" y="1"/>
                  </a:lnTo>
                  <a:lnTo>
                    <a:pt x="30" y="0"/>
                  </a:lnTo>
                  <a:lnTo>
                    <a:pt x="22" y="1"/>
                  </a:lnTo>
                  <a:lnTo>
                    <a:pt x="18" y="4"/>
                  </a:lnTo>
                  <a:lnTo>
                    <a:pt x="14" y="5"/>
                  </a:lnTo>
                  <a:lnTo>
                    <a:pt x="10" y="9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3" y="23"/>
                  </a:lnTo>
                  <a:lnTo>
                    <a:pt x="1" y="34"/>
                  </a:lnTo>
                  <a:lnTo>
                    <a:pt x="0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1" y="61"/>
                  </a:lnTo>
                  <a:lnTo>
                    <a:pt x="2" y="65"/>
                  </a:lnTo>
                  <a:lnTo>
                    <a:pt x="5" y="69"/>
                  </a:lnTo>
                  <a:lnTo>
                    <a:pt x="7" y="73"/>
                  </a:lnTo>
                  <a:lnTo>
                    <a:pt x="7" y="73"/>
                  </a:lnTo>
                  <a:lnTo>
                    <a:pt x="10" y="77"/>
                  </a:lnTo>
                  <a:lnTo>
                    <a:pt x="13" y="81"/>
                  </a:lnTo>
                  <a:lnTo>
                    <a:pt x="19" y="85"/>
                  </a:lnTo>
                  <a:lnTo>
                    <a:pt x="27" y="89"/>
                  </a:lnTo>
                  <a:lnTo>
                    <a:pt x="36" y="90"/>
                  </a:lnTo>
                  <a:lnTo>
                    <a:pt x="36" y="90"/>
                  </a:lnTo>
                  <a:lnTo>
                    <a:pt x="73" y="91"/>
                  </a:lnTo>
                  <a:lnTo>
                    <a:pt x="73" y="91"/>
                  </a:lnTo>
                  <a:lnTo>
                    <a:pt x="82" y="91"/>
                  </a:lnTo>
                  <a:lnTo>
                    <a:pt x="91" y="89"/>
                  </a:lnTo>
                  <a:lnTo>
                    <a:pt x="100" y="86"/>
                  </a:lnTo>
                  <a:lnTo>
                    <a:pt x="108" y="81"/>
                  </a:lnTo>
                  <a:lnTo>
                    <a:pt x="108" y="81"/>
                  </a:lnTo>
                  <a:lnTo>
                    <a:pt x="111" y="77"/>
                  </a:lnTo>
                  <a:lnTo>
                    <a:pt x="112" y="73"/>
                  </a:lnTo>
                  <a:lnTo>
                    <a:pt x="115" y="65"/>
                  </a:lnTo>
                  <a:lnTo>
                    <a:pt x="115" y="56"/>
                  </a:lnTo>
                  <a:lnTo>
                    <a:pt x="115" y="47"/>
                  </a:lnTo>
                  <a:lnTo>
                    <a:pt x="115" y="4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6" name="chenying0907 773"/>
            <p:cNvSpPr>
              <a:spLocks/>
            </p:cNvSpPr>
            <p:nvPr/>
          </p:nvSpPr>
          <p:spPr bwMode="auto">
            <a:xfrm>
              <a:off x="2127251" y="3267075"/>
              <a:ext cx="46038" cy="34925"/>
            </a:xfrm>
            <a:custGeom>
              <a:avLst/>
              <a:gdLst/>
              <a:ahLst/>
              <a:cxnLst>
                <a:cxn ang="0">
                  <a:pos x="115" y="47"/>
                </a:cxn>
                <a:cxn ang="0">
                  <a:pos x="115" y="47"/>
                </a:cxn>
                <a:cxn ang="0">
                  <a:pos x="113" y="34"/>
                </a:cxn>
                <a:cxn ang="0">
                  <a:pos x="111" y="24"/>
                </a:cxn>
                <a:cxn ang="0">
                  <a:pos x="111" y="24"/>
                </a:cxn>
                <a:cxn ang="0">
                  <a:pos x="111" y="20"/>
                </a:cxn>
                <a:cxn ang="0">
                  <a:pos x="109" y="14"/>
                </a:cxn>
                <a:cxn ang="0">
                  <a:pos x="107" y="11"/>
                </a:cxn>
                <a:cxn ang="0">
                  <a:pos x="104" y="8"/>
                </a:cxn>
                <a:cxn ang="0">
                  <a:pos x="102" y="5"/>
                </a:cxn>
                <a:cxn ang="0">
                  <a:pos x="98" y="3"/>
                </a:cxn>
                <a:cxn ang="0">
                  <a:pos x="92" y="1"/>
                </a:cxn>
                <a:cxn ang="0">
                  <a:pos x="88" y="1"/>
                </a:cxn>
                <a:cxn ang="0">
                  <a:pos x="88" y="1"/>
                </a:cxn>
                <a:cxn ang="0">
                  <a:pos x="61" y="1"/>
                </a:cxn>
                <a:cxn ang="0">
                  <a:pos x="61" y="1"/>
                </a:cxn>
                <a:cxn ang="0">
                  <a:pos x="60" y="1"/>
                </a:cxn>
                <a:cxn ang="0">
                  <a:pos x="60" y="1"/>
                </a:cxn>
                <a:cxn ang="0">
                  <a:pos x="56" y="0"/>
                </a:cxn>
                <a:cxn ang="0">
                  <a:pos x="49" y="0"/>
                </a:cxn>
                <a:cxn ang="0">
                  <a:pos x="39" y="1"/>
                </a:cxn>
                <a:cxn ang="0">
                  <a:pos x="39" y="1"/>
                </a:cxn>
                <a:cxn ang="0">
                  <a:pos x="30" y="0"/>
                </a:cxn>
                <a:cxn ang="0">
                  <a:pos x="22" y="1"/>
                </a:cxn>
                <a:cxn ang="0">
                  <a:pos x="18" y="3"/>
                </a:cxn>
                <a:cxn ang="0">
                  <a:pos x="14" y="5"/>
                </a:cxn>
                <a:cxn ang="0">
                  <a:pos x="10" y="8"/>
                </a:cxn>
                <a:cxn ang="0">
                  <a:pos x="7" y="12"/>
                </a:cxn>
                <a:cxn ang="0">
                  <a:pos x="7" y="12"/>
                </a:cxn>
                <a:cxn ang="0">
                  <a:pos x="3" y="22"/>
                </a:cxn>
                <a:cxn ang="0">
                  <a:pos x="1" y="33"/>
                </a:cxn>
                <a:cxn ang="0">
                  <a:pos x="0" y="45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1" y="60"/>
                </a:cxn>
                <a:cxn ang="0">
                  <a:pos x="2" y="65"/>
                </a:cxn>
                <a:cxn ang="0">
                  <a:pos x="5" y="69"/>
                </a:cxn>
                <a:cxn ang="0">
                  <a:pos x="7" y="72"/>
                </a:cxn>
                <a:cxn ang="0">
                  <a:pos x="7" y="72"/>
                </a:cxn>
                <a:cxn ang="0">
                  <a:pos x="10" y="76"/>
                </a:cxn>
                <a:cxn ang="0">
                  <a:pos x="13" y="80"/>
                </a:cxn>
                <a:cxn ang="0">
                  <a:pos x="19" y="85"/>
                </a:cxn>
                <a:cxn ang="0">
                  <a:pos x="27" y="88"/>
                </a:cxn>
                <a:cxn ang="0">
                  <a:pos x="36" y="89"/>
                </a:cxn>
                <a:cxn ang="0">
                  <a:pos x="36" y="89"/>
                </a:cxn>
                <a:cxn ang="0">
                  <a:pos x="73" y="90"/>
                </a:cxn>
                <a:cxn ang="0">
                  <a:pos x="73" y="90"/>
                </a:cxn>
                <a:cxn ang="0">
                  <a:pos x="82" y="90"/>
                </a:cxn>
                <a:cxn ang="0">
                  <a:pos x="91" y="89"/>
                </a:cxn>
                <a:cxn ang="0">
                  <a:pos x="100" y="85"/>
                </a:cxn>
                <a:cxn ang="0">
                  <a:pos x="108" y="80"/>
                </a:cxn>
                <a:cxn ang="0">
                  <a:pos x="108" y="80"/>
                </a:cxn>
                <a:cxn ang="0">
                  <a:pos x="111" y="76"/>
                </a:cxn>
                <a:cxn ang="0">
                  <a:pos x="112" y="72"/>
                </a:cxn>
                <a:cxn ang="0">
                  <a:pos x="115" y="64"/>
                </a:cxn>
                <a:cxn ang="0">
                  <a:pos x="115" y="55"/>
                </a:cxn>
                <a:cxn ang="0">
                  <a:pos x="115" y="47"/>
                </a:cxn>
                <a:cxn ang="0">
                  <a:pos x="115" y="47"/>
                </a:cxn>
              </a:cxnLst>
              <a:rect l="0" t="0" r="r" b="b"/>
              <a:pathLst>
                <a:path w="115" h="90">
                  <a:moveTo>
                    <a:pt x="115" y="47"/>
                  </a:moveTo>
                  <a:lnTo>
                    <a:pt x="115" y="47"/>
                  </a:lnTo>
                  <a:lnTo>
                    <a:pt x="113" y="34"/>
                  </a:lnTo>
                  <a:lnTo>
                    <a:pt x="111" y="24"/>
                  </a:lnTo>
                  <a:lnTo>
                    <a:pt x="111" y="24"/>
                  </a:lnTo>
                  <a:lnTo>
                    <a:pt x="111" y="20"/>
                  </a:lnTo>
                  <a:lnTo>
                    <a:pt x="109" y="14"/>
                  </a:lnTo>
                  <a:lnTo>
                    <a:pt x="107" y="11"/>
                  </a:lnTo>
                  <a:lnTo>
                    <a:pt x="104" y="8"/>
                  </a:lnTo>
                  <a:lnTo>
                    <a:pt x="102" y="5"/>
                  </a:lnTo>
                  <a:lnTo>
                    <a:pt x="98" y="3"/>
                  </a:lnTo>
                  <a:lnTo>
                    <a:pt x="92" y="1"/>
                  </a:lnTo>
                  <a:lnTo>
                    <a:pt x="88" y="1"/>
                  </a:lnTo>
                  <a:lnTo>
                    <a:pt x="88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56" y="0"/>
                  </a:lnTo>
                  <a:lnTo>
                    <a:pt x="49" y="0"/>
                  </a:lnTo>
                  <a:lnTo>
                    <a:pt x="39" y="1"/>
                  </a:lnTo>
                  <a:lnTo>
                    <a:pt x="39" y="1"/>
                  </a:lnTo>
                  <a:lnTo>
                    <a:pt x="30" y="0"/>
                  </a:lnTo>
                  <a:lnTo>
                    <a:pt x="22" y="1"/>
                  </a:lnTo>
                  <a:lnTo>
                    <a:pt x="18" y="3"/>
                  </a:lnTo>
                  <a:lnTo>
                    <a:pt x="14" y="5"/>
                  </a:lnTo>
                  <a:lnTo>
                    <a:pt x="10" y="8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3" y="22"/>
                  </a:lnTo>
                  <a:lnTo>
                    <a:pt x="1" y="33"/>
                  </a:lnTo>
                  <a:lnTo>
                    <a:pt x="0" y="4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1" y="60"/>
                  </a:lnTo>
                  <a:lnTo>
                    <a:pt x="2" y="65"/>
                  </a:lnTo>
                  <a:lnTo>
                    <a:pt x="5" y="69"/>
                  </a:lnTo>
                  <a:lnTo>
                    <a:pt x="7" y="72"/>
                  </a:lnTo>
                  <a:lnTo>
                    <a:pt x="7" y="72"/>
                  </a:lnTo>
                  <a:lnTo>
                    <a:pt x="10" y="76"/>
                  </a:lnTo>
                  <a:lnTo>
                    <a:pt x="13" y="80"/>
                  </a:lnTo>
                  <a:lnTo>
                    <a:pt x="19" y="85"/>
                  </a:lnTo>
                  <a:lnTo>
                    <a:pt x="27" y="88"/>
                  </a:lnTo>
                  <a:lnTo>
                    <a:pt x="36" y="89"/>
                  </a:lnTo>
                  <a:lnTo>
                    <a:pt x="36" y="89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82" y="90"/>
                  </a:lnTo>
                  <a:lnTo>
                    <a:pt x="91" y="89"/>
                  </a:lnTo>
                  <a:lnTo>
                    <a:pt x="100" y="85"/>
                  </a:lnTo>
                  <a:lnTo>
                    <a:pt x="108" y="80"/>
                  </a:lnTo>
                  <a:lnTo>
                    <a:pt x="108" y="80"/>
                  </a:lnTo>
                  <a:lnTo>
                    <a:pt x="111" y="76"/>
                  </a:lnTo>
                  <a:lnTo>
                    <a:pt x="112" y="72"/>
                  </a:lnTo>
                  <a:lnTo>
                    <a:pt x="115" y="64"/>
                  </a:lnTo>
                  <a:lnTo>
                    <a:pt x="115" y="55"/>
                  </a:lnTo>
                  <a:lnTo>
                    <a:pt x="115" y="47"/>
                  </a:lnTo>
                  <a:lnTo>
                    <a:pt x="115" y="4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7" name="chenying0907 774"/>
            <p:cNvSpPr>
              <a:spLocks/>
            </p:cNvSpPr>
            <p:nvPr/>
          </p:nvSpPr>
          <p:spPr bwMode="auto">
            <a:xfrm>
              <a:off x="2127251" y="3330575"/>
              <a:ext cx="46038" cy="36513"/>
            </a:xfrm>
            <a:custGeom>
              <a:avLst/>
              <a:gdLst/>
              <a:ahLst/>
              <a:cxnLst>
                <a:cxn ang="0">
                  <a:pos x="115" y="47"/>
                </a:cxn>
                <a:cxn ang="0">
                  <a:pos x="115" y="47"/>
                </a:cxn>
                <a:cxn ang="0">
                  <a:pos x="113" y="36"/>
                </a:cxn>
                <a:cxn ang="0">
                  <a:pos x="111" y="24"/>
                </a:cxn>
                <a:cxn ang="0">
                  <a:pos x="111" y="24"/>
                </a:cxn>
                <a:cxn ang="0">
                  <a:pos x="111" y="20"/>
                </a:cxn>
                <a:cxn ang="0">
                  <a:pos x="109" y="16"/>
                </a:cxn>
                <a:cxn ang="0">
                  <a:pos x="107" y="12"/>
                </a:cxn>
                <a:cxn ang="0">
                  <a:pos x="104" y="8"/>
                </a:cxn>
                <a:cxn ang="0">
                  <a:pos x="102" y="5"/>
                </a:cxn>
                <a:cxn ang="0">
                  <a:pos x="98" y="3"/>
                </a:cxn>
                <a:cxn ang="0">
                  <a:pos x="92" y="2"/>
                </a:cxn>
                <a:cxn ang="0">
                  <a:pos x="88" y="2"/>
                </a:cxn>
                <a:cxn ang="0">
                  <a:pos x="88" y="2"/>
                </a:cxn>
                <a:cxn ang="0">
                  <a:pos x="61" y="3"/>
                </a:cxn>
                <a:cxn ang="0">
                  <a:pos x="61" y="3"/>
                </a:cxn>
                <a:cxn ang="0">
                  <a:pos x="60" y="3"/>
                </a:cxn>
                <a:cxn ang="0">
                  <a:pos x="60" y="3"/>
                </a:cxn>
                <a:cxn ang="0">
                  <a:pos x="56" y="2"/>
                </a:cxn>
                <a:cxn ang="0">
                  <a:pos x="49" y="2"/>
                </a:cxn>
                <a:cxn ang="0">
                  <a:pos x="39" y="2"/>
                </a:cxn>
                <a:cxn ang="0">
                  <a:pos x="39" y="2"/>
                </a:cxn>
                <a:cxn ang="0">
                  <a:pos x="30" y="0"/>
                </a:cxn>
                <a:cxn ang="0">
                  <a:pos x="22" y="2"/>
                </a:cxn>
                <a:cxn ang="0">
                  <a:pos x="18" y="3"/>
                </a:cxn>
                <a:cxn ang="0">
                  <a:pos x="14" y="5"/>
                </a:cxn>
                <a:cxn ang="0">
                  <a:pos x="10" y="9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3" y="22"/>
                </a:cxn>
                <a:cxn ang="0">
                  <a:pos x="1" y="34"/>
                </a:cxn>
                <a:cxn ang="0">
                  <a:pos x="0" y="45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1" y="62"/>
                </a:cxn>
                <a:cxn ang="0">
                  <a:pos x="2" y="66"/>
                </a:cxn>
                <a:cxn ang="0">
                  <a:pos x="5" y="70"/>
                </a:cxn>
                <a:cxn ang="0">
                  <a:pos x="7" y="74"/>
                </a:cxn>
                <a:cxn ang="0">
                  <a:pos x="7" y="74"/>
                </a:cxn>
                <a:cxn ang="0">
                  <a:pos x="10" y="77"/>
                </a:cxn>
                <a:cxn ang="0">
                  <a:pos x="13" y="80"/>
                </a:cxn>
                <a:cxn ang="0">
                  <a:pos x="19" y="85"/>
                </a:cxn>
                <a:cxn ang="0">
                  <a:pos x="27" y="89"/>
                </a:cxn>
                <a:cxn ang="0">
                  <a:pos x="36" y="91"/>
                </a:cxn>
                <a:cxn ang="0">
                  <a:pos x="36" y="91"/>
                </a:cxn>
                <a:cxn ang="0">
                  <a:pos x="73" y="92"/>
                </a:cxn>
                <a:cxn ang="0">
                  <a:pos x="73" y="92"/>
                </a:cxn>
                <a:cxn ang="0">
                  <a:pos x="82" y="92"/>
                </a:cxn>
                <a:cxn ang="0">
                  <a:pos x="91" y="89"/>
                </a:cxn>
                <a:cxn ang="0">
                  <a:pos x="100" y="85"/>
                </a:cxn>
                <a:cxn ang="0">
                  <a:pos x="108" y="80"/>
                </a:cxn>
                <a:cxn ang="0">
                  <a:pos x="108" y="80"/>
                </a:cxn>
                <a:cxn ang="0">
                  <a:pos x="111" y="77"/>
                </a:cxn>
                <a:cxn ang="0">
                  <a:pos x="112" y="74"/>
                </a:cxn>
                <a:cxn ang="0">
                  <a:pos x="115" y="64"/>
                </a:cxn>
                <a:cxn ang="0">
                  <a:pos x="115" y="57"/>
                </a:cxn>
                <a:cxn ang="0">
                  <a:pos x="115" y="47"/>
                </a:cxn>
                <a:cxn ang="0">
                  <a:pos x="115" y="47"/>
                </a:cxn>
              </a:cxnLst>
              <a:rect l="0" t="0" r="r" b="b"/>
              <a:pathLst>
                <a:path w="115" h="92">
                  <a:moveTo>
                    <a:pt x="115" y="47"/>
                  </a:moveTo>
                  <a:lnTo>
                    <a:pt x="115" y="47"/>
                  </a:lnTo>
                  <a:lnTo>
                    <a:pt x="113" y="36"/>
                  </a:lnTo>
                  <a:lnTo>
                    <a:pt x="111" y="24"/>
                  </a:lnTo>
                  <a:lnTo>
                    <a:pt x="111" y="24"/>
                  </a:lnTo>
                  <a:lnTo>
                    <a:pt x="111" y="20"/>
                  </a:lnTo>
                  <a:lnTo>
                    <a:pt x="109" y="16"/>
                  </a:lnTo>
                  <a:lnTo>
                    <a:pt x="107" y="12"/>
                  </a:lnTo>
                  <a:lnTo>
                    <a:pt x="104" y="8"/>
                  </a:lnTo>
                  <a:lnTo>
                    <a:pt x="102" y="5"/>
                  </a:lnTo>
                  <a:lnTo>
                    <a:pt x="98" y="3"/>
                  </a:lnTo>
                  <a:lnTo>
                    <a:pt x="92" y="2"/>
                  </a:lnTo>
                  <a:lnTo>
                    <a:pt x="88" y="2"/>
                  </a:lnTo>
                  <a:lnTo>
                    <a:pt x="88" y="2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2"/>
                  </a:lnTo>
                  <a:lnTo>
                    <a:pt x="49" y="2"/>
                  </a:lnTo>
                  <a:lnTo>
                    <a:pt x="39" y="2"/>
                  </a:lnTo>
                  <a:lnTo>
                    <a:pt x="39" y="2"/>
                  </a:lnTo>
                  <a:lnTo>
                    <a:pt x="30" y="0"/>
                  </a:lnTo>
                  <a:lnTo>
                    <a:pt x="22" y="2"/>
                  </a:lnTo>
                  <a:lnTo>
                    <a:pt x="18" y="3"/>
                  </a:lnTo>
                  <a:lnTo>
                    <a:pt x="14" y="5"/>
                  </a:lnTo>
                  <a:lnTo>
                    <a:pt x="10" y="9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3" y="22"/>
                  </a:lnTo>
                  <a:lnTo>
                    <a:pt x="1" y="34"/>
                  </a:lnTo>
                  <a:lnTo>
                    <a:pt x="0" y="45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1" y="62"/>
                  </a:lnTo>
                  <a:lnTo>
                    <a:pt x="2" y="66"/>
                  </a:lnTo>
                  <a:lnTo>
                    <a:pt x="5" y="70"/>
                  </a:lnTo>
                  <a:lnTo>
                    <a:pt x="7" y="74"/>
                  </a:lnTo>
                  <a:lnTo>
                    <a:pt x="7" y="74"/>
                  </a:lnTo>
                  <a:lnTo>
                    <a:pt x="10" y="77"/>
                  </a:lnTo>
                  <a:lnTo>
                    <a:pt x="13" y="80"/>
                  </a:lnTo>
                  <a:lnTo>
                    <a:pt x="19" y="85"/>
                  </a:lnTo>
                  <a:lnTo>
                    <a:pt x="27" y="89"/>
                  </a:lnTo>
                  <a:lnTo>
                    <a:pt x="36" y="91"/>
                  </a:lnTo>
                  <a:lnTo>
                    <a:pt x="36" y="91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82" y="92"/>
                  </a:lnTo>
                  <a:lnTo>
                    <a:pt x="91" y="89"/>
                  </a:lnTo>
                  <a:lnTo>
                    <a:pt x="100" y="85"/>
                  </a:lnTo>
                  <a:lnTo>
                    <a:pt x="108" y="80"/>
                  </a:lnTo>
                  <a:lnTo>
                    <a:pt x="108" y="80"/>
                  </a:lnTo>
                  <a:lnTo>
                    <a:pt x="111" y="77"/>
                  </a:lnTo>
                  <a:lnTo>
                    <a:pt x="112" y="74"/>
                  </a:lnTo>
                  <a:lnTo>
                    <a:pt x="115" y="64"/>
                  </a:lnTo>
                  <a:lnTo>
                    <a:pt x="115" y="57"/>
                  </a:lnTo>
                  <a:lnTo>
                    <a:pt x="115" y="47"/>
                  </a:lnTo>
                  <a:lnTo>
                    <a:pt x="115" y="4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8" name="chenying0907 775"/>
            <p:cNvSpPr>
              <a:spLocks/>
            </p:cNvSpPr>
            <p:nvPr/>
          </p:nvSpPr>
          <p:spPr bwMode="auto">
            <a:xfrm>
              <a:off x="2127251" y="3395663"/>
              <a:ext cx="46038" cy="36513"/>
            </a:xfrm>
            <a:custGeom>
              <a:avLst/>
              <a:gdLst/>
              <a:ahLst/>
              <a:cxnLst>
                <a:cxn ang="0">
                  <a:pos x="115" y="46"/>
                </a:cxn>
                <a:cxn ang="0">
                  <a:pos x="115" y="46"/>
                </a:cxn>
                <a:cxn ang="0">
                  <a:pos x="113" y="34"/>
                </a:cxn>
                <a:cxn ang="0">
                  <a:pos x="111" y="23"/>
                </a:cxn>
                <a:cxn ang="0">
                  <a:pos x="111" y="23"/>
                </a:cxn>
                <a:cxn ang="0">
                  <a:pos x="111" y="18"/>
                </a:cxn>
                <a:cxn ang="0">
                  <a:pos x="109" y="14"/>
                </a:cxn>
                <a:cxn ang="0">
                  <a:pos x="107" y="10"/>
                </a:cxn>
                <a:cxn ang="0">
                  <a:pos x="104" y="8"/>
                </a:cxn>
                <a:cxn ang="0">
                  <a:pos x="102" y="4"/>
                </a:cxn>
                <a:cxn ang="0">
                  <a:pos x="98" y="2"/>
                </a:cxn>
                <a:cxn ang="0">
                  <a:pos x="92" y="1"/>
                </a:cxn>
                <a:cxn ang="0">
                  <a:pos x="88" y="0"/>
                </a:cxn>
                <a:cxn ang="0">
                  <a:pos x="88" y="0"/>
                </a:cxn>
                <a:cxn ang="0">
                  <a:pos x="61" y="1"/>
                </a:cxn>
                <a:cxn ang="0">
                  <a:pos x="61" y="1"/>
                </a:cxn>
                <a:cxn ang="0">
                  <a:pos x="60" y="1"/>
                </a:cxn>
                <a:cxn ang="0">
                  <a:pos x="60" y="1"/>
                </a:cxn>
                <a:cxn ang="0">
                  <a:pos x="56" y="0"/>
                </a:cxn>
                <a:cxn ang="0">
                  <a:pos x="49" y="0"/>
                </a:cxn>
                <a:cxn ang="0">
                  <a:pos x="39" y="0"/>
                </a:cxn>
                <a:cxn ang="0">
                  <a:pos x="39" y="0"/>
                </a:cxn>
                <a:cxn ang="0">
                  <a:pos x="30" y="0"/>
                </a:cxn>
                <a:cxn ang="0">
                  <a:pos x="22" y="1"/>
                </a:cxn>
                <a:cxn ang="0">
                  <a:pos x="18" y="2"/>
                </a:cxn>
                <a:cxn ang="0">
                  <a:pos x="14" y="5"/>
                </a:cxn>
                <a:cxn ang="0">
                  <a:pos x="10" y="8"/>
                </a:cxn>
                <a:cxn ang="0">
                  <a:pos x="7" y="12"/>
                </a:cxn>
                <a:cxn ang="0">
                  <a:pos x="7" y="12"/>
                </a:cxn>
                <a:cxn ang="0">
                  <a:pos x="3" y="22"/>
                </a:cxn>
                <a:cxn ang="0">
                  <a:pos x="1" y="32"/>
                </a:cxn>
                <a:cxn ang="0">
                  <a:pos x="0" y="43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1" y="60"/>
                </a:cxn>
                <a:cxn ang="0">
                  <a:pos x="2" y="65"/>
                </a:cxn>
                <a:cxn ang="0">
                  <a:pos x="5" y="69"/>
                </a:cxn>
                <a:cxn ang="0">
                  <a:pos x="7" y="72"/>
                </a:cxn>
                <a:cxn ang="0">
                  <a:pos x="7" y="72"/>
                </a:cxn>
                <a:cxn ang="0">
                  <a:pos x="10" y="76"/>
                </a:cxn>
                <a:cxn ang="0">
                  <a:pos x="13" y="80"/>
                </a:cxn>
                <a:cxn ang="0">
                  <a:pos x="19" y="85"/>
                </a:cxn>
                <a:cxn ang="0">
                  <a:pos x="27" y="87"/>
                </a:cxn>
                <a:cxn ang="0">
                  <a:pos x="36" y="89"/>
                </a:cxn>
                <a:cxn ang="0">
                  <a:pos x="36" y="89"/>
                </a:cxn>
                <a:cxn ang="0">
                  <a:pos x="73" y="90"/>
                </a:cxn>
                <a:cxn ang="0">
                  <a:pos x="73" y="90"/>
                </a:cxn>
                <a:cxn ang="0">
                  <a:pos x="82" y="90"/>
                </a:cxn>
                <a:cxn ang="0">
                  <a:pos x="91" y="89"/>
                </a:cxn>
                <a:cxn ang="0">
                  <a:pos x="100" y="85"/>
                </a:cxn>
                <a:cxn ang="0">
                  <a:pos x="108" y="80"/>
                </a:cxn>
                <a:cxn ang="0">
                  <a:pos x="108" y="80"/>
                </a:cxn>
                <a:cxn ang="0">
                  <a:pos x="111" y="76"/>
                </a:cxn>
                <a:cxn ang="0">
                  <a:pos x="112" y="72"/>
                </a:cxn>
                <a:cxn ang="0">
                  <a:pos x="115" y="64"/>
                </a:cxn>
                <a:cxn ang="0">
                  <a:pos x="115" y="55"/>
                </a:cxn>
                <a:cxn ang="0">
                  <a:pos x="115" y="46"/>
                </a:cxn>
                <a:cxn ang="0">
                  <a:pos x="115" y="46"/>
                </a:cxn>
              </a:cxnLst>
              <a:rect l="0" t="0" r="r" b="b"/>
              <a:pathLst>
                <a:path w="115" h="90">
                  <a:moveTo>
                    <a:pt x="115" y="46"/>
                  </a:moveTo>
                  <a:lnTo>
                    <a:pt x="115" y="46"/>
                  </a:lnTo>
                  <a:lnTo>
                    <a:pt x="113" y="34"/>
                  </a:lnTo>
                  <a:lnTo>
                    <a:pt x="111" y="23"/>
                  </a:lnTo>
                  <a:lnTo>
                    <a:pt x="111" y="23"/>
                  </a:lnTo>
                  <a:lnTo>
                    <a:pt x="111" y="18"/>
                  </a:lnTo>
                  <a:lnTo>
                    <a:pt x="109" y="14"/>
                  </a:lnTo>
                  <a:lnTo>
                    <a:pt x="107" y="10"/>
                  </a:lnTo>
                  <a:lnTo>
                    <a:pt x="104" y="8"/>
                  </a:lnTo>
                  <a:lnTo>
                    <a:pt x="102" y="4"/>
                  </a:lnTo>
                  <a:lnTo>
                    <a:pt x="98" y="2"/>
                  </a:lnTo>
                  <a:lnTo>
                    <a:pt x="92" y="1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56" y="0"/>
                  </a:lnTo>
                  <a:lnTo>
                    <a:pt x="49" y="0"/>
                  </a:lnTo>
                  <a:lnTo>
                    <a:pt x="39" y="0"/>
                  </a:lnTo>
                  <a:lnTo>
                    <a:pt x="39" y="0"/>
                  </a:lnTo>
                  <a:lnTo>
                    <a:pt x="30" y="0"/>
                  </a:lnTo>
                  <a:lnTo>
                    <a:pt x="22" y="1"/>
                  </a:lnTo>
                  <a:lnTo>
                    <a:pt x="18" y="2"/>
                  </a:lnTo>
                  <a:lnTo>
                    <a:pt x="14" y="5"/>
                  </a:lnTo>
                  <a:lnTo>
                    <a:pt x="10" y="8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3" y="22"/>
                  </a:lnTo>
                  <a:lnTo>
                    <a:pt x="1" y="32"/>
                  </a:lnTo>
                  <a:lnTo>
                    <a:pt x="0" y="43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1" y="60"/>
                  </a:lnTo>
                  <a:lnTo>
                    <a:pt x="2" y="65"/>
                  </a:lnTo>
                  <a:lnTo>
                    <a:pt x="5" y="69"/>
                  </a:lnTo>
                  <a:lnTo>
                    <a:pt x="7" y="72"/>
                  </a:lnTo>
                  <a:lnTo>
                    <a:pt x="7" y="72"/>
                  </a:lnTo>
                  <a:lnTo>
                    <a:pt x="10" y="76"/>
                  </a:lnTo>
                  <a:lnTo>
                    <a:pt x="13" y="80"/>
                  </a:lnTo>
                  <a:lnTo>
                    <a:pt x="19" y="85"/>
                  </a:lnTo>
                  <a:lnTo>
                    <a:pt x="27" y="87"/>
                  </a:lnTo>
                  <a:lnTo>
                    <a:pt x="36" y="89"/>
                  </a:lnTo>
                  <a:lnTo>
                    <a:pt x="36" y="89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82" y="90"/>
                  </a:lnTo>
                  <a:lnTo>
                    <a:pt x="91" y="89"/>
                  </a:lnTo>
                  <a:lnTo>
                    <a:pt x="100" y="85"/>
                  </a:lnTo>
                  <a:lnTo>
                    <a:pt x="108" y="80"/>
                  </a:lnTo>
                  <a:lnTo>
                    <a:pt x="108" y="80"/>
                  </a:lnTo>
                  <a:lnTo>
                    <a:pt x="111" y="76"/>
                  </a:lnTo>
                  <a:lnTo>
                    <a:pt x="112" y="72"/>
                  </a:lnTo>
                  <a:lnTo>
                    <a:pt x="115" y="64"/>
                  </a:lnTo>
                  <a:lnTo>
                    <a:pt x="115" y="55"/>
                  </a:lnTo>
                  <a:lnTo>
                    <a:pt x="115" y="46"/>
                  </a:lnTo>
                  <a:lnTo>
                    <a:pt x="115" y="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9" name="chenying0907 776"/>
            <p:cNvSpPr>
              <a:spLocks/>
            </p:cNvSpPr>
            <p:nvPr/>
          </p:nvSpPr>
          <p:spPr bwMode="auto">
            <a:xfrm>
              <a:off x="2452688" y="3208338"/>
              <a:ext cx="46038" cy="36513"/>
            </a:xfrm>
            <a:custGeom>
              <a:avLst/>
              <a:gdLst/>
              <a:ahLst/>
              <a:cxnLst>
                <a:cxn ang="0">
                  <a:pos x="114" y="47"/>
                </a:cxn>
                <a:cxn ang="0">
                  <a:pos x="114" y="47"/>
                </a:cxn>
                <a:cxn ang="0">
                  <a:pos x="114" y="35"/>
                </a:cxn>
                <a:cxn ang="0">
                  <a:pos x="112" y="25"/>
                </a:cxn>
                <a:cxn ang="0">
                  <a:pos x="112" y="25"/>
                </a:cxn>
                <a:cxn ang="0">
                  <a:pos x="112" y="20"/>
                </a:cxn>
                <a:cxn ang="0">
                  <a:pos x="110" y="16"/>
                </a:cxn>
                <a:cxn ang="0">
                  <a:pos x="108" y="12"/>
                </a:cxn>
                <a:cxn ang="0">
                  <a:pos x="105" y="8"/>
                </a:cxn>
                <a:cxn ang="0">
                  <a:pos x="101" y="5"/>
                </a:cxn>
                <a:cxn ang="0">
                  <a:pos x="97" y="4"/>
                </a:cxn>
                <a:cxn ang="0">
                  <a:pos x="93" y="3"/>
                </a:cxn>
                <a:cxn ang="0">
                  <a:pos x="89" y="1"/>
                </a:cxn>
                <a:cxn ang="0">
                  <a:pos x="89" y="1"/>
                </a:cxn>
                <a:cxn ang="0">
                  <a:pos x="62" y="3"/>
                </a:cxn>
                <a:cxn ang="0">
                  <a:pos x="62" y="3"/>
                </a:cxn>
                <a:cxn ang="0">
                  <a:pos x="61" y="3"/>
                </a:cxn>
                <a:cxn ang="0">
                  <a:pos x="61" y="3"/>
                </a:cxn>
                <a:cxn ang="0">
                  <a:pos x="55" y="1"/>
                </a:cxn>
                <a:cxn ang="0">
                  <a:pos x="50" y="1"/>
                </a:cxn>
                <a:cxn ang="0">
                  <a:pos x="40" y="1"/>
                </a:cxn>
                <a:cxn ang="0">
                  <a:pos x="40" y="1"/>
                </a:cxn>
                <a:cxn ang="0">
                  <a:pos x="30" y="0"/>
                </a:cxn>
                <a:cxn ang="0">
                  <a:pos x="21" y="1"/>
                </a:cxn>
                <a:cxn ang="0">
                  <a:pos x="17" y="4"/>
                </a:cxn>
                <a:cxn ang="0">
                  <a:pos x="15" y="5"/>
                </a:cxn>
                <a:cxn ang="0">
                  <a:pos x="11" y="9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3" y="23"/>
                </a:cxn>
                <a:cxn ang="0">
                  <a:pos x="2" y="34"/>
                </a:cxn>
                <a:cxn ang="0">
                  <a:pos x="0" y="44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0" y="61"/>
                </a:cxn>
                <a:cxn ang="0">
                  <a:pos x="3" y="65"/>
                </a:cxn>
                <a:cxn ang="0">
                  <a:pos x="4" y="69"/>
                </a:cxn>
                <a:cxn ang="0">
                  <a:pos x="8" y="73"/>
                </a:cxn>
                <a:cxn ang="0">
                  <a:pos x="8" y="73"/>
                </a:cxn>
                <a:cxn ang="0">
                  <a:pos x="10" y="77"/>
                </a:cxn>
                <a:cxn ang="0">
                  <a:pos x="12" y="81"/>
                </a:cxn>
                <a:cxn ang="0">
                  <a:pos x="20" y="86"/>
                </a:cxn>
                <a:cxn ang="0">
                  <a:pos x="28" y="89"/>
                </a:cxn>
                <a:cxn ang="0">
                  <a:pos x="37" y="90"/>
                </a:cxn>
                <a:cxn ang="0">
                  <a:pos x="37" y="90"/>
                </a:cxn>
                <a:cxn ang="0">
                  <a:pos x="74" y="91"/>
                </a:cxn>
                <a:cxn ang="0">
                  <a:pos x="74" y="91"/>
                </a:cxn>
                <a:cxn ang="0">
                  <a:pos x="83" y="91"/>
                </a:cxn>
                <a:cxn ang="0">
                  <a:pos x="92" y="89"/>
                </a:cxn>
                <a:cxn ang="0">
                  <a:pos x="101" y="86"/>
                </a:cxn>
                <a:cxn ang="0">
                  <a:pos x="108" y="81"/>
                </a:cxn>
                <a:cxn ang="0">
                  <a:pos x="108" y="81"/>
                </a:cxn>
                <a:cxn ang="0">
                  <a:pos x="110" y="77"/>
                </a:cxn>
                <a:cxn ang="0">
                  <a:pos x="113" y="73"/>
                </a:cxn>
                <a:cxn ang="0">
                  <a:pos x="114" y="65"/>
                </a:cxn>
                <a:cxn ang="0">
                  <a:pos x="114" y="56"/>
                </a:cxn>
                <a:cxn ang="0">
                  <a:pos x="114" y="47"/>
                </a:cxn>
                <a:cxn ang="0">
                  <a:pos x="114" y="47"/>
                </a:cxn>
              </a:cxnLst>
              <a:rect l="0" t="0" r="r" b="b"/>
              <a:pathLst>
                <a:path w="114" h="91">
                  <a:moveTo>
                    <a:pt x="114" y="47"/>
                  </a:moveTo>
                  <a:lnTo>
                    <a:pt x="114" y="47"/>
                  </a:lnTo>
                  <a:lnTo>
                    <a:pt x="114" y="35"/>
                  </a:lnTo>
                  <a:lnTo>
                    <a:pt x="112" y="25"/>
                  </a:lnTo>
                  <a:lnTo>
                    <a:pt x="112" y="25"/>
                  </a:lnTo>
                  <a:lnTo>
                    <a:pt x="112" y="20"/>
                  </a:lnTo>
                  <a:lnTo>
                    <a:pt x="110" y="16"/>
                  </a:lnTo>
                  <a:lnTo>
                    <a:pt x="108" y="12"/>
                  </a:lnTo>
                  <a:lnTo>
                    <a:pt x="105" y="8"/>
                  </a:lnTo>
                  <a:lnTo>
                    <a:pt x="101" y="5"/>
                  </a:lnTo>
                  <a:lnTo>
                    <a:pt x="97" y="4"/>
                  </a:lnTo>
                  <a:lnTo>
                    <a:pt x="93" y="3"/>
                  </a:lnTo>
                  <a:lnTo>
                    <a:pt x="89" y="1"/>
                  </a:lnTo>
                  <a:lnTo>
                    <a:pt x="89" y="1"/>
                  </a:lnTo>
                  <a:lnTo>
                    <a:pt x="62" y="3"/>
                  </a:lnTo>
                  <a:lnTo>
                    <a:pt x="62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55" y="1"/>
                  </a:lnTo>
                  <a:lnTo>
                    <a:pt x="50" y="1"/>
                  </a:lnTo>
                  <a:lnTo>
                    <a:pt x="40" y="1"/>
                  </a:lnTo>
                  <a:lnTo>
                    <a:pt x="40" y="1"/>
                  </a:lnTo>
                  <a:lnTo>
                    <a:pt x="30" y="0"/>
                  </a:lnTo>
                  <a:lnTo>
                    <a:pt x="21" y="1"/>
                  </a:lnTo>
                  <a:lnTo>
                    <a:pt x="17" y="4"/>
                  </a:lnTo>
                  <a:lnTo>
                    <a:pt x="15" y="5"/>
                  </a:lnTo>
                  <a:lnTo>
                    <a:pt x="11" y="9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3" y="23"/>
                  </a:lnTo>
                  <a:lnTo>
                    <a:pt x="2" y="34"/>
                  </a:lnTo>
                  <a:lnTo>
                    <a:pt x="0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61"/>
                  </a:lnTo>
                  <a:lnTo>
                    <a:pt x="3" y="65"/>
                  </a:lnTo>
                  <a:lnTo>
                    <a:pt x="4" y="69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10" y="77"/>
                  </a:lnTo>
                  <a:lnTo>
                    <a:pt x="12" y="81"/>
                  </a:lnTo>
                  <a:lnTo>
                    <a:pt x="20" y="86"/>
                  </a:lnTo>
                  <a:lnTo>
                    <a:pt x="28" y="89"/>
                  </a:lnTo>
                  <a:lnTo>
                    <a:pt x="37" y="90"/>
                  </a:lnTo>
                  <a:lnTo>
                    <a:pt x="37" y="90"/>
                  </a:lnTo>
                  <a:lnTo>
                    <a:pt x="74" y="91"/>
                  </a:lnTo>
                  <a:lnTo>
                    <a:pt x="74" y="91"/>
                  </a:lnTo>
                  <a:lnTo>
                    <a:pt x="83" y="91"/>
                  </a:lnTo>
                  <a:lnTo>
                    <a:pt x="92" y="89"/>
                  </a:lnTo>
                  <a:lnTo>
                    <a:pt x="101" y="86"/>
                  </a:lnTo>
                  <a:lnTo>
                    <a:pt x="108" y="81"/>
                  </a:lnTo>
                  <a:lnTo>
                    <a:pt x="108" y="81"/>
                  </a:lnTo>
                  <a:lnTo>
                    <a:pt x="110" y="77"/>
                  </a:lnTo>
                  <a:lnTo>
                    <a:pt x="113" y="73"/>
                  </a:lnTo>
                  <a:lnTo>
                    <a:pt x="114" y="65"/>
                  </a:lnTo>
                  <a:lnTo>
                    <a:pt x="114" y="56"/>
                  </a:lnTo>
                  <a:lnTo>
                    <a:pt x="114" y="47"/>
                  </a:lnTo>
                  <a:lnTo>
                    <a:pt x="114" y="4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0" name="chenying0907 777"/>
            <p:cNvSpPr>
              <a:spLocks/>
            </p:cNvSpPr>
            <p:nvPr/>
          </p:nvSpPr>
          <p:spPr bwMode="auto">
            <a:xfrm>
              <a:off x="2452688" y="3273425"/>
              <a:ext cx="46038" cy="36513"/>
            </a:xfrm>
            <a:custGeom>
              <a:avLst/>
              <a:gdLst/>
              <a:ahLst/>
              <a:cxnLst>
                <a:cxn ang="0">
                  <a:pos x="114" y="47"/>
                </a:cxn>
                <a:cxn ang="0">
                  <a:pos x="114" y="47"/>
                </a:cxn>
                <a:cxn ang="0">
                  <a:pos x="114" y="34"/>
                </a:cxn>
                <a:cxn ang="0">
                  <a:pos x="112" y="24"/>
                </a:cxn>
                <a:cxn ang="0">
                  <a:pos x="112" y="24"/>
                </a:cxn>
                <a:cxn ang="0">
                  <a:pos x="112" y="20"/>
                </a:cxn>
                <a:cxn ang="0">
                  <a:pos x="110" y="15"/>
                </a:cxn>
                <a:cxn ang="0">
                  <a:pos x="108" y="11"/>
                </a:cxn>
                <a:cxn ang="0">
                  <a:pos x="105" y="8"/>
                </a:cxn>
                <a:cxn ang="0">
                  <a:pos x="101" y="6"/>
                </a:cxn>
                <a:cxn ang="0">
                  <a:pos x="97" y="3"/>
                </a:cxn>
                <a:cxn ang="0">
                  <a:pos x="93" y="2"/>
                </a:cxn>
                <a:cxn ang="0">
                  <a:pos x="89" y="2"/>
                </a:cxn>
                <a:cxn ang="0">
                  <a:pos x="89" y="2"/>
                </a:cxn>
                <a:cxn ang="0">
                  <a:pos x="62" y="2"/>
                </a:cxn>
                <a:cxn ang="0">
                  <a:pos x="62" y="2"/>
                </a:cxn>
                <a:cxn ang="0">
                  <a:pos x="61" y="2"/>
                </a:cxn>
                <a:cxn ang="0">
                  <a:pos x="61" y="2"/>
                </a:cxn>
                <a:cxn ang="0">
                  <a:pos x="55" y="0"/>
                </a:cxn>
                <a:cxn ang="0">
                  <a:pos x="50" y="0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30" y="0"/>
                </a:cxn>
                <a:cxn ang="0">
                  <a:pos x="21" y="2"/>
                </a:cxn>
                <a:cxn ang="0">
                  <a:pos x="17" y="3"/>
                </a:cxn>
                <a:cxn ang="0">
                  <a:pos x="15" y="6"/>
                </a:cxn>
                <a:cxn ang="0">
                  <a:pos x="11" y="8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3" y="23"/>
                </a:cxn>
                <a:cxn ang="0">
                  <a:pos x="2" y="33"/>
                </a:cxn>
                <a:cxn ang="0">
                  <a:pos x="0" y="45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0" y="61"/>
                </a:cxn>
                <a:cxn ang="0">
                  <a:pos x="3" y="66"/>
                </a:cxn>
                <a:cxn ang="0">
                  <a:pos x="4" y="70"/>
                </a:cxn>
                <a:cxn ang="0">
                  <a:pos x="8" y="72"/>
                </a:cxn>
                <a:cxn ang="0">
                  <a:pos x="8" y="72"/>
                </a:cxn>
                <a:cxn ang="0">
                  <a:pos x="10" y="76"/>
                </a:cxn>
                <a:cxn ang="0">
                  <a:pos x="12" y="80"/>
                </a:cxn>
                <a:cxn ang="0">
                  <a:pos x="20" y="85"/>
                </a:cxn>
                <a:cxn ang="0">
                  <a:pos x="28" y="88"/>
                </a:cxn>
                <a:cxn ang="0">
                  <a:pos x="37" y="89"/>
                </a:cxn>
                <a:cxn ang="0">
                  <a:pos x="37" y="89"/>
                </a:cxn>
                <a:cxn ang="0">
                  <a:pos x="74" y="91"/>
                </a:cxn>
                <a:cxn ang="0">
                  <a:pos x="74" y="91"/>
                </a:cxn>
                <a:cxn ang="0">
                  <a:pos x="83" y="91"/>
                </a:cxn>
                <a:cxn ang="0">
                  <a:pos x="92" y="89"/>
                </a:cxn>
                <a:cxn ang="0">
                  <a:pos x="101" y="85"/>
                </a:cxn>
                <a:cxn ang="0">
                  <a:pos x="108" y="80"/>
                </a:cxn>
                <a:cxn ang="0">
                  <a:pos x="108" y="80"/>
                </a:cxn>
                <a:cxn ang="0">
                  <a:pos x="110" y="76"/>
                </a:cxn>
                <a:cxn ang="0">
                  <a:pos x="113" y="72"/>
                </a:cxn>
                <a:cxn ang="0">
                  <a:pos x="114" y="64"/>
                </a:cxn>
                <a:cxn ang="0">
                  <a:pos x="114" y="55"/>
                </a:cxn>
                <a:cxn ang="0">
                  <a:pos x="114" y="47"/>
                </a:cxn>
                <a:cxn ang="0">
                  <a:pos x="114" y="47"/>
                </a:cxn>
              </a:cxnLst>
              <a:rect l="0" t="0" r="r" b="b"/>
              <a:pathLst>
                <a:path w="114" h="91">
                  <a:moveTo>
                    <a:pt x="114" y="47"/>
                  </a:moveTo>
                  <a:lnTo>
                    <a:pt x="114" y="47"/>
                  </a:lnTo>
                  <a:lnTo>
                    <a:pt x="114" y="34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2" y="20"/>
                  </a:lnTo>
                  <a:lnTo>
                    <a:pt x="110" y="15"/>
                  </a:lnTo>
                  <a:lnTo>
                    <a:pt x="108" y="11"/>
                  </a:lnTo>
                  <a:lnTo>
                    <a:pt x="105" y="8"/>
                  </a:lnTo>
                  <a:lnTo>
                    <a:pt x="101" y="6"/>
                  </a:lnTo>
                  <a:lnTo>
                    <a:pt x="97" y="3"/>
                  </a:lnTo>
                  <a:lnTo>
                    <a:pt x="93" y="2"/>
                  </a:lnTo>
                  <a:lnTo>
                    <a:pt x="89" y="2"/>
                  </a:lnTo>
                  <a:lnTo>
                    <a:pt x="89" y="2"/>
                  </a:lnTo>
                  <a:lnTo>
                    <a:pt x="62" y="2"/>
                  </a:lnTo>
                  <a:lnTo>
                    <a:pt x="62" y="2"/>
                  </a:lnTo>
                  <a:lnTo>
                    <a:pt x="61" y="2"/>
                  </a:lnTo>
                  <a:lnTo>
                    <a:pt x="61" y="2"/>
                  </a:lnTo>
                  <a:lnTo>
                    <a:pt x="55" y="0"/>
                  </a:lnTo>
                  <a:lnTo>
                    <a:pt x="50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0" y="0"/>
                  </a:lnTo>
                  <a:lnTo>
                    <a:pt x="21" y="2"/>
                  </a:lnTo>
                  <a:lnTo>
                    <a:pt x="17" y="3"/>
                  </a:lnTo>
                  <a:lnTo>
                    <a:pt x="15" y="6"/>
                  </a:lnTo>
                  <a:lnTo>
                    <a:pt x="11" y="8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3" y="23"/>
                  </a:lnTo>
                  <a:lnTo>
                    <a:pt x="2" y="33"/>
                  </a:lnTo>
                  <a:lnTo>
                    <a:pt x="0" y="4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61"/>
                  </a:lnTo>
                  <a:lnTo>
                    <a:pt x="3" y="66"/>
                  </a:lnTo>
                  <a:lnTo>
                    <a:pt x="4" y="70"/>
                  </a:lnTo>
                  <a:lnTo>
                    <a:pt x="8" y="72"/>
                  </a:lnTo>
                  <a:lnTo>
                    <a:pt x="8" y="72"/>
                  </a:lnTo>
                  <a:lnTo>
                    <a:pt x="10" y="76"/>
                  </a:lnTo>
                  <a:lnTo>
                    <a:pt x="12" y="80"/>
                  </a:lnTo>
                  <a:lnTo>
                    <a:pt x="20" y="85"/>
                  </a:lnTo>
                  <a:lnTo>
                    <a:pt x="28" y="88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74" y="91"/>
                  </a:lnTo>
                  <a:lnTo>
                    <a:pt x="74" y="91"/>
                  </a:lnTo>
                  <a:lnTo>
                    <a:pt x="83" y="91"/>
                  </a:lnTo>
                  <a:lnTo>
                    <a:pt x="92" y="89"/>
                  </a:lnTo>
                  <a:lnTo>
                    <a:pt x="101" y="85"/>
                  </a:lnTo>
                  <a:lnTo>
                    <a:pt x="108" y="80"/>
                  </a:lnTo>
                  <a:lnTo>
                    <a:pt x="108" y="80"/>
                  </a:lnTo>
                  <a:lnTo>
                    <a:pt x="110" y="76"/>
                  </a:lnTo>
                  <a:lnTo>
                    <a:pt x="113" y="72"/>
                  </a:lnTo>
                  <a:lnTo>
                    <a:pt x="114" y="64"/>
                  </a:lnTo>
                  <a:lnTo>
                    <a:pt x="114" y="55"/>
                  </a:lnTo>
                  <a:lnTo>
                    <a:pt x="114" y="47"/>
                  </a:lnTo>
                  <a:lnTo>
                    <a:pt x="114" y="4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1" name="chenying0907 778"/>
            <p:cNvSpPr>
              <a:spLocks/>
            </p:cNvSpPr>
            <p:nvPr/>
          </p:nvSpPr>
          <p:spPr bwMode="auto">
            <a:xfrm>
              <a:off x="2452688" y="3338513"/>
              <a:ext cx="46038" cy="36513"/>
            </a:xfrm>
            <a:custGeom>
              <a:avLst/>
              <a:gdLst/>
              <a:ahLst/>
              <a:cxnLst>
                <a:cxn ang="0">
                  <a:pos x="114" y="47"/>
                </a:cxn>
                <a:cxn ang="0">
                  <a:pos x="114" y="47"/>
                </a:cxn>
                <a:cxn ang="0">
                  <a:pos x="114" y="35"/>
                </a:cxn>
                <a:cxn ang="0">
                  <a:pos x="112" y="23"/>
                </a:cxn>
                <a:cxn ang="0">
                  <a:pos x="112" y="23"/>
                </a:cxn>
                <a:cxn ang="0">
                  <a:pos x="112" y="19"/>
                </a:cxn>
                <a:cxn ang="0">
                  <a:pos x="110" y="15"/>
                </a:cxn>
                <a:cxn ang="0">
                  <a:pos x="108" y="11"/>
                </a:cxn>
                <a:cxn ang="0">
                  <a:pos x="105" y="7"/>
                </a:cxn>
                <a:cxn ang="0">
                  <a:pos x="101" y="5"/>
                </a:cxn>
                <a:cxn ang="0">
                  <a:pos x="97" y="2"/>
                </a:cxn>
                <a:cxn ang="0">
                  <a:pos x="93" y="1"/>
                </a:cxn>
                <a:cxn ang="0">
                  <a:pos x="89" y="1"/>
                </a:cxn>
                <a:cxn ang="0">
                  <a:pos x="89" y="1"/>
                </a:cxn>
                <a:cxn ang="0">
                  <a:pos x="62" y="2"/>
                </a:cxn>
                <a:cxn ang="0">
                  <a:pos x="62" y="2"/>
                </a:cxn>
                <a:cxn ang="0">
                  <a:pos x="61" y="2"/>
                </a:cxn>
                <a:cxn ang="0">
                  <a:pos x="61" y="2"/>
                </a:cxn>
                <a:cxn ang="0">
                  <a:pos x="55" y="1"/>
                </a:cxn>
                <a:cxn ang="0">
                  <a:pos x="50" y="1"/>
                </a:cxn>
                <a:cxn ang="0">
                  <a:pos x="40" y="1"/>
                </a:cxn>
                <a:cxn ang="0">
                  <a:pos x="40" y="1"/>
                </a:cxn>
                <a:cxn ang="0">
                  <a:pos x="30" y="0"/>
                </a:cxn>
                <a:cxn ang="0">
                  <a:pos x="21" y="1"/>
                </a:cxn>
                <a:cxn ang="0">
                  <a:pos x="17" y="2"/>
                </a:cxn>
                <a:cxn ang="0">
                  <a:pos x="15" y="5"/>
                </a:cxn>
                <a:cxn ang="0">
                  <a:pos x="11" y="9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3" y="22"/>
                </a:cxn>
                <a:cxn ang="0">
                  <a:pos x="2" y="34"/>
                </a:cxn>
                <a:cxn ang="0">
                  <a:pos x="0" y="44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0" y="61"/>
                </a:cxn>
                <a:cxn ang="0">
                  <a:pos x="3" y="65"/>
                </a:cxn>
                <a:cxn ang="0">
                  <a:pos x="4" y="69"/>
                </a:cxn>
                <a:cxn ang="0">
                  <a:pos x="8" y="73"/>
                </a:cxn>
                <a:cxn ang="0">
                  <a:pos x="8" y="73"/>
                </a:cxn>
                <a:cxn ang="0">
                  <a:pos x="10" y="77"/>
                </a:cxn>
                <a:cxn ang="0">
                  <a:pos x="12" y="79"/>
                </a:cxn>
                <a:cxn ang="0">
                  <a:pos x="20" y="85"/>
                </a:cxn>
                <a:cxn ang="0">
                  <a:pos x="28" y="89"/>
                </a:cxn>
                <a:cxn ang="0">
                  <a:pos x="37" y="90"/>
                </a:cxn>
                <a:cxn ang="0">
                  <a:pos x="37" y="90"/>
                </a:cxn>
                <a:cxn ang="0">
                  <a:pos x="74" y="91"/>
                </a:cxn>
                <a:cxn ang="0">
                  <a:pos x="74" y="91"/>
                </a:cxn>
                <a:cxn ang="0">
                  <a:pos x="83" y="91"/>
                </a:cxn>
                <a:cxn ang="0">
                  <a:pos x="92" y="89"/>
                </a:cxn>
                <a:cxn ang="0">
                  <a:pos x="101" y="85"/>
                </a:cxn>
                <a:cxn ang="0">
                  <a:pos x="108" y="79"/>
                </a:cxn>
                <a:cxn ang="0">
                  <a:pos x="108" y="79"/>
                </a:cxn>
                <a:cxn ang="0">
                  <a:pos x="110" y="77"/>
                </a:cxn>
                <a:cxn ang="0">
                  <a:pos x="113" y="73"/>
                </a:cxn>
                <a:cxn ang="0">
                  <a:pos x="114" y="64"/>
                </a:cxn>
                <a:cxn ang="0">
                  <a:pos x="114" y="56"/>
                </a:cxn>
                <a:cxn ang="0">
                  <a:pos x="114" y="47"/>
                </a:cxn>
                <a:cxn ang="0">
                  <a:pos x="114" y="47"/>
                </a:cxn>
              </a:cxnLst>
              <a:rect l="0" t="0" r="r" b="b"/>
              <a:pathLst>
                <a:path w="114" h="91">
                  <a:moveTo>
                    <a:pt x="114" y="47"/>
                  </a:moveTo>
                  <a:lnTo>
                    <a:pt x="114" y="47"/>
                  </a:lnTo>
                  <a:lnTo>
                    <a:pt x="114" y="35"/>
                  </a:lnTo>
                  <a:lnTo>
                    <a:pt x="112" y="23"/>
                  </a:lnTo>
                  <a:lnTo>
                    <a:pt x="112" y="23"/>
                  </a:lnTo>
                  <a:lnTo>
                    <a:pt x="112" y="19"/>
                  </a:lnTo>
                  <a:lnTo>
                    <a:pt x="110" y="15"/>
                  </a:lnTo>
                  <a:lnTo>
                    <a:pt x="108" y="11"/>
                  </a:lnTo>
                  <a:lnTo>
                    <a:pt x="105" y="7"/>
                  </a:lnTo>
                  <a:lnTo>
                    <a:pt x="101" y="5"/>
                  </a:lnTo>
                  <a:lnTo>
                    <a:pt x="97" y="2"/>
                  </a:lnTo>
                  <a:lnTo>
                    <a:pt x="93" y="1"/>
                  </a:lnTo>
                  <a:lnTo>
                    <a:pt x="89" y="1"/>
                  </a:lnTo>
                  <a:lnTo>
                    <a:pt x="89" y="1"/>
                  </a:lnTo>
                  <a:lnTo>
                    <a:pt x="62" y="2"/>
                  </a:lnTo>
                  <a:lnTo>
                    <a:pt x="62" y="2"/>
                  </a:lnTo>
                  <a:lnTo>
                    <a:pt x="61" y="2"/>
                  </a:lnTo>
                  <a:lnTo>
                    <a:pt x="61" y="2"/>
                  </a:lnTo>
                  <a:lnTo>
                    <a:pt x="55" y="1"/>
                  </a:lnTo>
                  <a:lnTo>
                    <a:pt x="50" y="1"/>
                  </a:lnTo>
                  <a:lnTo>
                    <a:pt x="40" y="1"/>
                  </a:lnTo>
                  <a:lnTo>
                    <a:pt x="40" y="1"/>
                  </a:lnTo>
                  <a:lnTo>
                    <a:pt x="30" y="0"/>
                  </a:lnTo>
                  <a:lnTo>
                    <a:pt x="21" y="1"/>
                  </a:lnTo>
                  <a:lnTo>
                    <a:pt x="17" y="2"/>
                  </a:lnTo>
                  <a:lnTo>
                    <a:pt x="15" y="5"/>
                  </a:lnTo>
                  <a:lnTo>
                    <a:pt x="11" y="9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3" y="22"/>
                  </a:lnTo>
                  <a:lnTo>
                    <a:pt x="2" y="34"/>
                  </a:lnTo>
                  <a:lnTo>
                    <a:pt x="0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61"/>
                  </a:lnTo>
                  <a:lnTo>
                    <a:pt x="3" y="65"/>
                  </a:lnTo>
                  <a:lnTo>
                    <a:pt x="4" y="69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10" y="77"/>
                  </a:lnTo>
                  <a:lnTo>
                    <a:pt x="12" y="79"/>
                  </a:lnTo>
                  <a:lnTo>
                    <a:pt x="20" y="85"/>
                  </a:lnTo>
                  <a:lnTo>
                    <a:pt x="28" y="89"/>
                  </a:lnTo>
                  <a:lnTo>
                    <a:pt x="37" y="90"/>
                  </a:lnTo>
                  <a:lnTo>
                    <a:pt x="37" y="90"/>
                  </a:lnTo>
                  <a:lnTo>
                    <a:pt x="74" y="91"/>
                  </a:lnTo>
                  <a:lnTo>
                    <a:pt x="74" y="91"/>
                  </a:lnTo>
                  <a:lnTo>
                    <a:pt x="83" y="91"/>
                  </a:lnTo>
                  <a:lnTo>
                    <a:pt x="92" y="89"/>
                  </a:lnTo>
                  <a:lnTo>
                    <a:pt x="101" y="85"/>
                  </a:lnTo>
                  <a:lnTo>
                    <a:pt x="108" y="79"/>
                  </a:lnTo>
                  <a:lnTo>
                    <a:pt x="108" y="79"/>
                  </a:lnTo>
                  <a:lnTo>
                    <a:pt x="110" y="77"/>
                  </a:lnTo>
                  <a:lnTo>
                    <a:pt x="113" y="73"/>
                  </a:lnTo>
                  <a:lnTo>
                    <a:pt x="114" y="64"/>
                  </a:lnTo>
                  <a:lnTo>
                    <a:pt x="114" y="56"/>
                  </a:lnTo>
                  <a:lnTo>
                    <a:pt x="114" y="47"/>
                  </a:lnTo>
                  <a:lnTo>
                    <a:pt x="114" y="4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2" name="chenying0907 779"/>
            <p:cNvSpPr>
              <a:spLocks/>
            </p:cNvSpPr>
            <p:nvPr/>
          </p:nvSpPr>
          <p:spPr bwMode="auto">
            <a:xfrm>
              <a:off x="2452688" y="3403600"/>
              <a:ext cx="46038" cy="34925"/>
            </a:xfrm>
            <a:custGeom>
              <a:avLst/>
              <a:gdLst/>
              <a:ahLst/>
              <a:cxnLst>
                <a:cxn ang="0">
                  <a:pos x="114" y="46"/>
                </a:cxn>
                <a:cxn ang="0">
                  <a:pos x="114" y="46"/>
                </a:cxn>
                <a:cxn ang="0">
                  <a:pos x="114" y="34"/>
                </a:cxn>
                <a:cxn ang="0">
                  <a:pos x="112" y="24"/>
                </a:cxn>
                <a:cxn ang="0">
                  <a:pos x="112" y="24"/>
                </a:cxn>
                <a:cxn ang="0">
                  <a:pos x="112" y="18"/>
                </a:cxn>
                <a:cxn ang="0">
                  <a:pos x="110" y="14"/>
                </a:cxn>
                <a:cxn ang="0">
                  <a:pos x="108" y="11"/>
                </a:cxn>
                <a:cxn ang="0">
                  <a:pos x="105" y="8"/>
                </a:cxn>
                <a:cxn ang="0">
                  <a:pos x="101" y="4"/>
                </a:cxn>
                <a:cxn ang="0">
                  <a:pos x="97" y="3"/>
                </a:cxn>
                <a:cxn ang="0">
                  <a:pos x="93" y="1"/>
                </a:cxn>
                <a:cxn ang="0">
                  <a:pos x="89" y="0"/>
                </a:cxn>
                <a:cxn ang="0">
                  <a:pos x="89" y="0"/>
                </a:cxn>
                <a:cxn ang="0">
                  <a:pos x="62" y="1"/>
                </a:cxn>
                <a:cxn ang="0">
                  <a:pos x="62" y="1"/>
                </a:cxn>
                <a:cxn ang="0">
                  <a:pos x="61" y="1"/>
                </a:cxn>
                <a:cxn ang="0">
                  <a:pos x="61" y="1"/>
                </a:cxn>
                <a:cxn ang="0">
                  <a:pos x="55" y="0"/>
                </a:cxn>
                <a:cxn ang="0">
                  <a:pos x="50" y="0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30" y="0"/>
                </a:cxn>
                <a:cxn ang="0">
                  <a:pos x="21" y="1"/>
                </a:cxn>
                <a:cxn ang="0">
                  <a:pos x="17" y="3"/>
                </a:cxn>
                <a:cxn ang="0">
                  <a:pos x="15" y="5"/>
                </a:cxn>
                <a:cxn ang="0">
                  <a:pos x="11" y="8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3" y="22"/>
                </a:cxn>
                <a:cxn ang="0">
                  <a:pos x="2" y="33"/>
                </a:cxn>
                <a:cxn ang="0">
                  <a:pos x="0" y="43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0" y="60"/>
                </a:cxn>
                <a:cxn ang="0">
                  <a:pos x="3" y="65"/>
                </a:cxn>
                <a:cxn ang="0">
                  <a:pos x="4" y="69"/>
                </a:cxn>
                <a:cxn ang="0">
                  <a:pos x="8" y="72"/>
                </a:cxn>
                <a:cxn ang="0">
                  <a:pos x="8" y="72"/>
                </a:cxn>
                <a:cxn ang="0">
                  <a:pos x="10" y="76"/>
                </a:cxn>
                <a:cxn ang="0">
                  <a:pos x="12" y="80"/>
                </a:cxn>
                <a:cxn ang="0">
                  <a:pos x="20" y="85"/>
                </a:cxn>
                <a:cxn ang="0">
                  <a:pos x="28" y="88"/>
                </a:cxn>
                <a:cxn ang="0">
                  <a:pos x="37" y="89"/>
                </a:cxn>
                <a:cxn ang="0">
                  <a:pos x="37" y="89"/>
                </a:cxn>
                <a:cxn ang="0">
                  <a:pos x="74" y="90"/>
                </a:cxn>
                <a:cxn ang="0">
                  <a:pos x="74" y="90"/>
                </a:cxn>
                <a:cxn ang="0">
                  <a:pos x="83" y="90"/>
                </a:cxn>
                <a:cxn ang="0">
                  <a:pos x="92" y="89"/>
                </a:cxn>
                <a:cxn ang="0">
                  <a:pos x="101" y="85"/>
                </a:cxn>
                <a:cxn ang="0">
                  <a:pos x="108" y="80"/>
                </a:cxn>
                <a:cxn ang="0">
                  <a:pos x="108" y="80"/>
                </a:cxn>
                <a:cxn ang="0">
                  <a:pos x="110" y="76"/>
                </a:cxn>
                <a:cxn ang="0">
                  <a:pos x="113" y="72"/>
                </a:cxn>
                <a:cxn ang="0">
                  <a:pos x="114" y="64"/>
                </a:cxn>
                <a:cxn ang="0">
                  <a:pos x="114" y="55"/>
                </a:cxn>
                <a:cxn ang="0">
                  <a:pos x="114" y="46"/>
                </a:cxn>
                <a:cxn ang="0">
                  <a:pos x="114" y="46"/>
                </a:cxn>
              </a:cxnLst>
              <a:rect l="0" t="0" r="r" b="b"/>
              <a:pathLst>
                <a:path w="114" h="90">
                  <a:moveTo>
                    <a:pt x="114" y="46"/>
                  </a:moveTo>
                  <a:lnTo>
                    <a:pt x="114" y="46"/>
                  </a:lnTo>
                  <a:lnTo>
                    <a:pt x="114" y="34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2" y="18"/>
                  </a:lnTo>
                  <a:lnTo>
                    <a:pt x="110" y="14"/>
                  </a:lnTo>
                  <a:lnTo>
                    <a:pt x="108" y="11"/>
                  </a:lnTo>
                  <a:lnTo>
                    <a:pt x="105" y="8"/>
                  </a:lnTo>
                  <a:lnTo>
                    <a:pt x="101" y="4"/>
                  </a:lnTo>
                  <a:lnTo>
                    <a:pt x="97" y="3"/>
                  </a:lnTo>
                  <a:lnTo>
                    <a:pt x="93" y="1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62" y="1"/>
                  </a:lnTo>
                  <a:lnTo>
                    <a:pt x="62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55" y="0"/>
                  </a:lnTo>
                  <a:lnTo>
                    <a:pt x="50" y="0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30" y="0"/>
                  </a:lnTo>
                  <a:lnTo>
                    <a:pt x="21" y="1"/>
                  </a:lnTo>
                  <a:lnTo>
                    <a:pt x="17" y="3"/>
                  </a:lnTo>
                  <a:lnTo>
                    <a:pt x="15" y="5"/>
                  </a:lnTo>
                  <a:lnTo>
                    <a:pt x="11" y="8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3" y="22"/>
                  </a:lnTo>
                  <a:lnTo>
                    <a:pt x="2" y="33"/>
                  </a:lnTo>
                  <a:lnTo>
                    <a:pt x="0" y="43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60"/>
                  </a:lnTo>
                  <a:lnTo>
                    <a:pt x="3" y="65"/>
                  </a:lnTo>
                  <a:lnTo>
                    <a:pt x="4" y="69"/>
                  </a:lnTo>
                  <a:lnTo>
                    <a:pt x="8" y="72"/>
                  </a:lnTo>
                  <a:lnTo>
                    <a:pt x="8" y="72"/>
                  </a:lnTo>
                  <a:lnTo>
                    <a:pt x="10" y="76"/>
                  </a:lnTo>
                  <a:lnTo>
                    <a:pt x="12" y="80"/>
                  </a:lnTo>
                  <a:lnTo>
                    <a:pt x="20" y="85"/>
                  </a:lnTo>
                  <a:lnTo>
                    <a:pt x="28" y="88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74" y="90"/>
                  </a:lnTo>
                  <a:lnTo>
                    <a:pt x="74" y="90"/>
                  </a:lnTo>
                  <a:lnTo>
                    <a:pt x="83" y="90"/>
                  </a:lnTo>
                  <a:lnTo>
                    <a:pt x="92" y="89"/>
                  </a:lnTo>
                  <a:lnTo>
                    <a:pt x="101" y="85"/>
                  </a:lnTo>
                  <a:lnTo>
                    <a:pt x="108" y="80"/>
                  </a:lnTo>
                  <a:lnTo>
                    <a:pt x="108" y="80"/>
                  </a:lnTo>
                  <a:lnTo>
                    <a:pt x="110" y="76"/>
                  </a:lnTo>
                  <a:lnTo>
                    <a:pt x="113" y="72"/>
                  </a:lnTo>
                  <a:lnTo>
                    <a:pt x="114" y="64"/>
                  </a:lnTo>
                  <a:lnTo>
                    <a:pt x="114" y="55"/>
                  </a:lnTo>
                  <a:lnTo>
                    <a:pt x="114" y="46"/>
                  </a:lnTo>
                  <a:lnTo>
                    <a:pt x="114" y="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3" name="chenying0907 780"/>
            <p:cNvSpPr>
              <a:spLocks/>
            </p:cNvSpPr>
            <p:nvPr/>
          </p:nvSpPr>
          <p:spPr bwMode="auto">
            <a:xfrm>
              <a:off x="2216151" y="3517900"/>
              <a:ext cx="1588" cy="1588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1" y="0"/>
                </a:cxn>
                <a:cxn ang="0">
                  <a:pos x="1" y="0"/>
                </a:cxn>
              </a:cxnLst>
              <a:rect l="0" t="0" r="r" b="b"/>
              <a:pathLst>
                <a:path w="1" h="3">
                  <a:moveTo>
                    <a:pt x="1" y="0"/>
                  </a:moveTo>
                  <a:lnTo>
                    <a:pt x="1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4" name="chenying0907 781"/>
            <p:cNvSpPr>
              <a:spLocks noEditPoints="1"/>
            </p:cNvSpPr>
            <p:nvPr/>
          </p:nvSpPr>
          <p:spPr bwMode="auto">
            <a:xfrm>
              <a:off x="2138363" y="3497263"/>
              <a:ext cx="342900" cy="120650"/>
            </a:xfrm>
            <a:custGeom>
              <a:avLst/>
              <a:gdLst/>
              <a:ahLst/>
              <a:cxnLst>
                <a:cxn ang="0">
                  <a:pos x="858" y="257"/>
                </a:cxn>
                <a:cxn ang="0">
                  <a:pos x="838" y="209"/>
                </a:cxn>
                <a:cxn ang="0">
                  <a:pos x="799" y="150"/>
                </a:cxn>
                <a:cxn ang="0">
                  <a:pos x="748" y="78"/>
                </a:cxn>
                <a:cxn ang="0">
                  <a:pos x="725" y="32"/>
                </a:cxn>
                <a:cxn ang="0">
                  <a:pos x="718" y="22"/>
                </a:cxn>
                <a:cxn ang="0">
                  <a:pos x="710" y="15"/>
                </a:cxn>
                <a:cxn ang="0">
                  <a:pos x="699" y="12"/>
                </a:cxn>
                <a:cxn ang="0">
                  <a:pos x="445" y="6"/>
                </a:cxn>
                <a:cxn ang="0">
                  <a:pos x="191" y="0"/>
                </a:cxn>
                <a:cxn ang="0">
                  <a:pos x="181" y="2"/>
                </a:cxn>
                <a:cxn ang="0">
                  <a:pos x="174" y="9"/>
                </a:cxn>
                <a:cxn ang="0">
                  <a:pos x="170" y="13"/>
                </a:cxn>
                <a:cxn ang="0">
                  <a:pos x="164" y="19"/>
                </a:cxn>
                <a:cxn ang="0">
                  <a:pos x="162" y="21"/>
                </a:cxn>
                <a:cxn ang="0">
                  <a:pos x="158" y="27"/>
                </a:cxn>
                <a:cxn ang="0">
                  <a:pos x="145" y="44"/>
                </a:cxn>
                <a:cxn ang="0">
                  <a:pos x="95" y="116"/>
                </a:cxn>
                <a:cxn ang="0">
                  <a:pos x="56" y="166"/>
                </a:cxn>
                <a:cxn ang="0">
                  <a:pos x="20" y="209"/>
                </a:cxn>
                <a:cxn ang="0">
                  <a:pos x="5" y="233"/>
                </a:cxn>
                <a:cxn ang="0">
                  <a:pos x="1" y="238"/>
                </a:cxn>
                <a:cxn ang="0">
                  <a:pos x="1" y="257"/>
                </a:cxn>
                <a:cxn ang="0">
                  <a:pos x="14" y="270"/>
                </a:cxn>
                <a:cxn ang="0">
                  <a:pos x="71" y="274"/>
                </a:cxn>
                <a:cxn ang="0">
                  <a:pos x="218" y="284"/>
                </a:cxn>
                <a:cxn ang="0">
                  <a:pos x="328" y="285"/>
                </a:cxn>
                <a:cxn ang="0">
                  <a:pos x="438" y="289"/>
                </a:cxn>
                <a:cxn ang="0">
                  <a:pos x="621" y="299"/>
                </a:cxn>
                <a:cxn ang="0">
                  <a:pos x="719" y="297"/>
                </a:cxn>
                <a:cxn ang="0">
                  <a:pos x="791" y="299"/>
                </a:cxn>
                <a:cxn ang="0">
                  <a:pos x="819" y="304"/>
                </a:cxn>
                <a:cxn ang="0">
                  <a:pos x="831" y="303"/>
                </a:cxn>
                <a:cxn ang="0">
                  <a:pos x="840" y="303"/>
                </a:cxn>
                <a:cxn ang="0">
                  <a:pos x="854" y="298"/>
                </a:cxn>
                <a:cxn ang="0">
                  <a:pos x="862" y="285"/>
                </a:cxn>
                <a:cxn ang="0">
                  <a:pos x="862" y="274"/>
                </a:cxn>
                <a:cxn ang="0">
                  <a:pos x="610" y="253"/>
                </a:cxn>
                <a:cxn ang="0">
                  <a:pos x="460" y="244"/>
                </a:cxn>
                <a:cxn ang="0">
                  <a:pos x="61" y="227"/>
                </a:cxn>
                <a:cxn ang="0">
                  <a:pos x="85" y="202"/>
                </a:cxn>
                <a:cxn ang="0">
                  <a:pos x="119" y="165"/>
                </a:cxn>
                <a:cxn ang="0">
                  <a:pos x="167" y="90"/>
                </a:cxn>
                <a:cxn ang="0">
                  <a:pos x="188" y="63"/>
                </a:cxn>
                <a:cxn ang="0">
                  <a:pos x="194" y="55"/>
                </a:cxn>
                <a:cxn ang="0">
                  <a:pos x="198" y="51"/>
                </a:cxn>
                <a:cxn ang="0">
                  <a:pos x="323" y="48"/>
                </a:cxn>
                <a:cxn ang="0">
                  <a:pos x="687" y="57"/>
                </a:cxn>
                <a:cxn ang="0">
                  <a:pos x="701" y="86"/>
                </a:cxn>
                <a:cxn ang="0">
                  <a:pos x="755" y="166"/>
                </a:cxn>
                <a:cxn ang="0">
                  <a:pos x="808" y="256"/>
                </a:cxn>
                <a:cxn ang="0">
                  <a:pos x="772" y="252"/>
                </a:cxn>
                <a:cxn ang="0">
                  <a:pos x="659" y="253"/>
                </a:cxn>
              </a:cxnLst>
              <a:rect l="0" t="0" r="r" b="b"/>
              <a:pathLst>
                <a:path w="862" h="304">
                  <a:moveTo>
                    <a:pt x="862" y="274"/>
                  </a:moveTo>
                  <a:lnTo>
                    <a:pt x="862" y="274"/>
                  </a:lnTo>
                  <a:lnTo>
                    <a:pt x="858" y="257"/>
                  </a:lnTo>
                  <a:lnTo>
                    <a:pt x="853" y="240"/>
                  </a:lnTo>
                  <a:lnTo>
                    <a:pt x="846" y="225"/>
                  </a:lnTo>
                  <a:lnTo>
                    <a:pt x="838" y="209"/>
                  </a:lnTo>
                  <a:lnTo>
                    <a:pt x="829" y="195"/>
                  </a:lnTo>
                  <a:lnTo>
                    <a:pt x="820" y="179"/>
                  </a:lnTo>
                  <a:lnTo>
                    <a:pt x="799" y="150"/>
                  </a:lnTo>
                  <a:lnTo>
                    <a:pt x="778" y="121"/>
                  </a:lnTo>
                  <a:lnTo>
                    <a:pt x="757" y="93"/>
                  </a:lnTo>
                  <a:lnTo>
                    <a:pt x="748" y="78"/>
                  </a:lnTo>
                  <a:lnTo>
                    <a:pt x="739" y="63"/>
                  </a:lnTo>
                  <a:lnTo>
                    <a:pt x="731" y="48"/>
                  </a:lnTo>
                  <a:lnTo>
                    <a:pt x="725" y="32"/>
                  </a:lnTo>
                  <a:lnTo>
                    <a:pt x="725" y="32"/>
                  </a:lnTo>
                  <a:lnTo>
                    <a:pt x="722" y="27"/>
                  </a:lnTo>
                  <a:lnTo>
                    <a:pt x="718" y="22"/>
                  </a:lnTo>
                  <a:lnTo>
                    <a:pt x="718" y="22"/>
                  </a:lnTo>
                  <a:lnTo>
                    <a:pt x="716" y="18"/>
                  </a:lnTo>
                  <a:lnTo>
                    <a:pt x="710" y="15"/>
                  </a:lnTo>
                  <a:lnTo>
                    <a:pt x="705" y="13"/>
                  </a:lnTo>
                  <a:lnTo>
                    <a:pt x="699" y="12"/>
                  </a:lnTo>
                  <a:lnTo>
                    <a:pt x="699" y="12"/>
                  </a:lnTo>
                  <a:lnTo>
                    <a:pt x="636" y="12"/>
                  </a:lnTo>
                  <a:lnTo>
                    <a:pt x="572" y="10"/>
                  </a:lnTo>
                  <a:lnTo>
                    <a:pt x="445" y="6"/>
                  </a:lnTo>
                  <a:lnTo>
                    <a:pt x="318" y="2"/>
                  </a:lnTo>
                  <a:lnTo>
                    <a:pt x="255" y="1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186" y="1"/>
                  </a:lnTo>
                  <a:lnTo>
                    <a:pt x="181" y="2"/>
                  </a:lnTo>
                  <a:lnTo>
                    <a:pt x="177" y="5"/>
                  </a:lnTo>
                  <a:lnTo>
                    <a:pt x="174" y="9"/>
                  </a:lnTo>
                  <a:lnTo>
                    <a:pt x="174" y="9"/>
                  </a:lnTo>
                  <a:lnTo>
                    <a:pt x="170" y="12"/>
                  </a:lnTo>
                  <a:lnTo>
                    <a:pt x="170" y="12"/>
                  </a:lnTo>
                  <a:lnTo>
                    <a:pt x="170" y="13"/>
                  </a:lnTo>
                  <a:lnTo>
                    <a:pt x="170" y="13"/>
                  </a:lnTo>
                  <a:lnTo>
                    <a:pt x="166" y="15"/>
                  </a:lnTo>
                  <a:lnTo>
                    <a:pt x="164" y="19"/>
                  </a:lnTo>
                  <a:lnTo>
                    <a:pt x="164" y="19"/>
                  </a:lnTo>
                  <a:lnTo>
                    <a:pt x="162" y="21"/>
                  </a:lnTo>
                  <a:lnTo>
                    <a:pt x="162" y="21"/>
                  </a:lnTo>
                  <a:lnTo>
                    <a:pt x="160" y="23"/>
                  </a:lnTo>
                  <a:lnTo>
                    <a:pt x="158" y="27"/>
                  </a:lnTo>
                  <a:lnTo>
                    <a:pt x="158" y="27"/>
                  </a:lnTo>
                  <a:lnTo>
                    <a:pt x="156" y="30"/>
                  </a:lnTo>
                  <a:lnTo>
                    <a:pt x="156" y="30"/>
                  </a:lnTo>
                  <a:lnTo>
                    <a:pt x="145" y="44"/>
                  </a:lnTo>
                  <a:lnTo>
                    <a:pt x="135" y="57"/>
                  </a:lnTo>
                  <a:lnTo>
                    <a:pt x="115" y="87"/>
                  </a:lnTo>
                  <a:lnTo>
                    <a:pt x="95" y="116"/>
                  </a:lnTo>
                  <a:lnTo>
                    <a:pt x="75" y="145"/>
                  </a:lnTo>
                  <a:lnTo>
                    <a:pt x="75" y="145"/>
                  </a:lnTo>
                  <a:lnTo>
                    <a:pt x="56" y="166"/>
                  </a:lnTo>
                  <a:lnTo>
                    <a:pt x="38" y="187"/>
                  </a:lnTo>
                  <a:lnTo>
                    <a:pt x="27" y="197"/>
                  </a:lnTo>
                  <a:lnTo>
                    <a:pt x="20" y="209"/>
                  </a:lnTo>
                  <a:lnTo>
                    <a:pt x="12" y="219"/>
                  </a:lnTo>
                  <a:lnTo>
                    <a:pt x="5" y="233"/>
                  </a:lnTo>
                  <a:lnTo>
                    <a:pt x="5" y="233"/>
                  </a:lnTo>
                  <a:lnTo>
                    <a:pt x="5" y="233"/>
                  </a:lnTo>
                  <a:lnTo>
                    <a:pt x="5" y="233"/>
                  </a:lnTo>
                  <a:lnTo>
                    <a:pt x="1" y="238"/>
                  </a:lnTo>
                  <a:lnTo>
                    <a:pt x="0" y="244"/>
                  </a:lnTo>
                  <a:lnTo>
                    <a:pt x="0" y="251"/>
                  </a:lnTo>
                  <a:lnTo>
                    <a:pt x="1" y="257"/>
                  </a:lnTo>
                  <a:lnTo>
                    <a:pt x="4" y="263"/>
                  </a:lnTo>
                  <a:lnTo>
                    <a:pt x="8" y="268"/>
                  </a:lnTo>
                  <a:lnTo>
                    <a:pt x="14" y="270"/>
                  </a:lnTo>
                  <a:lnTo>
                    <a:pt x="21" y="272"/>
                  </a:lnTo>
                  <a:lnTo>
                    <a:pt x="21" y="272"/>
                  </a:lnTo>
                  <a:lnTo>
                    <a:pt x="71" y="274"/>
                  </a:lnTo>
                  <a:lnTo>
                    <a:pt x="120" y="278"/>
                  </a:lnTo>
                  <a:lnTo>
                    <a:pt x="169" y="281"/>
                  </a:lnTo>
                  <a:lnTo>
                    <a:pt x="218" y="284"/>
                  </a:lnTo>
                  <a:lnTo>
                    <a:pt x="218" y="284"/>
                  </a:lnTo>
                  <a:lnTo>
                    <a:pt x="273" y="285"/>
                  </a:lnTo>
                  <a:lnTo>
                    <a:pt x="328" y="285"/>
                  </a:lnTo>
                  <a:lnTo>
                    <a:pt x="383" y="286"/>
                  </a:lnTo>
                  <a:lnTo>
                    <a:pt x="438" y="289"/>
                  </a:lnTo>
                  <a:lnTo>
                    <a:pt x="438" y="289"/>
                  </a:lnTo>
                  <a:lnTo>
                    <a:pt x="530" y="294"/>
                  </a:lnTo>
                  <a:lnTo>
                    <a:pt x="621" y="299"/>
                  </a:lnTo>
                  <a:lnTo>
                    <a:pt x="621" y="299"/>
                  </a:lnTo>
                  <a:lnTo>
                    <a:pt x="645" y="299"/>
                  </a:lnTo>
                  <a:lnTo>
                    <a:pt x="670" y="299"/>
                  </a:lnTo>
                  <a:lnTo>
                    <a:pt x="719" y="297"/>
                  </a:lnTo>
                  <a:lnTo>
                    <a:pt x="744" y="297"/>
                  </a:lnTo>
                  <a:lnTo>
                    <a:pt x="768" y="297"/>
                  </a:lnTo>
                  <a:lnTo>
                    <a:pt x="791" y="299"/>
                  </a:lnTo>
                  <a:lnTo>
                    <a:pt x="815" y="304"/>
                  </a:lnTo>
                  <a:lnTo>
                    <a:pt x="815" y="304"/>
                  </a:lnTo>
                  <a:lnTo>
                    <a:pt x="819" y="304"/>
                  </a:lnTo>
                  <a:lnTo>
                    <a:pt x="823" y="304"/>
                  </a:lnTo>
                  <a:lnTo>
                    <a:pt x="831" y="303"/>
                  </a:lnTo>
                  <a:lnTo>
                    <a:pt x="831" y="303"/>
                  </a:lnTo>
                  <a:lnTo>
                    <a:pt x="832" y="303"/>
                  </a:lnTo>
                  <a:lnTo>
                    <a:pt x="840" y="303"/>
                  </a:lnTo>
                  <a:lnTo>
                    <a:pt x="840" y="303"/>
                  </a:lnTo>
                  <a:lnTo>
                    <a:pt x="845" y="302"/>
                  </a:lnTo>
                  <a:lnTo>
                    <a:pt x="850" y="301"/>
                  </a:lnTo>
                  <a:lnTo>
                    <a:pt x="854" y="298"/>
                  </a:lnTo>
                  <a:lnTo>
                    <a:pt x="858" y="294"/>
                  </a:lnTo>
                  <a:lnTo>
                    <a:pt x="861" y="289"/>
                  </a:lnTo>
                  <a:lnTo>
                    <a:pt x="862" y="285"/>
                  </a:lnTo>
                  <a:lnTo>
                    <a:pt x="862" y="280"/>
                  </a:lnTo>
                  <a:lnTo>
                    <a:pt x="862" y="274"/>
                  </a:lnTo>
                  <a:lnTo>
                    <a:pt x="862" y="274"/>
                  </a:lnTo>
                  <a:close/>
                  <a:moveTo>
                    <a:pt x="659" y="253"/>
                  </a:moveTo>
                  <a:lnTo>
                    <a:pt x="659" y="253"/>
                  </a:lnTo>
                  <a:lnTo>
                    <a:pt x="610" y="253"/>
                  </a:lnTo>
                  <a:lnTo>
                    <a:pt x="560" y="251"/>
                  </a:lnTo>
                  <a:lnTo>
                    <a:pt x="460" y="244"/>
                  </a:lnTo>
                  <a:lnTo>
                    <a:pt x="460" y="244"/>
                  </a:lnTo>
                  <a:lnTo>
                    <a:pt x="361" y="239"/>
                  </a:lnTo>
                  <a:lnTo>
                    <a:pt x="262" y="234"/>
                  </a:lnTo>
                  <a:lnTo>
                    <a:pt x="61" y="227"/>
                  </a:lnTo>
                  <a:lnTo>
                    <a:pt x="61" y="227"/>
                  </a:lnTo>
                  <a:lnTo>
                    <a:pt x="73" y="214"/>
                  </a:lnTo>
                  <a:lnTo>
                    <a:pt x="85" y="202"/>
                  </a:lnTo>
                  <a:lnTo>
                    <a:pt x="107" y="178"/>
                  </a:lnTo>
                  <a:lnTo>
                    <a:pt x="107" y="178"/>
                  </a:lnTo>
                  <a:lnTo>
                    <a:pt x="119" y="165"/>
                  </a:lnTo>
                  <a:lnTo>
                    <a:pt x="129" y="150"/>
                  </a:lnTo>
                  <a:lnTo>
                    <a:pt x="148" y="120"/>
                  </a:lnTo>
                  <a:lnTo>
                    <a:pt x="167" y="90"/>
                  </a:lnTo>
                  <a:lnTo>
                    <a:pt x="177" y="76"/>
                  </a:lnTo>
                  <a:lnTo>
                    <a:pt x="188" y="63"/>
                  </a:lnTo>
                  <a:lnTo>
                    <a:pt x="188" y="63"/>
                  </a:lnTo>
                  <a:lnTo>
                    <a:pt x="192" y="55"/>
                  </a:lnTo>
                  <a:lnTo>
                    <a:pt x="192" y="55"/>
                  </a:lnTo>
                  <a:lnTo>
                    <a:pt x="194" y="55"/>
                  </a:lnTo>
                  <a:lnTo>
                    <a:pt x="194" y="55"/>
                  </a:lnTo>
                  <a:lnTo>
                    <a:pt x="198" y="51"/>
                  </a:lnTo>
                  <a:lnTo>
                    <a:pt x="198" y="51"/>
                  </a:lnTo>
                  <a:lnTo>
                    <a:pt x="201" y="46"/>
                  </a:lnTo>
                  <a:lnTo>
                    <a:pt x="201" y="46"/>
                  </a:lnTo>
                  <a:lnTo>
                    <a:pt x="323" y="48"/>
                  </a:lnTo>
                  <a:lnTo>
                    <a:pt x="443" y="52"/>
                  </a:lnTo>
                  <a:lnTo>
                    <a:pt x="565" y="56"/>
                  </a:lnTo>
                  <a:lnTo>
                    <a:pt x="687" y="57"/>
                  </a:lnTo>
                  <a:lnTo>
                    <a:pt x="687" y="57"/>
                  </a:lnTo>
                  <a:lnTo>
                    <a:pt x="693" y="72"/>
                  </a:lnTo>
                  <a:lnTo>
                    <a:pt x="701" y="86"/>
                  </a:lnTo>
                  <a:lnTo>
                    <a:pt x="719" y="114"/>
                  </a:lnTo>
                  <a:lnTo>
                    <a:pt x="755" y="166"/>
                  </a:lnTo>
                  <a:lnTo>
                    <a:pt x="755" y="166"/>
                  </a:lnTo>
                  <a:lnTo>
                    <a:pt x="784" y="209"/>
                  </a:lnTo>
                  <a:lnTo>
                    <a:pt x="797" y="233"/>
                  </a:lnTo>
                  <a:lnTo>
                    <a:pt x="808" y="256"/>
                  </a:lnTo>
                  <a:lnTo>
                    <a:pt x="808" y="256"/>
                  </a:lnTo>
                  <a:lnTo>
                    <a:pt x="790" y="253"/>
                  </a:lnTo>
                  <a:lnTo>
                    <a:pt x="772" y="252"/>
                  </a:lnTo>
                  <a:lnTo>
                    <a:pt x="734" y="251"/>
                  </a:lnTo>
                  <a:lnTo>
                    <a:pt x="659" y="253"/>
                  </a:lnTo>
                  <a:lnTo>
                    <a:pt x="659" y="25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5" name="chenying0907 782"/>
            <p:cNvSpPr>
              <a:spLocks/>
            </p:cNvSpPr>
            <p:nvPr/>
          </p:nvSpPr>
          <p:spPr bwMode="auto">
            <a:xfrm>
              <a:off x="2190751" y="3527425"/>
              <a:ext cx="246063" cy="22225"/>
            </a:xfrm>
            <a:custGeom>
              <a:avLst/>
              <a:gdLst/>
              <a:ahLst/>
              <a:cxnLst>
                <a:cxn ang="0">
                  <a:pos x="589" y="23"/>
                </a:cxn>
                <a:cxn ang="0">
                  <a:pos x="590" y="20"/>
                </a:cxn>
                <a:cxn ang="0">
                  <a:pos x="580" y="18"/>
                </a:cxn>
                <a:cxn ang="0">
                  <a:pos x="555" y="18"/>
                </a:cxn>
                <a:cxn ang="0">
                  <a:pos x="485" y="14"/>
                </a:cxn>
                <a:cxn ang="0">
                  <a:pos x="466" y="12"/>
                </a:cxn>
                <a:cxn ang="0">
                  <a:pos x="403" y="9"/>
                </a:cxn>
                <a:cxn ang="0">
                  <a:pos x="319" y="9"/>
                </a:cxn>
                <a:cxn ang="0">
                  <a:pos x="168" y="4"/>
                </a:cxn>
                <a:cxn ang="0">
                  <a:pos x="17" y="0"/>
                </a:cxn>
                <a:cxn ang="0">
                  <a:pos x="11" y="1"/>
                </a:cxn>
                <a:cxn ang="0">
                  <a:pos x="1" y="10"/>
                </a:cxn>
                <a:cxn ang="0">
                  <a:pos x="0" y="18"/>
                </a:cxn>
                <a:cxn ang="0">
                  <a:pos x="0" y="23"/>
                </a:cxn>
                <a:cxn ang="0">
                  <a:pos x="5" y="30"/>
                </a:cxn>
                <a:cxn ang="0">
                  <a:pos x="12" y="34"/>
                </a:cxn>
                <a:cxn ang="0">
                  <a:pos x="20" y="35"/>
                </a:cxn>
                <a:cxn ang="0">
                  <a:pos x="24" y="34"/>
                </a:cxn>
                <a:cxn ang="0">
                  <a:pos x="192" y="38"/>
                </a:cxn>
                <a:cxn ang="0">
                  <a:pos x="361" y="43"/>
                </a:cxn>
                <a:cxn ang="0">
                  <a:pos x="402" y="44"/>
                </a:cxn>
                <a:cxn ang="0">
                  <a:pos x="481" y="50"/>
                </a:cxn>
                <a:cxn ang="0">
                  <a:pos x="522" y="51"/>
                </a:cxn>
                <a:cxn ang="0">
                  <a:pos x="544" y="52"/>
                </a:cxn>
                <a:cxn ang="0">
                  <a:pos x="581" y="56"/>
                </a:cxn>
                <a:cxn ang="0">
                  <a:pos x="604" y="52"/>
                </a:cxn>
                <a:cxn ang="0">
                  <a:pos x="614" y="48"/>
                </a:cxn>
                <a:cxn ang="0">
                  <a:pos x="616" y="44"/>
                </a:cxn>
                <a:cxn ang="0">
                  <a:pos x="619" y="37"/>
                </a:cxn>
                <a:cxn ang="0">
                  <a:pos x="614" y="26"/>
                </a:cxn>
                <a:cxn ang="0">
                  <a:pos x="603" y="20"/>
                </a:cxn>
                <a:cxn ang="0">
                  <a:pos x="593" y="21"/>
                </a:cxn>
                <a:cxn ang="0">
                  <a:pos x="589" y="23"/>
                </a:cxn>
              </a:cxnLst>
              <a:rect l="0" t="0" r="r" b="b"/>
              <a:pathLst>
                <a:path w="619" h="56">
                  <a:moveTo>
                    <a:pt x="589" y="23"/>
                  </a:moveTo>
                  <a:lnTo>
                    <a:pt x="589" y="23"/>
                  </a:lnTo>
                  <a:lnTo>
                    <a:pt x="591" y="21"/>
                  </a:lnTo>
                  <a:lnTo>
                    <a:pt x="590" y="20"/>
                  </a:lnTo>
                  <a:lnTo>
                    <a:pt x="586" y="18"/>
                  </a:lnTo>
                  <a:lnTo>
                    <a:pt x="580" y="18"/>
                  </a:lnTo>
                  <a:lnTo>
                    <a:pt x="555" y="18"/>
                  </a:lnTo>
                  <a:lnTo>
                    <a:pt x="555" y="18"/>
                  </a:lnTo>
                  <a:lnTo>
                    <a:pt x="521" y="17"/>
                  </a:lnTo>
                  <a:lnTo>
                    <a:pt x="485" y="14"/>
                  </a:lnTo>
                  <a:lnTo>
                    <a:pt x="485" y="14"/>
                  </a:lnTo>
                  <a:lnTo>
                    <a:pt x="466" y="12"/>
                  </a:lnTo>
                  <a:lnTo>
                    <a:pt x="445" y="10"/>
                  </a:lnTo>
                  <a:lnTo>
                    <a:pt x="403" y="9"/>
                  </a:lnTo>
                  <a:lnTo>
                    <a:pt x="319" y="9"/>
                  </a:lnTo>
                  <a:lnTo>
                    <a:pt x="319" y="9"/>
                  </a:lnTo>
                  <a:lnTo>
                    <a:pt x="243" y="6"/>
                  </a:lnTo>
                  <a:lnTo>
                    <a:pt x="168" y="4"/>
                  </a:lnTo>
                  <a:lnTo>
                    <a:pt x="93" y="1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1" y="1"/>
                  </a:lnTo>
                  <a:lnTo>
                    <a:pt x="5" y="4"/>
                  </a:lnTo>
                  <a:lnTo>
                    <a:pt x="1" y="10"/>
                  </a:lnTo>
                  <a:lnTo>
                    <a:pt x="0" y="17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3"/>
                  </a:lnTo>
                  <a:lnTo>
                    <a:pt x="3" y="27"/>
                  </a:lnTo>
                  <a:lnTo>
                    <a:pt x="5" y="30"/>
                  </a:lnTo>
                  <a:lnTo>
                    <a:pt x="8" y="33"/>
                  </a:lnTo>
                  <a:lnTo>
                    <a:pt x="12" y="34"/>
                  </a:lnTo>
                  <a:lnTo>
                    <a:pt x="16" y="35"/>
                  </a:lnTo>
                  <a:lnTo>
                    <a:pt x="20" y="35"/>
                  </a:lnTo>
                  <a:lnTo>
                    <a:pt x="24" y="34"/>
                  </a:lnTo>
                  <a:lnTo>
                    <a:pt x="24" y="34"/>
                  </a:lnTo>
                  <a:lnTo>
                    <a:pt x="107" y="35"/>
                  </a:lnTo>
                  <a:lnTo>
                    <a:pt x="192" y="38"/>
                  </a:lnTo>
                  <a:lnTo>
                    <a:pt x="276" y="42"/>
                  </a:lnTo>
                  <a:lnTo>
                    <a:pt x="361" y="43"/>
                  </a:lnTo>
                  <a:lnTo>
                    <a:pt x="361" y="43"/>
                  </a:lnTo>
                  <a:lnTo>
                    <a:pt x="402" y="44"/>
                  </a:lnTo>
                  <a:lnTo>
                    <a:pt x="441" y="47"/>
                  </a:lnTo>
                  <a:lnTo>
                    <a:pt x="481" y="50"/>
                  </a:lnTo>
                  <a:lnTo>
                    <a:pt x="522" y="51"/>
                  </a:lnTo>
                  <a:lnTo>
                    <a:pt x="522" y="51"/>
                  </a:lnTo>
                  <a:lnTo>
                    <a:pt x="532" y="51"/>
                  </a:lnTo>
                  <a:lnTo>
                    <a:pt x="544" y="52"/>
                  </a:lnTo>
                  <a:lnTo>
                    <a:pt x="569" y="56"/>
                  </a:lnTo>
                  <a:lnTo>
                    <a:pt x="581" y="56"/>
                  </a:lnTo>
                  <a:lnTo>
                    <a:pt x="593" y="55"/>
                  </a:lnTo>
                  <a:lnTo>
                    <a:pt x="604" y="52"/>
                  </a:lnTo>
                  <a:lnTo>
                    <a:pt x="608" y="51"/>
                  </a:lnTo>
                  <a:lnTo>
                    <a:pt x="614" y="48"/>
                  </a:lnTo>
                  <a:lnTo>
                    <a:pt x="614" y="48"/>
                  </a:lnTo>
                  <a:lnTo>
                    <a:pt x="616" y="44"/>
                  </a:lnTo>
                  <a:lnTo>
                    <a:pt x="618" y="42"/>
                  </a:lnTo>
                  <a:lnTo>
                    <a:pt x="619" y="37"/>
                  </a:lnTo>
                  <a:lnTo>
                    <a:pt x="618" y="30"/>
                  </a:lnTo>
                  <a:lnTo>
                    <a:pt x="614" y="26"/>
                  </a:lnTo>
                  <a:lnTo>
                    <a:pt x="608" y="22"/>
                  </a:lnTo>
                  <a:lnTo>
                    <a:pt x="603" y="20"/>
                  </a:lnTo>
                  <a:lnTo>
                    <a:pt x="595" y="20"/>
                  </a:lnTo>
                  <a:lnTo>
                    <a:pt x="593" y="21"/>
                  </a:lnTo>
                  <a:lnTo>
                    <a:pt x="589" y="23"/>
                  </a:lnTo>
                  <a:lnTo>
                    <a:pt x="589" y="2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6" name="chenying0907 783"/>
            <p:cNvSpPr>
              <a:spLocks/>
            </p:cNvSpPr>
            <p:nvPr/>
          </p:nvSpPr>
          <p:spPr bwMode="auto">
            <a:xfrm>
              <a:off x="2170113" y="3554413"/>
              <a:ext cx="288925" cy="22225"/>
            </a:xfrm>
            <a:custGeom>
              <a:avLst/>
              <a:gdLst/>
              <a:ahLst/>
              <a:cxnLst>
                <a:cxn ang="0">
                  <a:pos x="715" y="20"/>
                </a:cxn>
                <a:cxn ang="0">
                  <a:pos x="715" y="20"/>
                </a:cxn>
                <a:cxn ang="0">
                  <a:pos x="622" y="18"/>
                </a:cxn>
                <a:cxn ang="0">
                  <a:pos x="529" y="16"/>
                </a:cxn>
                <a:cxn ang="0">
                  <a:pos x="436" y="13"/>
                </a:cxn>
                <a:cxn ang="0">
                  <a:pos x="345" y="12"/>
                </a:cxn>
                <a:cxn ang="0">
                  <a:pos x="345" y="12"/>
                </a:cxn>
                <a:cxn ang="0">
                  <a:pos x="304" y="10"/>
                </a:cxn>
                <a:cxn ang="0">
                  <a:pos x="263" y="9"/>
                </a:cxn>
                <a:cxn ang="0">
                  <a:pos x="223" y="8"/>
                </a:cxn>
                <a:cxn ang="0">
                  <a:pos x="182" y="8"/>
                </a:cxn>
                <a:cxn ang="0">
                  <a:pos x="182" y="8"/>
                </a:cxn>
                <a:cxn ang="0">
                  <a:pos x="161" y="6"/>
                </a:cxn>
                <a:cxn ang="0">
                  <a:pos x="140" y="5"/>
                </a:cxn>
                <a:cxn ang="0">
                  <a:pos x="97" y="1"/>
                </a:cxn>
                <a:cxn ang="0">
                  <a:pos x="76" y="0"/>
                </a:cxn>
                <a:cxn ang="0">
                  <a:pos x="55" y="0"/>
                </a:cxn>
                <a:cxn ang="0">
                  <a:pos x="33" y="0"/>
                </a:cxn>
                <a:cxn ang="0">
                  <a:pos x="14" y="3"/>
                </a:cxn>
                <a:cxn ang="0">
                  <a:pos x="14" y="3"/>
                </a:cxn>
                <a:cxn ang="0">
                  <a:pos x="10" y="4"/>
                </a:cxn>
                <a:cxn ang="0">
                  <a:pos x="6" y="5"/>
                </a:cxn>
                <a:cxn ang="0">
                  <a:pos x="2" y="9"/>
                </a:cxn>
                <a:cxn ang="0">
                  <a:pos x="0" y="16"/>
                </a:cxn>
                <a:cxn ang="0">
                  <a:pos x="2" y="22"/>
                </a:cxn>
                <a:cxn ang="0">
                  <a:pos x="4" y="27"/>
                </a:cxn>
                <a:cxn ang="0">
                  <a:pos x="8" y="33"/>
                </a:cxn>
                <a:cxn ang="0">
                  <a:pos x="15" y="35"/>
                </a:cxn>
                <a:cxn ang="0">
                  <a:pos x="19" y="35"/>
                </a:cxn>
                <a:cxn ang="0">
                  <a:pos x="23" y="35"/>
                </a:cxn>
                <a:cxn ang="0">
                  <a:pos x="23" y="35"/>
                </a:cxn>
                <a:cxn ang="0">
                  <a:pos x="32" y="34"/>
                </a:cxn>
                <a:cxn ang="0">
                  <a:pos x="41" y="34"/>
                </a:cxn>
                <a:cxn ang="0">
                  <a:pos x="61" y="35"/>
                </a:cxn>
                <a:cxn ang="0">
                  <a:pos x="79" y="38"/>
                </a:cxn>
                <a:cxn ang="0">
                  <a:pos x="97" y="40"/>
                </a:cxn>
                <a:cxn ang="0">
                  <a:pos x="97" y="40"/>
                </a:cxn>
                <a:cxn ang="0">
                  <a:pos x="198" y="42"/>
                </a:cxn>
                <a:cxn ang="0">
                  <a:pos x="198" y="42"/>
                </a:cxn>
                <a:cxn ang="0">
                  <a:pos x="239" y="43"/>
                </a:cxn>
                <a:cxn ang="0">
                  <a:pos x="278" y="44"/>
                </a:cxn>
                <a:cxn ang="0">
                  <a:pos x="318" y="44"/>
                </a:cxn>
                <a:cxn ang="0">
                  <a:pos x="359" y="46"/>
                </a:cxn>
                <a:cxn ang="0">
                  <a:pos x="359" y="46"/>
                </a:cxn>
                <a:cxn ang="0">
                  <a:pos x="448" y="47"/>
                </a:cxn>
                <a:cxn ang="0">
                  <a:pos x="537" y="50"/>
                </a:cxn>
                <a:cxn ang="0">
                  <a:pos x="626" y="52"/>
                </a:cxn>
                <a:cxn ang="0">
                  <a:pos x="715" y="54"/>
                </a:cxn>
                <a:cxn ang="0">
                  <a:pos x="715" y="54"/>
                </a:cxn>
                <a:cxn ang="0">
                  <a:pos x="719" y="52"/>
                </a:cxn>
                <a:cxn ang="0">
                  <a:pos x="721" y="52"/>
                </a:cxn>
                <a:cxn ang="0">
                  <a:pos x="726" y="48"/>
                </a:cxn>
                <a:cxn ang="0">
                  <a:pos x="729" y="42"/>
                </a:cxn>
                <a:cxn ang="0">
                  <a:pos x="730" y="37"/>
                </a:cxn>
                <a:cxn ang="0">
                  <a:pos x="729" y="30"/>
                </a:cxn>
                <a:cxn ang="0">
                  <a:pos x="726" y="25"/>
                </a:cxn>
                <a:cxn ang="0">
                  <a:pos x="721" y="21"/>
                </a:cxn>
                <a:cxn ang="0">
                  <a:pos x="719" y="20"/>
                </a:cxn>
                <a:cxn ang="0">
                  <a:pos x="715" y="20"/>
                </a:cxn>
                <a:cxn ang="0">
                  <a:pos x="715" y="20"/>
                </a:cxn>
              </a:cxnLst>
              <a:rect l="0" t="0" r="r" b="b"/>
              <a:pathLst>
                <a:path w="730" h="54">
                  <a:moveTo>
                    <a:pt x="715" y="20"/>
                  </a:moveTo>
                  <a:lnTo>
                    <a:pt x="715" y="20"/>
                  </a:lnTo>
                  <a:lnTo>
                    <a:pt x="622" y="18"/>
                  </a:lnTo>
                  <a:lnTo>
                    <a:pt x="529" y="16"/>
                  </a:lnTo>
                  <a:lnTo>
                    <a:pt x="436" y="13"/>
                  </a:lnTo>
                  <a:lnTo>
                    <a:pt x="345" y="12"/>
                  </a:lnTo>
                  <a:lnTo>
                    <a:pt x="345" y="12"/>
                  </a:lnTo>
                  <a:lnTo>
                    <a:pt x="304" y="10"/>
                  </a:lnTo>
                  <a:lnTo>
                    <a:pt x="263" y="9"/>
                  </a:lnTo>
                  <a:lnTo>
                    <a:pt x="223" y="8"/>
                  </a:lnTo>
                  <a:lnTo>
                    <a:pt x="182" y="8"/>
                  </a:lnTo>
                  <a:lnTo>
                    <a:pt x="182" y="8"/>
                  </a:lnTo>
                  <a:lnTo>
                    <a:pt x="161" y="6"/>
                  </a:lnTo>
                  <a:lnTo>
                    <a:pt x="140" y="5"/>
                  </a:lnTo>
                  <a:lnTo>
                    <a:pt x="97" y="1"/>
                  </a:lnTo>
                  <a:lnTo>
                    <a:pt x="76" y="0"/>
                  </a:lnTo>
                  <a:lnTo>
                    <a:pt x="55" y="0"/>
                  </a:lnTo>
                  <a:lnTo>
                    <a:pt x="33" y="0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0" y="4"/>
                  </a:lnTo>
                  <a:lnTo>
                    <a:pt x="6" y="5"/>
                  </a:lnTo>
                  <a:lnTo>
                    <a:pt x="2" y="9"/>
                  </a:lnTo>
                  <a:lnTo>
                    <a:pt x="0" y="16"/>
                  </a:lnTo>
                  <a:lnTo>
                    <a:pt x="2" y="22"/>
                  </a:lnTo>
                  <a:lnTo>
                    <a:pt x="4" y="27"/>
                  </a:lnTo>
                  <a:lnTo>
                    <a:pt x="8" y="33"/>
                  </a:lnTo>
                  <a:lnTo>
                    <a:pt x="15" y="35"/>
                  </a:lnTo>
                  <a:lnTo>
                    <a:pt x="19" y="35"/>
                  </a:lnTo>
                  <a:lnTo>
                    <a:pt x="23" y="35"/>
                  </a:lnTo>
                  <a:lnTo>
                    <a:pt x="23" y="35"/>
                  </a:lnTo>
                  <a:lnTo>
                    <a:pt x="32" y="34"/>
                  </a:lnTo>
                  <a:lnTo>
                    <a:pt x="41" y="34"/>
                  </a:lnTo>
                  <a:lnTo>
                    <a:pt x="61" y="35"/>
                  </a:lnTo>
                  <a:lnTo>
                    <a:pt x="79" y="38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198" y="42"/>
                  </a:lnTo>
                  <a:lnTo>
                    <a:pt x="198" y="42"/>
                  </a:lnTo>
                  <a:lnTo>
                    <a:pt x="239" y="43"/>
                  </a:lnTo>
                  <a:lnTo>
                    <a:pt x="278" y="44"/>
                  </a:lnTo>
                  <a:lnTo>
                    <a:pt x="318" y="44"/>
                  </a:lnTo>
                  <a:lnTo>
                    <a:pt x="359" y="46"/>
                  </a:lnTo>
                  <a:lnTo>
                    <a:pt x="359" y="46"/>
                  </a:lnTo>
                  <a:lnTo>
                    <a:pt x="448" y="47"/>
                  </a:lnTo>
                  <a:lnTo>
                    <a:pt x="537" y="50"/>
                  </a:lnTo>
                  <a:lnTo>
                    <a:pt x="626" y="52"/>
                  </a:lnTo>
                  <a:lnTo>
                    <a:pt x="715" y="54"/>
                  </a:lnTo>
                  <a:lnTo>
                    <a:pt x="715" y="54"/>
                  </a:lnTo>
                  <a:lnTo>
                    <a:pt x="719" y="52"/>
                  </a:lnTo>
                  <a:lnTo>
                    <a:pt x="721" y="52"/>
                  </a:lnTo>
                  <a:lnTo>
                    <a:pt x="726" y="48"/>
                  </a:lnTo>
                  <a:lnTo>
                    <a:pt x="729" y="42"/>
                  </a:lnTo>
                  <a:lnTo>
                    <a:pt x="730" y="37"/>
                  </a:lnTo>
                  <a:lnTo>
                    <a:pt x="729" y="30"/>
                  </a:lnTo>
                  <a:lnTo>
                    <a:pt x="726" y="25"/>
                  </a:lnTo>
                  <a:lnTo>
                    <a:pt x="721" y="21"/>
                  </a:lnTo>
                  <a:lnTo>
                    <a:pt x="719" y="20"/>
                  </a:lnTo>
                  <a:lnTo>
                    <a:pt x="715" y="20"/>
                  </a:lnTo>
                  <a:lnTo>
                    <a:pt x="715" y="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7" name="chenying0907 784"/>
            <p:cNvSpPr>
              <a:spLocks/>
            </p:cNvSpPr>
            <p:nvPr/>
          </p:nvSpPr>
          <p:spPr bwMode="auto">
            <a:xfrm>
              <a:off x="2228851" y="3505200"/>
              <a:ext cx="38100" cy="95250"/>
            </a:xfrm>
            <a:custGeom>
              <a:avLst/>
              <a:gdLst/>
              <a:ahLst/>
              <a:cxnLst>
                <a:cxn ang="0">
                  <a:pos x="62" y="6"/>
                </a:cxn>
                <a:cxn ang="0">
                  <a:pos x="62" y="6"/>
                </a:cxn>
                <a:cxn ang="0">
                  <a:pos x="56" y="17"/>
                </a:cxn>
                <a:cxn ang="0">
                  <a:pos x="51" y="28"/>
                </a:cxn>
                <a:cxn ang="0">
                  <a:pos x="45" y="40"/>
                </a:cxn>
                <a:cxn ang="0">
                  <a:pos x="41" y="52"/>
                </a:cxn>
                <a:cxn ang="0">
                  <a:pos x="34" y="77"/>
                </a:cxn>
                <a:cxn ang="0">
                  <a:pos x="30" y="102"/>
                </a:cxn>
                <a:cxn ang="0">
                  <a:pos x="30" y="102"/>
                </a:cxn>
                <a:cxn ang="0">
                  <a:pos x="22" y="130"/>
                </a:cxn>
                <a:cxn ang="0">
                  <a:pos x="14" y="161"/>
                </a:cxn>
                <a:cxn ang="0">
                  <a:pos x="6" y="189"/>
                </a:cxn>
                <a:cxn ang="0">
                  <a:pos x="0" y="218"/>
                </a:cxn>
                <a:cxn ang="0">
                  <a:pos x="0" y="218"/>
                </a:cxn>
                <a:cxn ang="0">
                  <a:pos x="0" y="222"/>
                </a:cxn>
                <a:cxn ang="0">
                  <a:pos x="0" y="226"/>
                </a:cxn>
                <a:cxn ang="0">
                  <a:pos x="2" y="232"/>
                </a:cxn>
                <a:cxn ang="0">
                  <a:pos x="7" y="236"/>
                </a:cxn>
                <a:cxn ang="0">
                  <a:pos x="13" y="239"/>
                </a:cxn>
                <a:cxn ang="0">
                  <a:pos x="19" y="240"/>
                </a:cxn>
                <a:cxn ang="0">
                  <a:pos x="24" y="238"/>
                </a:cxn>
                <a:cxn ang="0">
                  <a:pos x="30" y="234"/>
                </a:cxn>
                <a:cxn ang="0">
                  <a:pos x="31" y="231"/>
                </a:cxn>
                <a:cxn ang="0">
                  <a:pos x="32" y="227"/>
                </a:cxn>
                <a:cxn ang="0">
                  <a:pos x="32" y="227"/>
                </a:cxn>
                <a:cxn ang="0">
                  <a:pos x="39" y="201"/>
                </a:cxn>
                <a:cxn ang="0">
                  <a:pos x="45" y="175"/>
                </a:cxn>
                <a:cxn ang="0">
                  <a:pos x="60" y="123"/>
                </a:cxn>
                <a:cxn ang="0">
                  <a:pos x="60" y="123"/>
                </a:cxn>
                <a:cxn ang="0">
                  <a:pos x="65" y="98"/>
                </a:cxn>
                <a:cxn ang="0">
                  <a:pos x="72" y="72"/>
                </a:cxn>
                <a:cxn ang="0">
                  <a:pos x="74" y="59"/>
                </a:cxn>
                <a:cxn ang="0">
                  <a:pos x="79" y="47"/>
                </a:cxn>
                <a:cxn ang="0">
                  <a:pos x="85" y="35"/>
                </a:cxn>
                <a:cxn ang="0">
                  <a:pos x="91" y="25"/>
                </a:cxn>
                <a:cxn ang="0">
                  <a:pos x="91" y="25"/>
                </a:cxn>
                <a:cxn ang="0">
                  <a:pos x="94" y="21"/>
                </a:cxn>
                <a:cxn ang="0">
                  <a:pos x="95" y="18"/>
                </a:cxn>
                <a:cxn ang="0">
                  <a:pos x="95" y="11"/>
                </a:cxn>
                <a:cxn ang="0">
                  <a:pos x="91" y="6"/>
                </a:cxn>
                <a:cxn ang="0">
                  <a:pos x="87" y="2"/>
                </a:cxn>
                <a:cxn ang="0">
                  <a:pos x="81" y="0"/>
                </a:cxn>
                <a:cxn ang="0">
                  <a:pos x="74" y="0"/>
                </a:cxn>
                <a:cxn ang="0">
                  <a:pos x="68" y="2"/>
                </a:cxn>
                <a:cxn ang="0">
                  <a:pos x="65" y="4"/>
                </a:cxn>
                <a:cxn ang="0">
                  <a:pos x="62" y="6"/>
                </a:cxn>
                <a:cxn ang="0">
                  <a:pos x="62" y="6"/>
                </a:cxn>
              </a:cxnLst>
              <a:rect l="0" t="0" r="r" b="b"/>
              <a:pathLst>
                <a:path w="95" h="240">
                  <a:moveTo>
                    <a:pt x="62" y="6"/>
                  </a:moveTo>
                  <a:lnTo>
                    <a:pt x="62" y="6"/>
                  </a:lnTo>
                  <a:lnTo>
                    <a:pt x="56" y="17"/>
                  </a:lnTo>
                  <a:lnTo>
                    <a:pt x="51" y="28"/>
                  </a:lnTo>
                  <a:lnTo>
                    <a:pt x="45" y="40"/>
                  </a:lnTo>
                  <a:lnTo>
                    <a:pt x="41" y="52"/>
                  </a:lnTo>
                  <a:lnTo>
                    <a:pt x="34" y="77"/>
                  </a:lnTo>
                  <a:lnTo>
                    <a:pt x="30" y="102"/>
                  </a:lnTo>
                  <a:lnTo>
                    <a:pt x="30" y="102"/>
                  </a:lnTo>
                  <a:lnTo>
                    <a:pt x="22" y="130"/>
                  </a:lnTo>
                  <a:lnTo>
                    <a:pt x="14" y="161"/>
                  </a:lnTo>
                  <a:lnTo>
                    <a:pt x="6" y="189"/>
                  </a:lnTo>
                  <a:lnTo>
                    <a:pt x="0" y="218"/>
                  </a:lnTo>
                  <a:lnTo>
                    <a:pt x="0" y="218"/>
                  </a:lnTo>
                  <a:lnTo>
                    <a:pt x="0" y="222"/>
                  </a:lnTo>
                  <a:lnTo>
                    <a:pt x="0" y="226"/>
                  </a:lnTo>
                  <a:lnTo>
                    <a:pt x="2" y="232"/>
                  </a:lnTo>
                  <a:lnTo>
                    <a:pt x="7" y="236"/>
                  </a:lnTo>
                  <a:lnTo>
                    <a:pt x="13" y="239"/>
                  </a:lnTo>
                  <a:lnTo>
                    <a:pt x="19" y="240"/>
                  </a:lnTo>
                  <a:lnTo>
                    <a:pt x="24" y="238"/>
                  </a:lnTo>
                  <a:lnTo>
                    <a:pt x="30" y="234"/>
                  </a:lnTo>
                  <a:lnTo>
                    <a:pt x="31" y="231"/>
                  </a:lnTo>
                  <a:lnTo>
                    <a:pt x="32" y="227"/>
                  </a:lnTo>
                  <a:lnTo>
                    <a:pt x="32" y="227"/>
                  </a:lnTo>
                  <a:lnTo>
                    <a:pt x="39" y="201"/>
                  </a:lnTo>
                  <a:lnTo>
                    <a:pt x="45" y="175"/>
                  </a:lnTo>
                  <a:lnTo>
                    <a:pt x="60" y="123"/>
                  </a:lnTo>
                  <a:lnTo>
                    <a:pt x="60" y="123"/>
                  </a:lnTo>
                  <a:lnTo>
                    <a:pt x="65" y="98"/>
                  </a:lnTo>
                  <a:lnTo>
                    <a:pt x="72" y="72"/>
                  </a:lnTo>
                  <a:lnTo>
                    <a:pt x="74" y="59"/>
                  </a:lnTo>
                  <a:lnTo>
                    <a:pt x="79" y="47"/>
                  </a:lnTo>
                  <a:lnTo>
                    <a:pt x="85" y="35"/>
                  </a:lnTo>
                  <a:lnTo>
                    <a:pt x="91" y="25"/>
                  </a:lnTo>
                  <a:lnTo>
                    <a:pt x="91" y="25"/>
                  </a:lnTo>
                  <a:lnTo>
                    <a:pt x="94" y="21"/>
                  </a:lnTo>
                  <a:lnTo>
                    <a:pt x="95" y="18"/>
                  </a:lnTo>
                  <a:lnTo>
                    <a:pt x="95" y="11"/>
                  </a:lnTo>
                  <a:lnTo>
                    <a:pt x="91" y="6"/>
                  </a:lnTo>
                  <a:lnTo>
                    <a:pt x="87" y="2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68" y="2"/>
                  </a:lnTo>
                  <a:lnTo>
                    <a:pt x="65" y="4"/>
                  </a:lnTo>
                  <a:lnTo>
                    <a:pt x="62" y="6"/>
                  </a:lnTo>
                  <a:lnTo>
                    <a:pt x="62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8" name="chenying0907 785"/>
            <p:cNvSpPr>
              <a:spLocks/>
            </p:cNvSpPr>
            <p:nvPr/>
          </p:nvSpPr>
          <p:spPr bwMode="auto">
            <a:xfrm>
              <a:off x="2301876" y="3505200"/>
              <a:ext cx="15875" cy="95250"/>
            </a:xfrm>
            <a:custGeom>
              <a:avLst/>
              <a:gdLst/>
              <a:ahLst/>
              <a:cxnLst>
                <a:cxn ang="0">
                  <a:pos x="34" y="24"/>
                </a:cxn>
                <a:cxn ang="0">
                  <a:pos x="34" y="24"/>
                </a:cxn>
                <a:cxn ang="0">
                  <a:pos x="35" y="20"/>
                </a:cxn>
                <a:cxn ang="0">
                  <a:pos x="35" y="16"/>
                </a:cxn>
                <a:cxn ang="0">
                  <a:pos x="34" y="12"/>
                </a:cxn>
                <a:cxn ang="0">
                  <a:pos x="33" y="8"/>
                </a:cxn>
                <a:cxn ang="0">
                  <a:pos x="30" y="4"/>
                </a:cxn>
                <a:cxn ang="0">
                  <a:pos x="28" y="1"/>
                </a:cxn>
                <a:cxn ang="0">
                  <a:pos x="24" y="0"/>
                </a:cxn>
                <a:cxn ang="0">
                  <a:pos x="18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1" y="1"/>
                </a:cxn>
                <a:cxn ang="0">
                  <a:pos x="4" y="4"/>
                </a:cxn>
                <a:cxn ang="0">
                  <a:pos x="1" y="11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0" y="68"/>
                </a:cxn>
                <a:cxn ang="0">
                  <a:pos x="1" y="120"/>
                </a:cxn>
                <a:cxn ang="0">
                  <a:pos x="3" y="173"/>
                </a:cxn>
                <a:cxn ang="0">
                  <a:pos x="4" y="224"/>
                </a:cxn>
                <a:cxn ang="0">
                  <a:pos x="4" y="224"/>
                </a:cxn>
                <a:cxn ang="0">
                  <a:pos x="4" y="228"/>
                </a:cxn>
                <a:cxn ang="0">
                  <a:pos x="5" y="232"/>
                </a:cxn>
                <a:cxn ang="0">
                  <a:pos x="9" y="237"/>
                </a:cxn>
                <a:cxn ang="0">
                  <a:pos x="14" y="239"/>
                </a:cxn>
                <a:cxn ang="0">
                  <a:pos x="21" y="241"/>
                </a:cxn>
                <a:cxn ang="0">
                  <a:pos x="26" y="239"/>
                </a:cxn>
                <a:cxn ang="0">
                  <a:pos x="33" y="237"/>
                </a:cxn>
                <a:cxn ang="0">
                  <a:pos x="37" y="232"/>
                </a:cxn>
                <a:cxn ang="0">
                  <a:pos x="37" y="228"/>
                </a:cxn>
                <a:cxn ang="0">
                  <a:pos x="38" y="224"/>
                </a:cxn>
                <a:cxn ang="0">
                  <a:pos x="38" y="224"/>
                </a:cxn>
                <a:cxn ang="0">
                  <a:pos x="37" y="174"/>
                </a:cxn>
                <a:cxn ang="0">
                  <a:pos x="35" y="124"/>
                </a:cxn>
                <a:cxn ang="0">
                  <a:pos x="34" y="73"/>
                </a:cxn>
                <a:cxn ang="0">
                  <a:pos x="34" y="24"/>
                </a:cxn>
                <a:cxn ang="0">
                  <a:pos x="34" y="24"/>
                </a:cxn>
              </a:cxnLst>
              <a:rect l="0" t="0" r="r" b="b"/>
              <a:pathLst>
                <a:path w="38" h="241">
                  <a:moveTo>
                    <a:pt x="34" y="24"/>
                  </a:moveTo>
                  <a:lnTo>
                    <a:pt x="34" y="24"/>
                  </a:lnTo>
                  <a:lnTo>
                    <a:pt x="35" y="20"/>
                  </a:lnTo>
                  <a:lnTo>
                    <a:pt x="35" y="16"/>
                  </a:lnTo>
                  <a:lnTo>
                    <a:pt x="34" y="12"/>
                  </a:lnTo>
                  <a:lnTo>
                    <a:pt x="33" y="8"/>
                  </a:lnTo>
                  <a:lnTo>
                    <a:pt x="30" y="4"/>
                  </a:lnTo>
                  <a:lnTo>
                    <a:pt x="28" y="1"/>
                  </a:lnTo>
                  <a:lnTo>
                    <a:pt x="24" y="0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1" y="1"/>
                  </a:lnTo>
                  <a:lnTo>
                    <a:pt x="4" y="4"/>
                  </a:lnTo>
                  <a:lnTo>
                    <a:pt x="1" y="11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68"/>
                  </a:lnTo>
                  <a:lnTo>
                    <a:pt x="1" y="120"/>
                  </a:lnTo>
                  <a:lnTo>
                    <a:pt x="3" y="173"/>
                  </a:lnTo>
                  <a:lnTo>
                    <a:pt x="4" y="224"/>
                  </a:lnTo>
                  <a:lnTo>
                    <a:pt x="4" y="224"/>
                  </a:lnTo>
                  <a:lnTo>
                    <a:pt x="4" y="228"/>
                  </a:lnTo>
                  <a:lnTo>
                    <a:pt x="5" y="232"/>
                  </a:lnTo>
                  <a:lnTo>
                    <a:pt x="9" y="237"/>
                  </a:lnTo>
                  <a:lnTo>
                    <a:pt x="14" y="239"/>
                  </a:lnTo>
                  <a:lnTo>
                    <a:pt x="21" y="241"/>
                  </a:lnTo>
                  <a:lnTo>
                    <a:pt x="26" y="239"/>
                  </a:lnTo>
                  <a:lnTo>
                    <a:pt x="33" y="237"/>
                  </a:lnTo>
                  <a:lnTo>
                    <a:pt x="37" y="232"/>
                  </a:lnTo>
                  <a:lnTo>
                    <a:pt x="37" y="228"/>
                  </a:lnTo>
                  <a:lnTo>
                    <a:pt x="38" y="224"/>
                  </a:lnTo>
                  <a:lnTo>
                    <a:pt x="38" y="224"/>
                  </a:lnTo>
                  <a:lnTo>
                    <a:pt x="37" y="174"/>
                  </a:lnTo>
                  <a:lnTo>
                    <a:pt x="35" y="124"/>
                  </a:lnTo>
                  <a:lnTo>
                    <a:pt x="34" y="73"/>
                  </a:lnTo>
                  <a:lnTo>
                    <a:pt x="34" y="24"/>
                  </a:lnTo>
                  <a:lnTo>
                    <a:pt x="34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9" name="chenying0907 786"/>
            <p:cNvSpPr>
              <a:spLocks/>
            </p:cNvSpPr>
            <p:nvPr/>
          </p:nvSpPr>
          <p:spPr bwMode="auto">
            <a:xfrm>
              <a:off x="2347913" y="3505200"/>
              <a:ext cx="52388" cy="101600"/>
            </a:xfrm>
            <a:custGeom>
              <a:avLst/>
              <a:gdLst/>
              <a:ahLst/>
              <a:cxnLst>
                <a:cxn ang="0">
                  <a:pos x="129" y="229"/>
                </a:cxn>
                <a:cxn ang="0">
                  <a:pos x="129" y="229"/>
                </a:cxn>
                <a:cxn ang="0">
                  <a:pos x="119" y="203"/>
                </a:cxn>
                <a:cxn ang="0">
                  <a:pos x="109" y="176"/>
                </a:cxn>
                <a:cxn ang="0">
                  <a:pos x="87" y="123"/>
                </a:cxn>
                <a:cxn ang="0">
                  <a:pos x="87" y="123"/>
                </a:cxn>
                <a:cxn ang="0">
                  <a:pos x="82" y="109"/>
                </a:cxn>
                <a:cxn ang="0">
                  <a:pos x="76" y="93"/>
                </a:cxn>
                <a:cxn ang="0">
                  <a:pos x="72" y="79"/>
                </a:cxn>
                <a:cxn ang="0">
                  <a:pos x="66" y="63"/>
                </a:cxn>
                <a:cxn ang="0">
                  <a:pos x="66" y="63"/>
                </a:cxn>
                <a:cxn ang="0">
                  <a:pos x="58" y="49"/>
                </a:cxn>
                <a:cxn ang="0">
                  <a:pos x="49" y="36"/>
                </a:cxn>
                <a:cxn ang="0">
                  <a:pos x="40" y="23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29" y="6"/>
                </a:cxn>
                <a:cxn ang="0">
                  <a:pos x="27" y="3"/>
                </a:cxn>
                <a:cxn ang="0">
                  <a:pos x="21" y="0"/>
                </a:cxn>
                <a:cxn ang="0">
                  <a:pos x="15" y="0"/>
                </a:cxn>
                <a:cxn ang="0">
                  <a:pos x="10" y="3"/>
                </a:cxn>
                <a:cxn ang="0">
                  <a:pos x="4" y="7"/>
                </a:cxn>
                <a:cxn ang="0">
                  <a:pos x="0" y="12"/>
                </a:cxn>
                <a:cxn ang="0">
                  <a:pos x="0" y="19"/>
                </a:cxn>
                <a:cxn ang="0">
                  <a:pos x="0" y="23"/>
                </a:cxn>
                <a:cxn ang="0">
                  <a:pos x="2" y="27"/>
                </a:cxn>
                <a:cxn ang="0">
                  <a:pos x="2" y="27"/>
                </a:cxn>
                <a:cxn ang="0">
                  <a:pos x="8" y="37"/>
                </a:cxn>
                <a:cxn ang="0">
                  <a:pos x="16" y="46"/>
                </a:cxn>
                <a:cxn ang="0">
                  <a:pos x="24" y="57"/>
                </a:cxn>
                <a:cxn ang="0">
                  <a:pos x="31" y="68"/>
                </a:cxn>
                <a:cxn ang="0">
                  <a:pos x="31" y="68"/>
                </a:cxn>
                <a:cxn ang="0">
                  <a:pos x="38" y="87"/>
                </a:cxn>
                <a:cxn ang="0">
                  <a:pos x="45" y="106"/>
                </a:cxn>
                <a:cxn ang="0">
                  <a:pos x="51" y="125"/>
                </a:cxn>
                <a:cxn ang="0">
                  <a:pos x="58" y="144"/>
                </a:cxn>
                <a:cxn ang="0">
                  <a:pos x="58" y="144"/>
                </a:cxn>
                <a:cxn ang="0">
                  <a:pos x="80" y="194"/>
                </a:cxn>
                <a:cxn ang="0">
                  <a:pos x="89" y="219"/>
                </a:cxn>
                <a:cxn ang="0">
                  <a:pos x="97" y="245"/>
                </a:cxn>
                <a:cxn ang="0">
                  <a:pos x="97" y="245"/>
                </a:cxn>
                <a:cxn ang="0">
                  <a:pos x="100" y="250"/>
                </a:cxn>
                <a:cxn ang="0">
                  <a:pos x="105" y="254"/>
                </a:cxn>
                <a:cxn ang="0">
                  <a:pos x="110" y="257"/>
                </a:cxn>
                <a:cxn ang="0">
                  <a:pos x="116" y="257"/>
                </a:cxn>
                <a:cxn ang="0">
                  <a:pos x="122" y="255"/>
                </a:cxn>
                <a:cxn ang="0">
                  <a:pos x="126" y="251"/>
                </a:cxn>
                <a:cxn ang="0">
                  <a:pos x="130" y="246"/>
                </a:cxn>
                <a:cxn ang="0">
                  <a:pos x="131" y="240"/>
                </a:cxn>
                <a:cxn ang="0">
                  <a:pos x="131" y="238"/>
                </a:cxn>
                <a:cxn ang="0">
                  <a:pos x="131" y="238"/>
                </a:cxn>
                <a:cxn ang="0">
                  <a:pos x="130" y="233"/>
                </a:cxn>
                <a:cxn ang="0">
                  <a:pos x="129" y="229"/>
                </a:cxn>
                <a:cxn ang="0">
                  <a:pos x="129" y="229"/>
                </a:cxn>
              </a:cxnLst>
              <a:rect l="0" t="0" r="r" b="b"/>
              <a:pathLst>
                <a:path w="131" h="257">
                  <a:moveTo>
                    <a:pt x="129" y="229"/>
                  </a:moveTo>
                  <a:lnTo>
                    <a:pt x="129" y="229"/>
                  </a:lnTo>
                  <a:lnTo>
                    <a:pt x="119" y="203"/>
                  </a:lnTo>
                  <a:lnTo>
                    <a:pt x="109" y="176"/>
                  </a:lnTo>
                  <a:lnTo>
                    <a:pt x="87" y="123"/>
                  </a:lnTo>
                  <a:lnTo>
                    <a:pt x="87" y="123"/>
                  </a:lnTo>
                  <a:lnTo>
                    <a:pt x="82" y="109"/>
                  </a:lnTo>
                  <a:lnTo>
                    <a:pt x="76" y="93"/>
                  </a:lnTo>
                  <a:lnTo>
                    <a:pt x="72" y="79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58" y="49"/>
                  </a:lnTo>
                  <a:lnTo>
                    <a:pt x="49" y="36"/>
                  </a:lnTo>
                  <a:lnTo>
                    <a:pt x="40" y="23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29" y="6"/>
                  </a:lnTo>
                  <a:lnTo>
                    <a:pt x="27" y="3"/>
                  </a:lnTo>
                  <a:lnTo>
                    <a:pt x="21" y="0"/>
                  </a:lnTo>
                  <a:lnTo>
                    <a:pt x="15" y="0"/>
                  </a:lnTo>
                  <a:lnTo>
                    <a:pt x="10" y="3"/>
                  </a:lnTo>
                  <a:lnTo>
                    <a:pt x="4" y="7"/>
                  </a:lnTo>
                  <a:lnTo>
                    <a:pt x="0" y="12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2" y="27"/>
                  </a:lnTo>
                  <a:lnTo>
                    <a:pt x="2" y="27"/>
                  </a:lnTo>
                  <a:lnTo>
                    <a:pt x="8" y="37"/>
                  </a:lnTo>
                  <a:lnTo>
                    <a:pt x="16" y="46"/>
                  </a:lnTo>
                  <a:lnTo>
                    <a:pt x="24" y="57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8" y="87"/>
                  </a:lnTo>
                  <a:lnTo>
                    <a:pt x="45" y="106"/>
                  </a:lnTo>
                  <a:lnTo>
                    <a:pt x="51" y="125"/>
                  </a:lnTo>
                  <a:lnTo>
                    <a:pt x="58" y="144"/>
                  </a:lnTo>
                  <a:lnTo>
                    <a:pt x="58" y="144"/>
                  </a:lnTo>
                  <a:lnTo>
                    <a:pt x="80" y="194"/>
                  </a:lnTo>
                  <a:lnTo>
                    <a:pt x="89" y="219"/>
                  </a:lnTo>
                  <a:lnTo>
                    <a:pt x="97" y="245"/>
                  </a:lnTo>
                  <a:lnTo>
                    <a:pt x="97" y="245"/>
                  </a:lnTo>
                  <a:lnTo>
                    <a:pt x="100" y="250"/>
                  </a:lnTo>
                  <a:lnTo>
                    <a:pt x="105" y="254"/>
                  </a:lnTo>
                  <a:lnTo>
                    <a:pt x="110" y="257"/>
                  </a:lnTo>
                  <a:lnTo>
                    <a:pt x="116" y="257"/>
                  </a:lnTo>
                  <a:lnTo>
                    <a:pt x="122" y="255"/>
                  </a:lnTo>
                  <a:lnTo>
                    <a:pt x="126" y="251"/>
                  </a:lnTo>
                  <a:lnTo>
                    <a:pt x="130" y="246"/>
                  </a:lnTo>
                  <a:lnTo>
                    <a:pt x="131" y="240"/>
                  </a:lnTo>
                  <a:lnTo>
                    <a:pt x="131" y="238"/>
                  </a:lnTo>
                  <a:lnTo>
                    <a:pt x="131" y="238"/>
                  </a:lnTo>
                  <a:lnTo>
                    <a:pt x="130" y="233"/>
                  </a:lnTo>
                  <a:lnTo>
                    <a:pt x="129" y="229"/>
                  </a:lnTo>
                  <a:lnTo>
                    <a:pt x="129" y="2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0" name="chenying0907 787"/>
            <p:cNvSpPr>
              <a:spLocks/>
            </p:cNvSpPr>
            <p:nvPr/>
          </p:nvSpPr>
          <p:spPr bwMode="auto">
            <a:xfrm>
              <a:off x="2070101" y="3133725"/>
              <a:ext cx="482600" cy="66675"/>
            </a:xfrm>
            <a:custGeom>
              <a:avLst/>
              <a:gdLst/>
              <a:ahLst/>
              <a:cxnLst>
                <a:cxn ang="0">
                  <a:pos x="1214" y="145"/>
                </a:cxn>
                <a:cxn ang="0">
                  <a:pos x="1208" y="115"/>
                </a:cxn>
                <a:cxn ang="0">
                  <a:pos x="1202" y="92"/>
                </a:cxn>
                <a:cxn ang="0">
                  <a:pos x="1193" y="70"/>
                </a:cxn>
                <a:cxn ang="0">
                  <a:pos x="1170" y="50"/>
                </a:cxn>
                <a:cxn ang="0">
                  <a:pos x="1161" y="45"/>
                </a:cxn>
                <a:cxn ang="0">
                  <a:pos x="1131" y="33"/>
                </a:cxn>
                <a:cxn ang="0">
                  <a:pos x="1087" y="26"/>
                </a:cxn>
                <a:cxn ang="0">
                  <a:pos x="1044" y="26"/>
                </a:cxn>
                <a:cxn ang="0">
                  <a:pos x="1001" y="26"/>
                </a:cxn>
                <a:cxn ang="0">
                  <a:pos x="907" y="23"/>
                </a:cxn>
                <a:cxn ang="0">
                  <a:pos x="811" y="19"/>
                </a:cxn>
                <a:cxn ang="0">
                  <a:pos x="767" y="17"/>
                </a:cxn>
                <a:cxn ang="0">
                  <a:pos x="677" y="13"/>
                </a:cxn>
                <a:cxn ang="0">
                  <a:pos x="632" y="8"/>
                </a:cxn>
                <a:cxn ang="0">
                  <a:pos x="526" y="2"/>
                </a:cxn>
                <a:cxn ang="0">
                  <a:pos x="419" y="0"/>
                </a:cxn>
                <a:cxn ang="0">
                  <a:pos x="310" y="3"/>
                </a:cxn>
                <a:cxn ang="0">
                  <a:pos x="204" y="8"/>
                </a:cxn>
                <a:cxn ang="0">
                  <a:pos x="136" y="16"/>
                </a:cxn>
                <a:cxn ang="0">
                  <a:pos x="102" y="24"/>
                </a:cxn>
                <a:cxn ang="0">
                  <a:pos x="71" y="36"/>
                </a:cxn>
                <a:cxn ang="0">
                  <a:pos x="43" y="53"/>
                </a:cxn>
                <a:cxn ang="0">
                  <a:pos x="21" y="75"/>
                </a:cxn>
                <a:cxn ang="0">
                  <a:pos x="6" y="105"/>
                </a:cxn>
                <a:cxn ang="0">
                  <a:pos x="0" y="142"/>
                </a:cxn>
                <a:cxn ang="0">
                  <a:pos x="0" y="145"/>
                </a:cxn>
                <a:cxn ang="0">
                  <a:pos x="6" y="155"/>
                </a:cxn>
                <a:cxn ang="0">
                  <a:pos x="17" y="159"/>
                </a:cxn>
                <a:cxn ang="0">
                  <a:pos x="29" y="155"/>
                </a:cxn>
                <a:cxn ang="0">
                  <a:pos x="34" y="145"/>
                </a:cxn>
                <a:cxn ang="0">
                  <a:pos x="34" y="142"/>
                </a:cxn>
                <a:cxn ang="0">
                  <a:pos x="37" y="121"/>
                </a:cxn>
                <a:cxn ang="0">
                  <a:pos x="43" y="102"/>
                </a:cxn>
                <a:cxn ang="0">
                  <a:pos x="54" y="87"/>
                </a:cxn>
                <a:cxn ang="0">
                  <a:pos x="68" y="74"/>
                </a:cxn>
                <a:cxn ang="0">
                  <a:pos x="85" y="63"/>
                </a:cxn>
                <a:cxn ang="0">
                  <a:pos x="125" y="50"/>
                </a:cxn>
                <a:cxn ang="0">
                  <a:pos x="169" y="42"/>
                </a:cxn>
                <a:cxn ang="0">
                  <a:pos x="238" y="38"/>
                </a:cxn>
                <a:cxn ang="0">
                  <a:pos x="317" y="38"/>
                </a:cxn>
                <a:cxn ang="0">
                  <a:pos x="395" y="34"/>
                </a:cxn>
                <a:cxn ang="0">
                  <a:pos x="475" y="33"/>
                </a:cxn>
                <a:cxn ang="0">
                  <a:pos x="555" y="37"/>
                </a:cxn>
                <a:cxn ang="0">
                  <a:pos x="632" y="43"/>
                </a:cxn>
                <a:cxn ang="0">
                  <a:pos x="695" y="49"/>
                </a:cxn>
                <a:cxn ang="0">
                  <a:pos x="886" y="57"/>
                </a:cxn>
                <a:cxn ang="0">
                  <a:pos x="963" y="59"/>
                </a:cxn>
                <a:cxn ang="0">
                  <a:pos x="1042" y="60"/>
                </a:cxn>
                <a:cxn ang="0">
                  <a:pos x="1064" y="60"/>
                </a:cxn>
                <a:cxn ang="0">
                  <a:pos x="1108" y="66"/>
                </a:cxn>
                <a:cxn ang="0">
                  <a:pos x="1131" y="71"/>
                </a:cxn>
                <a:cxn ang="0">
                  <a:pos x="1144" y="76"/>
                </a:cxn>
                <a:cxn ang="0">
                  <a:pos x="1154" y="84"/>
                </a:cxn>
                <a:cxn ang="0">
                  <a:pos x="1167" y="105"/>
                </a:cxn>
                <a:cxn ang="0">
                  <a:pos x="1174" y="128"/>
                </a:cxn>
                <a:cxn ang="0">
                  <a:pos x="1180" y="155"/>
                </a:cxn>
                <a:cxn ang="0">
                  <a:pos x="1183" y="157"/>
                </a:cxn>
                <a:cxn ang="0">
                  <a:pos x="1189" y="164"/>
                </a:cxn>
                <a:cxn ang="0">
                  <a:pos x="1202" y="165"/>
                </a:cxn>
                <a:cxn ang="0">
                  <a:pos x="1213" y="159"/>
                </a:cxn>
                <a:cxn ang="0">
                  <a:pos x="1214" y="149"/>
                </a:cxn>
                <a:cxn ang="0">
                  <a:pos x="1214" y="145"/>
                </a:cxn>
              </a:cxnLst>
              <a:rect l="0" t="0" r="r" b="b"/>
              <a:pathLst>
                <a:path w="1214" h="166">
                  <a:moveTo>
                    <a:pt x="1214" y="145"/>
                  </a:moveTo>
                  <a:lnTo>
                    <a:pt x="1214" y="145"/>
                  </a:lnTo>
                  <a:lnTo>
                    <a:pt x="1210" y="130"/>
                  </a:lnTo>
                  <a:lnTo>
                    <a:pt x="1208" y="115"/>
                  </a:lnTo>
                  <a:lnTo>
                    <a:pt x="1205" y="104"/>
                  </a:lnTo>
                  <a:lnTo>
                    <a:pt x="1202" y="92"/>
                  </a:lnTo>
                  <a:lnTo>
                    <a:pt x="1199" y="80"/>
                  </a:lnTo>
                  <a:lnTo>
                    <a:pt x="1193" y="70"/>
                  </a:lnTo>
                  <a:lnTo>
                    <a:pt x="1184" y="59"/>
                  </a:lnTo>
                  <a:lnTo>
                    <a:pt x="1170" y="50"/>
                  </a:lnTo>
                  <a:lnTo>
                    <a:pt x="1170" y="50"/>
                  </a:lnTo>
                  <a:lnTo>
                    <a:pt x="1161" y="45"/>
                  </a:lnTo>
                  <a:lnTo>
                    <a:pt x="1150" y="40"/>
                  </a:lnTo>
                  <a:lnTo>
                    <a:pt x="1131" y="33"/>
                  </a:lnTo>
                  <a:lnTo>
                    <a:pt x="1110" y="29"/>
                  </a:lnTo>
                  <a:lnTo>
                    <a:pt x="1087" y="26"/>
                  </a:lnTo>
                  <a:lnTo>
                    <a:pt x="1065" y="26"/>
                  </a:lnTo>
                  <a:lnTo>
                    <a:pt x="1044" y="26"/>
                  </a:lnTo>
                  <a:lnTo>
                    <a:pt x="1001" y="26"/>
                  </a:lnTo>
                  <a:lnTo>
                    <a:pt x="1001" y="26"/>
                  </a:lnTo>
                  <a:lnTo>
                    <a:pt x="954" y="25"/>
                  </a:lnTo>
                  <a:lnTo>
                    <a:pt x="907" y="23"/>
                  </a:lnTo>
                  <a:lnTo>
                    <a:pt x="860" y="20"/>
                  </a:lnTo>
                  <a:lnTo>
                    <a:pt x="811" y="19"/>
                  </a:lnTo>
                  <a:lnTo>
                    <a:pt x="811" y="19"/>
                  </a:lnTo>
                  <a:lnTo>
                    <a:pt x="767" y="17"/>
                  </a:lnTo>
                  <a:lnTo>
                    <a:pt x="722" y="16"/>
                  </a:lnTo>
                  <a:lnTo>
                    <a:pt x="677" y="13"/>
                  </a:lnTo>
                  <a:lnTo>
                    <a:pt x="632" y="8"/>
                  </a:lnTo>
                  <a:lnTo>
                    <a:pt x="632" y="8"/>
                  </a:lnTo>
                  <a:lnTo>
                    <a:pt x="580" y="4"/>
                  </a:lnTo>
                  <a:lnTo>
                    <a:pt x="526" y="2"/>
                  </a:lnTo>
                  <a:lnTo>
                    <a:pt x="473" y="0"/>
                  </a:lnTo>
                  <a:lnTo>
                    <a:pt x="419" y="0"/>
                  </a:lnTo>
                  <a:lnTo>
                    <a:pt x="364" y="2"/>
                  </a:lnTo>
                  <a:lnTo>
                    <a:pt x="310" y="3"/>
                  </a:lnTo>
                  <a:lnTo>
                    <a:pt x="204" y="8"/>
                  </a:lnTo>
                  <a:lnTo>
                    <a:pt x="204" y="8"/>
                  </a:lnTo>
                  <a:lnTo>
                    <a:pt x="170" y="11"/>
                  </a:lnTo>
                  <a:lnTo>
                    <a:pt x="136" y="16"/>
                  </a:lnTo>
                  <a:lnTo>
                    <a:pt x="119" y="19"/>
                  </a:lnTo>
                  <a:lnTo>
                    <a:pt x="102" y="24"/>
                  </a:lnTo>
                  <a:lnTo>
                    <a:pt x="87" y="29"/>
                  </a:lnTo>
                  <a:lnTo>
                    <a:pt x="71" y="36"/>
                  </a:lnTo>
                  <a:lnTo>
                    <a:pt x="57" y="43"/>
                  </a:lnTo>
                  <a:lnTo>
                    <a:pt x="43" y="53"/>
                  </a:lnTo>
                  <a:lnTo>
                    <a:pt x="32" y="63"/>
                  </a:lnTo>
                  <a:lnTo>
                    <a:pt x="21" y="75"/>
                  </a:lnTo>
                  <a:lnTo>
                    <a:pt x="12" y="89"/>
                  </a:lnTo>
                  <a:lnTo>
                    <a:pt x="6" y="105"/>
                  </a:lnTo>
                  <a:lnTo>
                    <a:pt x="2" y="122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0" y="145"/>
                  </a:lnTo>
                  <a:lnTo>
                    <a:pt x="2" y="149"/>
                  </a:lnTo>
                  <a:lnTo>
                    <a:pt x="6" y="155"/>
                  </a:lnTo>
                  <a:lnTo>
                    <a:pt x="11" y="157"/>
                  </a:lnTo>
                  <a:lnTo>
                    <a:pt x="17" y="159"/>
                  </a:lnTo>
                  <a:lnTo>
                    <a:pt x="24" y="157"/>
                  </a:lnTo>
                  <a:lnTo>
                    <a:pt x="29" y="155"/>
                  </a:lnTo>
                  <a:lnTo>
                    <a:pt x="33" y="149"/>
                  </a:lnTo>
                  <a:lnTo>
                    <a:pt x="34" y="145"/>
                  </a:lnTo>
                  <a:lnTo>
                    <a:pt x="34" y="142"/>
                  </a:lnTo>
                  <a:lnTo>
                    <a:pt x="34" y="142"/>
                  </a:lnTo>
                  <a:lnTo>
                    <a:pt x="36" y="131"/>
                  </a:lnTo>
                  <a:lnTo>
                    <a:pt x="37" y="121"/>
                  </a:lnTo>
                  <a:lnTo>
                    <a:pt x="40" y="110"/>
                  </a:lnTo>
                  <a:lnTo>
                    <a:pt x="43" y="102"/>
                  </a:lnTo>
                  <a:lnTo>
                    <a:pt x="49" y="93"/>
                  </a:lnTo>
                  <a:lnTo>
                    <a:pt x="54" y="87"/>
                  </a:lnTo>
                  <a:lnTo>
                    <a:pt x="60" y="80"/>
                  </a:lnTo>
                  <a:lnTo>
                    <a:pt x="68" y="74"/>
                  </a:lnTo>
                  <a:lnTo>
                    <a:pt x="76" y="68"/>
                  </a:lnTo>
                  <a:lnTo>
                    <a:pt x="85" y="63"/>
                  </a:lnTo>
                  <a:lnTo>
                    <a:pt x="104" y="55"/>
                  </a:lnTo>
                  <a:lnTo>
                    <a:pt x="125" y="50"/>
                  </a:lnTo>
                  <a:lnTo>
                    <a:pt x="147" y="45"/>
                  </a:lnTo>
                  <a:lnTo>
                    <a:pt x="169" y="42"/>
                  </a:lnTo>
                  <a:lnTo>
                    <a:pt x="193" y="41"/>
                  </a:lnTo>
                  <a:lnTo>
                    <a:pt x="238" y="38"/>
                  </a:lnTo>
                  <a:lnTo>
                    <a:pt x="282" y="38"/>
                  </a:lnTo>
                  <a:lnTo>
                    <a:pt x="317" y="38"/>
                  </a:lnTo>
                  <a:lnTo>
                    <a:pt x="317" y="38"/>
                  </a:lnTo>
                  <a:lnTo>
                    <a:pt x="395" y="34"/>
                  </a:lnTo>
                  <a:lnTo>
                    <a:pt x="435" y="33"/>
                  </a:lnTo>
                  <a:lnTo>
                    <a:pt x="475" y="33"/>
                  </a:lnTo>
                  <a:lnTo>
                    <a:pt x="514" y="34"/>
                  </a:lnTo>
                  <a:lnTo>
                    <a:pt x="555" y="37"/>
                  </a:lnTo>
                  <a:lnTo>
                    <a:pt x="594" y="40"/>
                  </a:lnTo>
                  <a:lnTo>
                    <a:pt x="632" y="43"/>
                  </a:lnTo>
                  <a:lnTo>
                    <a:pt x="632" y="43"/>
                  </a:lnTo>
                  <a:lnTo>
                    <a:pt x="695" y="49"/>
                  </a:lnTo>
                  <a:lnTo>
                    <a:pt x="759" y="51"/>
                  </a:lnTo>
                  <a:lnTo>
                    <a:pt x="886" y="57"/>
                  </a:lnTo>
                  <a:lnTo>
                    <a:pt x="886" y="57"/>
                  </a:lnTo>
                  <a:lnTo>
                    <a:pt x="963" y="59"/>
                  </a:lnTo>
                  <a:lnTo>
                    <a:pt x="1002" y="60"/>
                  </a:lnTo>
                  <a:lnTo>
                    <a:pt x="1042" y="60"/>
                  </a:lnTo>
                  <a:lnTo>
                    <a:pt x="1042" y="60"/>
                  </a:lnTo>
                  <a:lnTo>
                    <a:pt x="1064" y="60"/>
                  </a:lnTo>
                  <a:lnTo>
                    <a:pt x="1086" y="62"/>
                  </a:lnTo>
                  <a:lnTo>
                    <a:pt x="1108" y="66"/>
                  </a:lnTo>
                  <a:lnTo>
                    <a:pt x="1131" y="71"/>
                  </a:lnTo>
                  <a:lnTo>
                    <a:pt x="1131" y="71"/>
                  </a:lnTo>
                  <a:lnTo>
                    <a:pt x="1137" y="74"/>
                  </a:lnTo>
                  <a:lnTo>
                    <a:pt x="1144" y="76"/>
                  </a:lnTo>
                  <a:lnTo>
                    <a:pt x="1150" y="80"/>
                  </a:lnTo>
                  <a:lnTo>
                    <a:pt x="1154" y="84"/>
                  </a:lnTo>
                  <a:lnTo>
                    <a:pt x="1162" y="93"/>
                  </a:lnTo>
                  <a:lnTo>
                    <a:pt x="1167" y="105"/>
                  </a:lnTo>
                  <a:lnTo>
                    <a:pt x="1171" y="117"/>
                  </a:lnTo>
                  <a:lnTo>
                    <a:pt x="1174" y="128"/>
                  </a:lnTo>
                  <a:lnTo>
                    <a:pt x="1178" y="142"/>
                  </a:lnTo>
                  <a:lnTo>
                    <a:pt x="1180" y="155"/>
                  </a:lnTo>
                  <a:lnTo>
                    <a:pt x="1180" y="155"/>
                  </a:lnTo>
                  <a:lnTo>
                    <a:pt x="1183" y="157"/>
                  </a:lnTo>
                  <a:lnTo>
                    <a:pt x="1184" y="160"/>
                  </a:lnTo>
                  <a:lnTo>
                    <a:pt x="1189" y="164"/>
                  </a:lnTo>
                  <a:lnTo>
                    <a:pt x="1196" y="166"/>
                  </a:lnTo>
                  <a:lnTo>
                    <a:pt x="1202" y="165"/>
                  </a:lnTo>
                  <a:lnTo>
                    <a:pt x="1209" y="162"/>
                  </a:lnTo>
                  <a:lnTo>
                    <a:pt x="1213" y="159"/>
                  </a:lnTo>
                  <a:lnTo>
                    <a:pt x="1214" y="152"/>
                  </a:lnTo>
                  <a:lnTo>
                    <a:pt x="1214" y="149"/>
                  </a:lnTo>
                  <a:lnTo>
                    <a:pt x="1214" y="145"/>
                  </a:lnTo>
                  <a:lnTo>
                    <a:pt x="1214" y="14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1" name="chenying0907 788"/>
            <p:cNvSpPr>
              <a:spLocks/>
            </p:cNvSpPr>
            <p:nvPr/>
          </p:nvSpPr>
          <p:spPr bwMode="auto">
            <a:xfrm>
              <a:off x="2065338" y="3182938"/>
              <a:ext cx="488950" cy="465138"/>
            </a:xfrm>
            <a:custGeom>
              <a:avLst/>
              <a:gdLst/>
              <a:ahLst/>
              <a:cxnLst>
                <a:cxn ang="0">
                  <a:pos x="1227" y="941"/>
                </a:cxn>
                <a:cxn ang="0">
                  <a:pos x="1205" y="932"/>
                </a:cxn>
                <a:cxn ang="0">
                  <a:pos x="1194" y="948"/>
                </a:cxn>
                <a:cxn ang="0">
                  <a:pos x="1193" y="1003"/>
                </a:cxn>
                <a:cxn ang="0">
                  <a:pos x="1181" y="1034"/>
                </a:cxn>
                <a:cxn ang="0">
                  <a:pos x="1148" y="1072"/>
                </a:cxn>
                <a:cxn ang="0">
                  <a:pos x="1103" y="1109"/>
                </a:cxn>
                <a:cxn ang="0">
                  <a:pos x="1061" y="1121"/>
                </a:cxn>
                <a:cxn ang="0">
                  <a:pos x="974" y="1126"/>
                </a:cxn>
                <a:cxn ang="0">
                  <a:pos x="926" y="1135"/>
                </a:cxn>
                <a:cxn ang="0">
                  <a:pos x="807" y="1132"/>
                </a:cxn>
                <a:cxn ang="0">
                  <a:pos x="708" y="1123"/>
                </a:cxn>
                <a:cxn ang="0">
                  <a:pos x="434" y="1111"/>
                </a:cxn>
                <a:cxn ang="0">
                  <a:pos x="284" y="1106"/>
                </a:cxn>
                <a:cxn ang="0">
                  <a:pos x="135" y="1089"/>
                </a:cxn>
                <a:cxn ang="0">
                  <a:pos x="88" y="1064"/>
                </a:cxn>
                <a:cxn ang="0">
                  <a:pos x="51" y="1009"/>
                </a:cxn>
                <a:cxn ang="0">
                  <a:pos x="36" y="940"/>
                </a:cxn>
                <a:cxn ang="0">
                  <a:pos x="33" y="853"/>
                </a:cxn>
                <a:cxn ang="0">
                  <a:pos x="44" y="764"/>
                </a:cxn>
                <a:cxn ang="0">
                  <a:pos x="46" y="702"/>
                </a:cxn>
                <a:cxn ang="0">
                  <a:pos x="47" y="573"/>
                </a:cxn>
                <a:cxn ang="0">
                  <a:pos x="38" y="437"/>
                </a:cxn>
                <a:cxn ang="0">
                  <a:pos x="48" y="305"/>
                </a:cxn>
                <a:cxn ang="0">
                  <a:pos x="46" y="161"/>
                </a:cxn>
                <a:cxn ang="0">
                  <a:pos x="40" y="16"/>
                </a:cxn>
                <a:cxn ang="0">
                  <a:pos x="30" y="0"/>
                </a:cxn>
                <a:cxn ang="0">
                  <a:pos x="8" y="9"/>
                </a:cxn>
                <a:cxn ang="0">
                  <a:pos x="8" y="57"/>
                </a:cxn>
                <a:cxn ang="0">
                  <a:pos x="13" y="261"/>
                </a:cxn>
                <a:cxn ang="0">
                  <a:pos x="6" y="365"/>
                </a:cxn>
                <a:cxn ang="0">
                  <a:pos x="10" y="513"/>
                </a:cxn>
                <a:cxn ang="0">
                  <a:pos x="13" y="599"/>
                </a:cxn>
                <a:cxn ang="0">
                  <a:pos x="9" y="715"/>
                </a:cxn>
                <a:cxn ang="0">
                  <a:pos x="0" y="883"/>
                </a:cxn>
                <a:cxn ang="0">
                  <a:pos x="12" y="996"/>
                </a:cxn>
                <a:cxn ang="0">
                  <a:pos x="34" y="1051"/>
                </a:cxn>
                <a:cxn ang="0">
                  <a:pos x="74" y="1094"/>
                </a:cxn>
                <a:cxn ang="0">
                  <a:pos x="137" y="1123"/>
                </a:cxn>
                <a:cxn ang="0">
                  <a:pos x="196" y="1134"/>
                </a:cxn>
                <a:cxn ang="0">
                  <a:pos x="316" y="1136"/>
                </a:cxn>
                <a:cxn ang="0">
                  <a:pos x="462" y="1148"/>
                </a:cxn>
                <a:cxn ang="0">
                  <a:pos x="638" y="1155"/>
                </a:cxn>
                <a:cxn ang="0">
                  <a:pos x="815" y="1166"/>
                </a:cxn>
                <a:cxn ang="0">
                  <a:pos x="902" y="1169"/>
                </a:cxn>
                <a:cxn ang="0">
                  <a:pos x="967" y="1162"/>
                </a:cxn>
                <a:cxn ang="0">
                  <a:pos x="1075" y="1155"/>
                </a:cxn>
                <a:cxn ang="0">
                  <a:pos x="1126" y="1134"/>
                </a:cxn>
                <a:cxn ang="0">
                  <a:pos x="1184" y="1085"/>
                </a:cxn>
                <a:cxn ang="0">
                  <a:pos x="1215" y="1042"/>
                </a:cxn>
                <a:cxn ang="0">
                  <a:pos x="1228" y="982"/>
                </a:cxn>
              </a:cxnLst>
              <a:rect l="0" t="0" r="r" b="b"/>
              <a:pathLst>
                <a:path w="1228" h="1170">
                  <a:moveTo>
                    <a:pt x="1228" y="948"/>
                  </a:moveTo>
                  <a:lnTo>
                    <a:pt x="1228" y="948"/>
                  </a:lnTo>
                  <a:lnTo>
                    <a:pt x="1228" y="944"/>
                  </a:lnTo>
                  <a:lnTo>
                    <a:pt x="1227" y="941"/>
                  </a:lnTo>
                  <a:lnTo>
                    <a:pt x="1223" y="936"/>
                  </a:lnTo>
                  <a:lnTo>
                    <a:pt x="1218" y="932"/>
                  </a:lnTo>
                  <a:lnTo>
                    <a:pt x="1211" y="931"/>
                  </a:lnTo>
                  <a:lnTo>
                    <a:pt x="1205" y="932"/>
                  </a:lnTo>
                  <a:lnTo>
                    <a:pt x="1199" y="936"/>
                  </a:lnTo>
                  <a:lnTo>
                    <a:pt x="1195" y="941"/>
                  </a:lnTo>
                  <a:lnTo>
                    <a:pt x="1194" y="944"/>
                  </a:lnTo>
                  <a:lnTo>
                    <a:pt x="1194" y="948"/>
                  </a:lnTo>
                  <a:lnTo>
                    <a:pt x="1194" y="948"/>
                  </a:lnTo>
                  <a:lnTo>
                    <a:pt x="1194" y="970"/>
                  </a:lnTo>
                  <a:lnTo>
                    <a:pt x="1194" y="992"/>
                  </a:lnTo>
                  <a:lnTo>
                    <a:pt x="1193" y="1003"/>
                  </a:lnTo>
                  <a:lnTo>
                    <a:pt x="1190" y="1013"/>
                  </a:lnTo>
                  <a:lnTo>
                    <a:pt x="1186" y="1024"/>
                  </a:lnTo>
                  <a:lnTo>
                    <a:pt x="1181" y="1034"/>
                  </a:lnTo>
                  <a:lnTo>
                    <a:pt x="1181" y="1034"/>
                  </a:lnTo>
                  <a:lnTo>
                    <a:pt x="1175" y="1045"/>
                  </a:lnTo>
                  <a:lnTo>
                    <a:pt x="1167" y="1055"/>
                  </a:lnTo>
                  <a:lnTo>
                    <a:pt x="1158" y="1064"/>
                  </a:lnTo>
                  <a:lnTo>
                    <a:pt x="1148" y="1072"/>
                  </a:lnTo>
                  <a:lnTo>
                    <a:pt x="1130" y="1089"/>
                  </a:lnTo>
                  <a:lnTo>
                    <a:pt x="1110" y="1104"/>
                  </a:lnTo>
                  <a:lnTo>
                    <a:pt x="1110" y="1104"/>
                  </a:lnTo>
                  <a:lnTo>
                    <a:pt x="1103" y="1109"/>
                  </a:lnTo>
                  <a:lnTo>
                    <a:pt x="1095" y="1113"/>
                  </a:lnTo>
                  <a:lnTo>
                    <a:pt x="1086" y="1117"/>
                  </a:lnTo>
                  <a:lnTo>
                    <a:pt x="1078" y="1118"/>
                  </a:lnTo>
                  <a:lnTo>
                    <a:pt x="1061" y="1121"/>
                  </a:lnTo>
                  <a:lnTo>
                    <a:pt x="1044" y="1122"/>
                  </a:lnTo>
                  <a:lnTo>
                    <a:pt x="1008" y="1122"/>
                  </a:lnTo>
                  <a:lnTo>
                    <a:pt x="991" y="1122"/>
                  </a:lnTo>
                  <a:lnTo>
                    <a:pt x="974" y="1126"/>
                  </a:lnTo>
                  <a:lnTo>
                    <a:pt x="974" y="1126"/>
                  </a:lnTo>
                  <a:lnTo>
                    <a:pt x="959" y="1130"/>
                  </a:lnTo>
                  <a:lnTo>
                    <a:pt x="943" y="1132"/>
                  </a:lnTo>
                  <a:lnTo>
                    <a:pt x="926" y="1135"/>
                  </a:lnTo>
                  <a:lnTo>
                    <a:pt x="909" y="1136"/>
                  </a:lnTo>
                  <a:lnTo>
                    <a:pt x="876" y="1136"/>
                  </a:lnTo>
                  <a:lnTo>
                    <a:pt x="842" y="1135"/>
                  </a:lnTo>
                  <a:lnTo>
                    <a:pt x="807" y="1132"/>
                  </a:lnTo>
                  <a:lnTo>
                    <a:pt x="774" y="1130"/>
                  </a:lnTo>
                  <a:lnTo>
                    <a:pt x="740" y="1126"/>
                  </a:lnTo>
                  <a:lnTo>
                    <a:pt x="708" y="1123"/>
                  </a:lnTo>
                  <a:lnTo>
                    <a:pt x="708" y="1123"/>
                  </a:lnTo>
                  <a:lnTo>
                    <a:pt x="640" y="1121"/>
                  </a:lnTo>
                  <a:lnTo>
                    <a:pt x="570" y="1118"/>
                  </a:lnTo>
                  <a:lnTo>
                    <a:pt x="502" y="1115"/>
                  </a:lnTo>
                  <a:lnTo>
                    <a:pt x="434" y="1111"/>
                  </a:lnTo>
                  <a:lnTo>
                    <a:pt x="434" y="1111"/>
                  </a:lnTo>
                  <a:lnTo>
                    <a:pt x="396" y="1109"/>
                  </a:lnTo>
                  <a:lnTo>
                    <a:pt x="360" y="1108"/>
                  </a:lnTo>
                  <a:lnTo>
                    <a:pt x="284" y="1106"/>
                  </a:lnTo>
                  <a:lnTo>
                    <a:pt x="246" y="1104"/>
                  </a:lnTo>
                  <a:lnTo>
                    <a:pt x="208" y="1101"/>
                  </a:lnTo>
                  <a:lnTo>
                    <a:pt x="171" y="1096"/>
                  </a:lnTo>
                  <a:lnTo>
                    <a:pt x="135" y="1089"/>
                  </a:lnTo>
                  <a:lnTo>
                    <a:pt x="135" y="1089"/>
                  </a:lnTo>
                  <a:lnTo>
                    <a:pt x="116" y="1083"/>
                  </a:lnTo>
                  <a:lnTo>
                    <a:pt x="101" y="1075"/>
                  </a:lnTo>
                  <a:lnTo>
                    <a:pt x="88" y="1064"/>
                  </a:lnTo>
                  <a:lnTo>
                    <a:pt x="76" y="1053"/>
                  </a:lnTo>
                  <a:lnTo>
                    <a:pt x="65" y="1040"/>
                  </a:lnTo>
                  <a:lnTo>
                    <a:pt x="57" y="1025"/>
                  </a:lnTo>
                  <a:lnTo>
                    <a:pt x="51" y="1009"/>
                  </a:lnTo>
                  <a:lnTo>
                    <a:pt x="46" y="992"/>
                  </a:lnTo>
                  <a:lnTo>
                    <a:pt x="42" y="975"/>
                  </a:lnTo>
                  <a:lnTo>
                    <a:pt x="38" y="957"/>
                  </a:lnTo>
                  <a:lnTo>
                    <a:pt x="36" y="940"/>
                  </a:lnTo>
                  <a:lnTo>
                    <a:pt x="35" y="922"/>
                  </a:lnTo>
                  <a:lnTo>
                    <a:pt x="34" y="887"/>
                  </a:lnTo>
                  <a:lnTo>
                    <a:pt x="33" y="853"/>
                  </a:lnTo>
                  <a:lnTo>
                    <a:pt x="33" y="853"/>
                  </a:lnTo>
                  <a:lnTo>
                    <a:pt x="34" y="838"/>
                  </a:lnTo>
                  <a:lnTo>
                    <a:pt x="35" y="824"/>
                  </a:lnTo>
                  <a:lnTo>
                    <a:pt x="39" y="794"/>
                  </a:lnTo>
                  <a:lnTo>
                    <a:pt x="44" y="764"/>
                  </a:lnTo>
                  <a:lnTo>
                    <a:pt x="46" y="748"/>
                  </a:lnTo>
                  <a:lnTo>
                    <a:pt x="46" y="734"/>
                  </a:lnTo>
                  <a:lnTo>
                    <a:pt x="46" y="734"/>
                  </a:lnTo>
                  <a:lnTo>
                    <a:pt x="46" y="702"/>
                  </a:lnTo>
                  <a:lnTo>
                    <a:pt x="47" y="672"/>
                  </a:lnTo>
                  <a:lnTo>
                    <a:pt x="48" y="612"/>
                  </a:lnTo>
                  <a:lnTo>
                    <a:pt x="48" y="612"/>
                  </a:lnTo>
                  <a:lnTo>
                    <a:pt x="47" y="573"/>
                  </a:lnTo>
                  <a:lnTo>
                    <a:pt x="46" y="533"/>
                  </a:lnTo>
                  <a:lnTo>
                    <a:pt x="39" y="455"/>
                  </a:lnTo>
                  <a:lnTo>
                    <a:pt x="39" y="455"/>
                  </a:lnTo>
                  <a:lnTo>
                    <a:pt x="38" y="437"/>
                  </a:lnTo>
                  <a:lnTo>
                    <a:pt x="38" y="417"/>
                  </a:lnTo>
                  <a:lnTo>
                    <a:pt x="42" y="379"/>
                  </a:lnTo>
                  <a:lnTo>
                    <a:pt x="46" y="341"/>
                  </a:lnTo>
                  <a:lnTo>
                    <a:pt x="48" y="305"/>
                  </a:lnTo>
                  <a:lnTo>
                    <a:pt x="48" y="305"/>
                  </a:lnTo>
                  <a:lnTo>
                    <a:pt x="50" y="268"/>
                  </a:lnTo>
                  <a:lnTo>
                    <a:pt x="50" y="231"/>
                  </a:lnTo>
                  <a:lnTo>
                    <a:pt x="46" y="161"/>
                  </a:lnTo>
                  <a:lnTo>
                    <a:pt x="43" y="89"/>
                  </a:lnTo>
                  <a:lnTo>
                    <a:pt x="42" y="52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0" y="12"/>
                  </a:lnTo>
                  <a:lnTo>
                    <a:pt x="39" y="9"/>
                  </a:lnTo>
                  <a:lnTo>
                    <a:pt x="35" y="4"/>
                  </a:lnTo>
                  <a:lnTo>
                    <a:pt x="30" y="0"/>
                  </a:lnTo>
                  <a:lnTo>
                    <a:pt x="23" y="0"/>
                  </a:lnTo>
                  <a:lnTo>
                    <a:pt x="17" y="0"/>
                  </a:lnTo>
                  <a:lnTo>
                    <a:pt x="12" y="4"/>
                  </a:lnTo>
                  <a:lnTo>
                    <a:pt x="8" y="9"/>
                  </a:lnTo>
                  <a:lnTo>
                    <a:pt x="6" y="12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8" y="57"/>
                  </a:lnTo>
                  <a:lnTo>
                    <a:pt x="9" y="98"/>
                  </a:lnTo>
                  <a:lnTo>
                    <a:pt x="12" y="180"/>
                  </a:lnTo>
                  <a:lnTo>
                    <a:pt x="13" y="221"/>
                  </a:lnTo>
                  <a:lnTo>
                    <a:pt x="13" y="261"/>
                  </a:lnTo>
                  <a:lnTo>
                    <a:pt x="12" y="303"/>
                  </a:lnTo>
                  <a:lnTo>
                    <a:pt x="8" y="344"/>
                  </a:lnTo>
                  <a:lnTo>
                    <a:pt x="8" y="344"/>
                  </a:lnTo>
                  <a:lnTo>
                    <a:pt x="6" y="365"/>
                  </a:lnTo>
                  <a:lnTo>
                    <a:pt x="5" y="386"/>
                  </a:lnTo>
                  <a:lnTo>
                    <a:pt x="5" y="428"/>
                  </a:lnTo>
                  <a:lnTo>
                    <a:pt x="8" y="471"/>
                  </a:lnTo>
                  <a:lnTo>
                    <a:pt x="10" y="513"/>
                  </a:lnTo>
                  <a:lnTo>
                    <a:pt x="10" y="513"/>
                  </a:lnTo>
                  <a:lnTo>
                    <a:pt x="13" y="533"/>
                  </a:lnTo>
                  <a:lnTo>
                    <a:pt x="13" y="556"/>
                  </a:lnTo>
                  <a:lnTo>
                    <a:pt x="13" y="599"/>
                  </a:lnTo>
                  <a:lnTo>
                    <a:pt x="12" y="641"/>
                  </a:lnTo>
                  <a:lnTo>
                    <a:pt x="10" y="684"/>
                  </a:lnTo>
                  <a:lnTo>
                    <a:pt x="10" y="684"/>
                  </a:lnTo>
                  <a:lnTo>
                    <a:pt x="9" y="715"/>
                  </a:lnTo>
                  <a:lnTo>
                    <a:pt x="8" y="747"/>
                  </a:lnTo>
                  <a:lnTo>
                    <a:pt x="2" y="815"/>
                  </a:lnTo>
                  <a:lnTo>
                    <a:pt x="1" y="849"/>
                  </a:lnTo>
                  <a:lnTo>
                    <a:pt x="0" y="883"/>
                  </a:lnTo>
                  <a:lnTo>
                    <a:pt x="0" y="917"/>
                  </a:lnTo>
                  <a:lnTo>
                    <a:pt x="2" y="949"/>
                  </a:lnTo>
                  <a:lnTo>
                    <a:pt x="8" y="981"/>
                  </a:lnTo>
                  <a:lnTo>
                    <a:pt x="12" y="996"/>
                  </a:lnTo>
                  <a:lnTo>
                    <a:pt x="16" y="1011"/>
                  </a:lnTo>
                  <a:lnTo>
                    <a:pt x="21" y="1025"/>
                  </a:lnTo>
                  <a:lnTo>
                    <a:pt x="27" y="1038"/>
                  </a:lnTo>
                  <a:lnTo>
                    <a:pt x="34" y="1051"/>
                  </a:lnTo>
                  <a:lnTo>
                    <a:pt x="43" y="1063"/>
                  </a:lnTo>
                  <a:lnTo>
                    <a:pt x="52" y="1075"/>
                  </a:lnTo>
                  <a:lnTo>
                    <a:pt x="63" y="1085"/>
                  </a:lnTo>
                  <a:lnTo>
                    <a:pt x="74" y="1094"/>
                  </a:lnTo>
                  <a:lnTo>
                    <a:pt x="88" y="1104"/>
                  </a:lnTo>
                  <a:lnTo>
                    <a:pt x="103" y="1111"/>
                  </a:lnTo>
                  <a:lnTo>
                    <a:pt x="119" y="1118"/>
                  </a:lnTo>
                  <a:lnTo>
                    <a:pt x="137" y="1123"/>
                  </a:lnTo>
                  <a:lnTo>
                    <a:pt x="156" y="1128"/>
                  </a:lnTo>
                  <a:lnTo>
                    <a:pt x="156" y="1128"/>
                  </a:lnTo>
                  <a:lnTo>
                    <a:pt x="176" y="1131"/>
                  </a:lnTo>
                  <a:lnTo>
                    <a:pt x="196" y="1134"/>
                  </a:lnTo>
                  <a:lnTo>
                    <a:pt x="237" y="1136"/>
                  </a:lnTo>
                  <a:lnTo>
                    <a:pt x="277" y="1136"/>
                  </a:lnTo>
                  <a:lnTo>
                    <a:pt x="316" y="1136"/>
                  </a:lnTo>
                  <a:lnTo>
                    <a:pt x="316" y="1136"/>
                  </a:lnTo>
                  <a:lnTo>
                    <a:pt x="353" y="1138"/>
                  </a:lnTo>
                  <a:lnTo>
                    <a:pt x="388" y="1142"/>
                  </a:lnTo>
                  <a:lnTo>
                    <a:pt x="425" y="1144"/>
                  </a:lnTo>
                  <a:lnTo>
                    <a:pt x="462" y="1148"/>
                  </a:lnTo>
                  <a:lnTo>
                    <a:pt x="462" y="1148"/>
                  </a:lnTo>
                  <a:lnTo>
                    <a:pt x="505" y="1151"/>
                  </a:lnTo>
                  <a:lnTo>
                    <a:pt x="549" y="1152"/>
                  </a:lnTo>
                  <a:lnTo>
                    <a:pt x="638" y="1155"/>
                  </a:lnTo>
                  <a:lnTo>
                    <a:pt x="683" y="1156"/>
                  </a:lnTo>
                  <a:lnTo>
                    <a:pt x="727" y="1157"/>
                  </a:lnTo>
                  <a:lnTo>
                    <a:pt x="770" y="1161"/>
                  </a:lnTo>
                  <a:lnTo>
                    <a:pt x="815" y="1166"/>
                  </a:lnTo>
                  <a:lnTo>
                    <a:pt x="815" y="1166"/>
                  </a:lnTo>
                  <a:lnTo>
                    <a:pt x="842" y="1169"/>
                  </a:lnTo>
                  <a:lnTo>
                    <a:pt x="872" y="1170"/>
                  </a:lnTo>
                  <a:lnTo>
                    <a:pt x="902" y="1169"/>
                  </a:lnTo>
                  <a:lnTo>
                    <a:pt x="930" y="1165"/>
                  </a:lnTo>
                  <a:lnTo>
                    <a:pt x="930" y="1165"/>
                  </a:lnTo>
                  <a:lnTo>
                    <a:pt x="948" y="1164"/>
                  </a:lnTo>
                  <a:lnTo>
                    <a:pt x="967" y="1162"/>
                  </a:lnTo>
                  <a:lnTo>
                    <a:pt x="1003" y="1161"/>
                  </a:lnTo>
                  <a:lnTo>
                    <a:pt x="1040" y="1160"/>
                  </a:lnTo>
                  <a:lnTo>
                    <a:pt x="1058" y="1159"/>
                  </a:lnTo>
                  <a:lnTo>
                    <a:pt x="1075" y="1155"/>
                  </a:lnTo>
                  <a:lnTo>
                    <a:pt x="1075" y="1155"/>
                  </a:lnTo>
                  <a:lnTo>
                    <a:pt x="1093" y="1149"/>
                  </a:lnTo>
                  <a:lnTo>
                    <a:pt x="1110" y="1143"/>
                  </a:lnTo>
                  <a:lnTo>
                    <a:pt x="1126" y="1134"/>
                  </a:lnTo>
                  <a:lnTo>
                    <a:pt x="1142" y="1123"/>
                  </a:lnTo>
                  <a:lnTo>
                    <a:pt x="1156" y="1111"/>
                  </a:lnTo>
                  <a:lnTo>
                    <a:pt x="1171" y="1098"/>
                  </a:lnTo>
                  <a:lnTo>
                    <a:pt x="1184" y="1085"/>
                  </a:lnTo>
                  <a:lnTo>
                    <a:pt x="1197" y="1071"/>
                  </a:lnTo>
                  <a:lnTo>
                    <a:pt x="1197" y="1071"/>
                  </a:lnTo>
                  <a:lnTo>
                    <a:pt x="1207" y="1057"/>
                  </a:lnTo>
                  <a:lnTo>
                    <a:pt x="1215" y="1042"/>
                  </a:lnTo>
                  <a:lnTo>
                    <a:pt x="1222" y="1028"/>
                  </a:lnTo>
                  <a:lnTo>
                    <a:pt x="1224" y="1013"/>
                  </a:lnTo>
                  <a:lnTo>
                    <a:pt x="1227" y="998"/>
                  </a:lnTo>
                  <a:lnTo>
                    <a:pt x="1228" y="982"/>
                  </a:lnTo>
                  <a:lnTo>
                    <a:pt x="1228" y="948"/>
                  </a:lnTo>
                  <a:lnTo>
                    <a:pt x="1228" y="9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2" name="chenying0907 789"/>
            <p:cNvSpPr>
              <a:spLocks/>
            </p:cNvSpPr>
            <p:nvPr/>
          </p:nvSpPr>
          <p:spPr bwMode="auto">
            <a:xfrm>
              <a:off x="2540001" y="3187700"/>
              <a:ext cx="14288" cy="381000"/>
            </a:xfrm>
            <a:custGeom>
              <a:avLst/>
              <a:gdLst/>
              <a:ahLst/>
              <a:cxnLst>
                <a:cxn ang="0">
                  <a:pos x="0" y="17"/>
                </a:cxn>
                <a:cxn ang="0">
                  <a:pos x="0" y="942"/>
                </a:cxn>
                <a:cxn ang="0">
                  <a:pos x="0" y="942"/>
                </a:cxn>
                <a:cxn ang="0">
                  <a:pos x="0" y="946"/>
                </a:cxn>
                <a:cxn ang="0">
                  <a:pos x="1" y="950"/>
                </a:cxn>
                <a:cxn ang="0">
                  <a:pos x="5" y="955"/>
                </a:cxn>
                <a:cxn ang="0">
                  <a:pos x="11" y="958"/>
                </a:cxn>
                <a:cxn ang="0">
                  <a:pos x="17" y="959"/>
                </a:cxn>
                <a:cxn ang="0">
                  <a:pos x="24" y="958"/>
                </a:cxn>
                <a:cxn ang="0">
                  <a:pos x="29" y="955"/>
                </a:cxn>
                <a:cxn ang="0">
                  <a:pos x="33" y="950"/>
                </a:cxn>
                <a:cxn ang="0">
                  <a:pos x="34" y="946"/>
                </a:cxn>
                <a:cxn ang="0">
                  <a:pos x="34" y="942"/>
                </a:cxn>
                <a:cxn ang="0">
                  <a:pos x="34" y="17"/>
                </a:cxn>
                <a:cxn ang="0">
                  <a:pos x="34" y="17"/>
                </a:cxn>
                <a:cxn ang="0">
                  <a:pos x="34" y="13"/>
                </a:cxn>
                <a:cxn ang="0">
                  <a:pos x="33" y="9"/>
                </a:cxn>
                <a:cxn ang="0">
                  <a:pos x="29" y="4"/>
                </a:cxn>
                <a:cxn ang="0">
                  <a:pos x="24" y="2"/>
                </a:cxn>
                <a:cxn ang="0">
                  <a:pos x="17" y="0"/>
                </a:cxn>
                <a:cxn ang="0">
                  <a:pos x="11" y="2"/>
                </a:cxn>
                <a:cxn ang="0">
                  <a:pos x="5" y="4"/>
                </a:cxn>
                <a:cxn ang="0">
                  <a:pos x="1" y="9"/>
                </a:cxn>
                <a:cxn ang="0">
                  <a:pos x="0" y="13"/>
                </a:cxn>
                <a:cxn ang="0">
                  <a:pos x="0" y="17"/>
                </a:cxn>
                <a:cxn ang="0">
                  <a:pos x="0" y="17"/>
                </a:cxn>
              </a:cxnLst>
              <a:rect l="0" t="0" r="r" b="b"/>
              <a:pathLst>
                <a:path w="34" h="959">
                  <a:moveTo>
                    <a:pt x="0" y="17"/>
                  </a:moveTo>
                  <a:lnTo>
                    <a:pt x="0" y="942"/>
                  </a:lnTo>
                  <a:lnTo>
                    <a:pt x="0" y="942"/>
                  </a:lnTo>
                  <a:lnTo>
                    <a:pt x="0" y="946"/>
                  </a:lnTo>
                  <a:lnTo>
                    <a:pt x="1" y="950"/>
                  </a:lnTo>
                  <a:lnTo>
                    <a:pt x="5" y="955"/>
                  </a:lnTo>
                  <a:lnTo>
                    <a:pt x="11" y="958"/>
                  </a:lnTo>
                  <a:lnTo>
                    <a:pt x="17" y="959"/>
                  </a:lnTo>
                  <a:lnTo>
                    <a:pt x="24" y="958"/>
                  </a:lnTo>
                  <a:lnTo>
                    <a:pt x="29" y="955"/>
                  </a:lnTo>
                  <a:lnTo>
                    <a:pt x="33" y="950"/>
                  </a:lnTo>
                  <a:lnTo>
                    <a:pt x="34" y="946"/>
                  </a:lnTo>
                  <a:lnTo>
                    <a:pt x="34" y="942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13"/>
                  </a:lnTo>
                  <a:lnTo>
                    <a:pt x="33" y="9"/>
                  </a:lnTo>
                  <a:lnTo>
                    <a:pt x="29" y="4"/>
                  </a:lnTo>
                  <a:lnTo>
                    <a:pt x="24" y="2"/>
                  </a:lnTo>
                  <a:lnTo>
                    <a:pt x="17" y="0"/>
                  </a:lnTo>
                  <a:lnTo>
                    <a:pt x="11" y="2"/>
                  </a:lnTo>
                  <a:lnTo>
                    <a:pt x="5" y="4"/>
                  </a:lnTo>
                  <a:lnTo>
                    <a:pt x="1" y="9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3" name="chenying0907 790"/>
            <p:cNvSpPr>
              <a:spLocks noEditPoints="1"/>
            </p:cNvSpPr>
            <p:nvPr/>
          </p:nvSpPr>
          <p:spPr bwMode="auto">
            <a:xfrm>
              <a:off x="2105026" y="3662363"/>
              <a:ext cx="395288" cy="60325"/>
            </a:xfrm>
            <a:custGeom>
              <a:avLst/>
              <a:gdLst/>
              <a:ahLst/>
              <a:cxnLst>
                <a:cxn ang="0">
                  <a:pos x="986" y="64"/>
                </a:cxn>
                <a:cxn ang="0">
                  <a:pos x="982" y="47"/>
                </a:cxn>
                <a:cxn ang="0">
                  <a:pos x="974" y="35"/>
                </a:cxn>
                <a:cxn ang="0">
                  <a:pos x="961" y="31"/>
                </a:cxn>
                <a:cxn ang="0">
                  <a:pos x="937" y="29"/>
                </a:cxn>
                <a:cxn ang="0">
                  <a:pos x="875" y="23"/>
                </a:cxn>
                <a:cxn ang="0">
                  <a:pos x="828" y="20"/>
                </a:cxn>
                <a:cxn ang="0">
                  <a:pos x="651" y="18"/>
                </a:cxn>
                <a:cxn ang="0">
                  <a:pos x="275" y="10"/>
                </a:cxn>
                <a:cxn ang="0">
                  <a:pos x="29" y="0"/>
                </a:cxn>
                <a:cxn ang="0">
                  <a:pos x="18" y="1"/>
                </a:cxn>
                <a:cxn ang="0">
                  <a:pos x="7" y="9"/>
                </a:cxn>
                <a:cxn ang="0">
                  <a:pos x="1" y="22"/>
                </a:cxn>
                <a:cxn ang="0">
                  <a:pos x="0" y="73"/>
                </a:cxn>
                <a:cxn ang="0">
                  <a:pos x="7" y="101"/>
                </a:cxn>
                <a:cxn ang="0">
                  <a:pos x="13" y="107"/>
                </a:cxn>
                <a:cxn ang="0">
                  <a:pos x="34" y="115"/>
                </a:cxn>
                <a:cxn ang="0">
                  <a:pos x="82" y="116"/>
                </a:cxn>
                <a:cxn ang="0">
                  <a:pos x="166" y="127"/>
                </a:cxn>
                <a:cxn ang="0">
                  <a:pos x="314" y="140"/>
                </a:cxn>
                <a:cxn ang="0">
                  <a:pos x="390" y="141"/>
                </a:cxn>
                <a:cxn ang="0">
                  <a:pos x="596" y="145"/>
                </a:cxn>
                <a:cxn ang="0">
                  <a:pos x="701" y="152"/>
                </a:cxn>
                <a:cxn ang="0">
                  <a:pos x="954" y="152"/>
                </a:cxn>
                <a:cxn ang="0">
                  <a:pos x="964" y="150"/>
                </a:cxn>
                <a:cxn ang="0">
                  <a:pos x="971" y="144"/>
                </a:cxn>
                <a:cxn ang="0">
                  <a:pos x="984" y="141"/>
                </a:cxn>
                <a:cxn ang="0">
                  <a:pos x="993" y="132"/>
                </a:cxn>
                <a:cxn ang="0">
                  <a:pos x="995" y="122"/>
                </a:cxn>
                <a:cxn ang="0">
                  <a:pos x="989" y="76"/>
                </a:cxn>
                <a:cxn ang="0">
                  <a:pos x="651" y="106"/>
                </a:cxn>
                <a:cxn ang="0">
                  <a:pos x="477" y="99"/>
                </a:cxn>
                <a:cxn ang="0">
                  <a:pos x="339" y="95"/>
                </a:cxn>
                <a:cxn ang="0">
                  <a:pos x="201" y="86"/>
                </a:cxn>
                <a:cxn ang="0">
                  <a:pos x="112" y="73"/>
                </a:cxn>
                <a:cxn ang="0">
                  <a:pos x="63" y="68"/>
                </a:cxn>
                <a:cxn ang="0">
                  <a:pos x="48" y="69"/>
                </a:cxn>
                <a:cxn ang="0">
                  <a:pos x="47" y="47"/>
                </a:cxn>
                <a:cxn ang="0">
                  <a:pos x="158" y="51"/>
                </a:cxn>
                <a:cxn ang="0">
                  <a:pos x="433" y="56"/>
                </a:cxn>
                <a:cxn ang="0">
                  <a:pos x="547" y="61"/>
                </a:cxn>
                <a:cxn ang="0">
                  <a:pos x="725" y="65"/>
                </a:cxn>
                <a:cxn ang="0">
                  <a:pos x="782" y="67"/>
                </a:cxn>
                <a:cxn ang="0">
                  <a:pos x="840" y="68"/>
                </a:cxn>
                <a:cxn ang="0">
                  <a:pos x="917" y="71"/>
                </a:cxn>
                <a:cxn ang="0">
                  <a:pos x="943" y="76"/>
                </a:cxn>
                <a:cxn ang="0">
                  <a:pos x="948" y="106"/>
                </a:cxn>
              </a:cxnLst>
              <a:rect l="0" t="0" r="r" b="b"/>
              <a:pathLst>
                <a:path w="995" h="153">
                  <a:moveTo>
                    <a:pt x="989" y="76"/>
                  </a:moveTo>
                  <a:lnTo>
                    <a:pt x="989" y="76"/>
                  </a:lnTo>
                  <a:lnTo>
                    <a:pt x="986" y="64"/>
                  </a:lnTo>
                  <a:lnTo>
                    <a:pt x="984" y="52"/>
                  </a:lnTo>
                  <a:lnTo>
                    <a:pt x="984" y="52"/>
                  </a:lnTo>
                  <a:lnTo>
                    <a:pt x="982" y="47"/>
                  </a:lnTo>
                  <a:lnTo>
                    <a:pt x="981" y="42"/>
                  </a:lnTo>
                  <a:lnTo>
                    <a:pt x="978" y="38"/>
                  </a:lnTo>
                  <a:lnTo>
                    <a:pt x="974" y="35"/>
                  </a:lnTo>
                  <a:lnTo>
                    <a:pt x="971" y="33"/>
                  </a:lnTo>
                  <a:lnTo>
                    <a:pt x="965" y="31"/>
                  </a:lnTo>
                  <a:lnTo>
                    <a:pt x="961" y="31"/>
                  </a:lnTo>
                  <a:lnTo>
                    <a:pt x="956" y="31"/>
                  </a:lnTo>
                  <a:lnTo>
                    <a:pt x="956" y="31"/>
                  </a:lnTo>
                  <a:lnTo>
                    <a:pt x="937" y="29"/>
                  </a:lnTo>
                  <a:lnTo>
                    <a:pt x="916" y="26"/>
                  </a:lnTo>
                  <a:lnTo>
                    <a:pt x="896" y="26"/>
                  </a:lnTo>
                  <a:lnTo>
                    <a:pt x="875" y="23"/>
                  </a:lnTo>
                  <a:lnTo>
                    <a:pt x="875" y="23"/>
                  </a:lnTo>
                  <a:lnTo>
                    <a:pt x="853" y="21"/>
                  </a:lnTo>
                  <a:lnTo>
                    <a:pt x="828" y="20"/>
                  </a:lnTo>
                  <a:lnTo>
                    <a:pt x="781" y="20"/>
                  </a:lnTo>
                  <a:lnTo>
                    <a:pt x="781" y="20"/>
                  </a:lnTo>
                  <a:lnTo>
                    <a:pt x="651" y="18"/>
                  </a:lnTo>
                  <a:lnTo>
                    <a:pt x="522" y="14"/>
                  </a:lnTo>
                  <a:lnTo>
                    <a:pt x="522" y="14"/>
                  </a:lnTo>
                  <a:lnTo>
                    <a:pt x="275" y="10"/>
                  </a:lnTo>
                  <a:lnTo>
                    <a:pt x="152" y="6"/>
                  </a:lnTo>
                  <a:lnTo>
                    <a:pt x="90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2" y="0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2" y="4"/>
                  </a:lnTo>
                  <a:lnTo>
                    <a:pt x="7" y="9"/>
                  </a:lnTo>
                  <a:lnTo>
                    <a:pt x="3" y="14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42"/>
                  </a:lnTo>
                  <a:lnTo>
                    <a:pt x="0" y="63"/>
                  </a:lnTo>
                  <a:lnTo>
                    <a:pt x="0" y="73"/>
                  </a:lnTo>
                  <a:lnTo>
                    <a:pt x="1" y="82"/>
                  </a:lnTo>
                  <a:lnTo>
                    <a:pt x="3" y="93"/>
                  </a:lnTo>
                  <a:lnTo>
                    <a:pt x="7" y="101"/>
                  </a:lnTo>
                  <a:lnTo>
                    <a:pt x="7" y="101"/>
                  </a:lnTo>
                  <a:lnTo>
                    <a:pt x="9" y="105"/>
                  </a:lnTo>
                  <a:lnTo>
                    <a:pt x="13" y="107"/>
                  </a:lnTo>
                  <a:lnTo>
                    <a:pt x="17" y="110"/>
                  </a:lnTo>
                  <a:lnTo>
                    <a:pt x="22" y="112"/>
                  </a:lnTo>
                  <a:lnTo>
                    <a:pt x="34" y="115"/>
                  </a:lnTo>
                  <a:lnTo>
                    <a:pt x="46" y="116"/>
                  </a:lnTo>
                  <a:lnTo>
                    <a:pt x="71" y="116"/>
                  </a:lnTo>
                  <a:lnTo>
                    <a:pt x="82" y="116"/>
                  </a:lnTo>
                  <a:lnTo>
                    <a:pt x="90" y="118"/>
                  </a:lnTo>
                  <a:lnTo>
                    <a:pt x="90" y="118"/>
                  </a:lnTo>
                  <a:lnTo>
                    <a:pt x="166" y="127"/>
                  </a:lnTo>
                  <a:lnTo>
                    <a:pt x="239" y="135"/>
                  </a:lnTo>
                  <a:lnTo>
                    <a:pt x="277" y="137"/>
                  </a:lnTo>
                  <a:lnTo>
                    <a:pt x="314" y="140"/>
                  </a:lnTo>
                  <a:lnTo>
                    <a:pt x="352" y="141"/>
                  </a:lnTo>
                  <a:lnTo>
                    <a:pt x="390" y="141"/>
                  </a:lnTo>
                  <a:lnTo>
                    <a:pt x="390" y="141"/>
                  </a:lnTo>
                  <a:lnTo>
                    <a:pt x="458" y="141"/>
                  </a:lnTo>
                  <a:lnTo>
                    <a:pt x="527" y="142"/>
                  </a:lnTo>
                  <a:lnTo>
                    <a:pt x="596" y="145"/>
                  </a:lnTo>
                  <a:lnTo>
                    <a:pt x="666" y="149"/>
                  </a:lnTo>
                  <a:lnTo>
                    <a:pt x="666" y="149"/>
                  </a:lnTo>
                  <a:lnTo>
                    <a:pt x="701" y="152"/>
                  </a:lnTo>
                  <a:lnTo>
                    <a:pt x="738" y="153"/>
                  </a:lnTo>
                  <a:lnTo>
                    <a:pt x="810" y="153"/>
                  </a:lnTo>
                  <a:lnTo>
                    <a:pt x="954" y="152"/>
                  </a:lnTo>
                  <a:lnTo>
                    <a:pt x="954" y="152"/>
                  </a:lnTo>
                  <a:lnTo>
                    <a:pt x="959" y="152"/>
                  </a:lnTo>
                  <a:lnTo>
                    <a:pt x="964" y="150"/>
                  </a:lnTo>
                  <a:lnTo>
                    <a:pt x="968" y="146"/>
                  </a:lnTo>
                  <a:lnTo>
                    <a:pt x="971" y="144"/>
                  </a:lnTo>
                  <a:lnTo>
                    <a:pt x="971" y="144"/>
                  </a:lnTo>
                  <a:lnTo>
                    <a:pt x="976" y="144"/>
                  </a:lnTo>
                  <a:lnTo>
                    <a:pt x="980" y="142"/>
                  </a:lnTo>
                  <a:lnTo>
                    <a:pt x="984" y="141"/>
                  </a:lnTo>
                  <a:lnTo>
                    <a:pt x="988" y="139"/>
                  </a:lnTo>
                  <a:lnTo>
                    <a:pt x="991" y="136"/>
                  </a:lnTo>
                  <a:lnTo>
                    <a:pt x="993" y="132"/>
                  </a:lnTo>
                  <a:lnTo>
                    <a:pt x="995" y="127"/>
                  </a:lnTo>
                  <a:lnTo>
                    <a:pt x="995" y="122"/>
                  </a:lnTo>
                  <a:lnTo>
                    <a:pt x="995" y="122"/>
                  </a:lnTo>
                  <a:lnTo>
                    <a:pt x="993" y="99"/>
                  </a:lnTo>
                  <a:lnTo>
                    <a:pt x="989" y="76"/>
                  </a:lnTo>
                  <a:lnTo>
                    <a:pt x="989" y="76"/>
                  </a:lnTo>
                  <a:close/>
                  <a:moveTo>
                    <a:pt x="710" y="106"/>
                  </a:moveTo>
                  <a:lnTo>
                    <a:pt x="710" y="106"/>
                  </a:lnTo>
                  <a:lnTo>
                    <a:pt x="651" y="106"/>
                  </a:lnTo>
                  <a:lnTo>
                    <a:pt x="594" y="103"/>
                  </a:lnTo>
                  <a:lnTo>
                    <a:pt x="535" y="101"/>
                  </a:lnTo>
                  <a:lnTo>
                    <a:pt x="477" y="99"/>
                  </a:lnTo>
                  <a:lnTo>
                    <a:pt x="477" y="99"/>
                  </a:lnTo>
                  <a:lnTo>
                    <a:pt x="408" y="97"/>
                  </a:lnTo>
                  <a:lnTo>
                    <a:pt x="339" y="95"/>
                  </a:lnTo>
                  <a:lnTo>
                    <a:pt x="271" y="91"/>
                  </a:lnTo>
                  <a:lnTo>
                    <a:pt x="201" y="86"/>
                  </a:lnTo>
                  <a:lnTo>
                    <a:pt x="201" y="86"/>
                  </a:lnTo>
                  <a:lnTo>
                    <a:pt x="171" y="82"/>
                  </a:lnTo>
                  <a:lnTo>
                    <a:pt x="141" y="77"/>
                  </a:lnTo>
                  <a:lnTo>
                    <a:pt x="112" y="73"/>
                  </a:lnTo>
                  <a:lnTo>
                    <a:pt x="82" y="71"/>
                  </a:lnTo>
                  <a:lnTo>
                    <a:pt x="82" y="71"/>
                  </a:lnTo>
                  <a:lnTo>
                    <a:pt x="63" y="68"/>
                  </a:lnTo>
                  <a:lnTo>
                    <a:pt x="58" y="68"/>
                  </a:lnTo>
                  <a:lnTo>
                    <a:pt x="52" y="68"/>
                  </a:lnTo>
                  <a:lnTo>
                    <a:pt x="48" y="69"/>
                  </a:lnTo>
                  <a:lnTo>
                    <a:pt x="47" y="72"/>
                  </a:lnTo>
                  <a:lnTo>
                    <a:pt x="47" y="72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102" y="50"/>
                  </a:lnTo>
                  <a:lnTo>
                    <a:pt x="158" y="51"/>
                  </a:lnTo>
                  <a:lnTo>
                    <a:pt x="268" y="52"/>
                  </a:lnTo>
                  <a:lnTo>
                    <a:pt x="378" y="55"/>
                  </a:lnTo>
                  <a:lnTo>
                    <a:pt x="433" y="56"/>
                  </a:lnTo>
                  <a:lnTo>
                    <a:pt x="488" y="59"/>
                  </a:lnTo>
                  <a:lnTo>
                    <a:pt x="488" y="59"/>
                  </a:lnTo>
                  <a:lnTo>
                    <a:pt x="547" y="61"/>
                  </a:lnTo>
                  <a:lnTo>
                    <a:pt x="607" y="64"/>
                  </a:lnTo>
                  <a:lnTo>
                    <a:pt x="666" y="65"/>
                  </a:lnTo>
                  <a:lnTo>
                    <a:pt x="725" y="65"/>
                  </a:lnTo>
                  <a:lnTo>
                    <a:pt x="725" y="65"/>
                  </a:lnTo>
                  <a:lnTo>
                    <a:pt x="753" y="65"/>
                  </a:lnTo>
                  <a:lnTo>
                    <a:pt x="782" y="67"/>
                  </a:lnTo>
                  <a:lnTo>
                    <a:pt x="811" y="68"/>
                  </a:lnTo>
                  <a:lnTo>
                    <a:pt x="840" y="68"/>
                  </a:lnTo>
                  <a:lnTo>
                    <a:pt x="840" y="68"/>
                  </a:lnTo>
                  <a:lnTo>
                    <a:pt x="863" y="68"/>
                  </a:lnTo>
                  <a:lnTo>
                    <a:pt x="889" y="69"/>
                  </a:lnTo>
                  <a:lnTo>
                    <a:pt x="917" y="71"/>
                  </a:lnTo>
                  <a:lnTo>
                    <a:pt x="930" y="73"/>
                  </a:lnTo>
                  <a:lnTo>
                    <a:pt x="943" y="76"/>
                  </a:lnTo>
                  <a:lnTo>
                    <a:pt x="943" y="76"/>
                  </a:lnTo>
                  <a:lnTo>
                    <a:pt x="943" y="81"/>
                  </a:lnTo>
                  <a:lnTo>
                    <a:pt x="943" y="81"/>
                  </a:lnTo>
                  <a:lnTo>
                    <a:pt x="948" y="106"/>
                  </a:lnTo>
                  <a:lnTo>
                    <a:pt x="710" y="10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34" name="PA_chenying0907 133"/>
          <p:cNvGrpSpPr/>
          <p:nvPr>
            <p:custDataLst>
              <p:tags r:id="rId3"/>
            </p:custDataLst>
          </p:nvPr>
        </p:nvGrpSpPr>
        <p:grpSpPr>
          <a:xfrm>
            <a:off x="6561926" y="1455644"/>
            <a:ext cx="1470400" cy="1125455"/>
            <a:chOff x="4148138" y="3128963"/>
            <a:chExt cx="798513" cy="611188"/>
          </a:xfrm>
          <a:solidFill>
            <a:schemeClr val="tx1"/>
          </a:solidFill>
        </p:grpSpPr>
        <p:sp>
          <p:nvSpPr>
            <p:cNvPr id="135" name="chenying0907 791"/>
            <p:cNvSpPr>
              <a:spLocks/>
            </p:cNvSpPr>
            <p:nvPr/>
          </p:nvSpPr>
          <p:spPr bwMode="auto">
            <a:xfrm>
              <a:off x="4168776" y="3275013"/>
              <a:ext cx="30163" cy="60325"/>
            </a:xfrm>
            <a:custGeom>
              <a:avLst/>
              <a:gdLst/>
              <a:ahLst/>
              <a:cxnLst>
                <a:cxn ang="0">
                  <a:pos x="65" y="2"/>
                </a:cxn>
                <a:cxn ang="0">
                  <a:pos x="65" y="2"/>
                </a:cxn>
                <a:cxn ang="0">
                  <a:pos x="59" y="8"/>
                </a:cxn>
                <a:cxn ang="0">
                  <a:pos x="52" y="15"/>
                </a:cxn>
                <a:cxn ang="0">
                  <a:pos x="47" y="23"/>
                </a:cxn>
                <a:cxn ang="0">
                  <a:pos x="43" y="32"/>
                </a:cxn>
                <a:cxn ang="0">
                  <a:pos x="34" y="49"/>
                </a:cxn>
                <a:cxn ang="0">
                  <a:pos x="27" y="66"/>
                </a:cxn>
                <a:cxn ang="0">
                  <a:pos x="27" y="66"/>
                </a:cxn>
                <a:cxn ang="0">
                  <a:pos x="18" y="85"/>
                </a:cxn>
                <a:cxn ang="0">
                  <a:pos x="10" y="105"/>
                </a:cxn>
                <a:cxn ang="0">
                  <a:pos x="4" y="125"/>
                </a:cxn>
                <a:cxn ang="0">
                  <a:pos x="0" y="145"/>
                </a:cxn>
                <a:cxn ang="0">
                  <a:pos x="0" y="145"/>
                </a:cxn>
                <a:cxn ang="0">
                  <a:pos x="0" y="147"/>
                </a:cxn>
                <a:cxn ang="0">
                  <a:pos x="1" y="149"/>
                </a:cxn>
                <a:cxn ang="0">
                  <a:pos x="4" y="152"/>
                </a:cxn>
                <a:cxn ang="0">
                  <a:pos x="6" y="152"/>
                </a:cxn>
                <a:cxn ang="0">
                  <a:pos x="8" y="152"/>
                </a:cxn>
                <a:cxn ang="0">
                  <a:pos x="10" y="151"/>
                </a:cxn>
                <a:cxn ang="0">
                  <a:pos x="10" y="148"/>
                </a:cxn>
                <a:cxn ang="0">
                  <a:pos x="10" y="148"/>
                </a:cxn>
                <a:cxn ang="0">
                  <a:pos x="14" y="130"/>
                </a:cxn>
                <a:cxn ang="0">
                  <a:pos x="21" y="113"/>
                </a:cxn>
                <a:cxn ang="0">
                  <a:pos x="34" y="79"/>
                </a:cxn>
                <a:cxn ang="0">
                  <a:pos x="34" y="79"/>
                </a:cxn>
                <a:cxn ang="0">
                  <a:pos x="40" y="60"/>
                </a:cxn>
                <a:cxn ang="0">
                  <a:pos x="50" y="42"/>
                </a:cxn>
                <a:cxn ang="0">
                  <a:pos x="55" y="33"/>
                </a:cxn>
                <a:cxn ang="0">
                  <a:pos x="60" y="24"/>
                </a:cxn>
                <a:cxn ang="0">
                  <a:pos x="67" y="16"/>
                </a:cxn>
                <a:cxn ang="0">
                  <a:pos x="74" y="9"/>
                </a:cxn>
                <a:cxn ang="0">
                  <a:pos x="74" y="9"/>
                </a:cxn>
                <a:cxn ang="0">
                  <a:pos x="76" y="8"/>
                </a:cxn>
                <a:cxn ang="0">
                  <a:pos x="76" y="6"/>
                </a:cxn>
                <a:cxn ang="0">
                  <a:pos x="76" y="4"/>
                </a:cxn>
                <a:cxn ang="0">
                  <a:pos x="74" y="2"/>
                </a:cxn>
                <a:cxn ang="0">
                  <a:pos x="71" y="0"/>
                </a:cxn>
                <a:cxn ang="0">
                  <a:pos x="68" y="0"/>
                </a:cxn>
                <a:cxn ang="0">
                  <a:pos x="65" y="2"/>
                </a:cxn>
                <a:cxn ang="0">
                  <a:pos x="65" y="2"/>
                </a:cxn>
              </a:cxnLst>
              <a:rect l="0" t="0" r="r" b="b"/>
              <a:pathLst>
                <a:path w="76" h="152">
                  <a:moveTo>
                    <a:pt x="65" y="2"/>
                  </a:moveTo>
                  <a:lnTo>
                    <a:pt x="65" y="2"/>
                  </a:lnTo>
                  <a:lnTo>
                    <a:pt x="59" y="8"/>
                  </a:lnTo>
                  <a:lnTo>
                    <a:pt x="52" y="15"/>
                  </a:lnTo>
                  <a:lnTo>
                    <a:pt x="47" y="23"/>
                  </a:lnTo>
                  <a:lnTo>
                    <a:pt x="43" y="32"/>
                  </a:lnTo>
                  <a:lnTo>
                    <a:pt x="34" y="49"/>
                  </a:lnTo>
                  <a:lnTo>
                    <a:pt x="27" y="66"/>
                  </a:lnTo>
                  <a:lnTo>
                    <a:pt x="27" y="66"/>
                  </a:lnTo>
                  <a:lnTo>
                    <a:pt x="18" y="85"/>
                  </a:lnTo>
                  <a:lnTo>
                    <a:pt x="10" y="105"/>
                  </a:lnTo>
                  <a:lnTo>
                    <a:pt x="4" y="125"/>
                  </a:lnTo>
                  <a:lnTo>
                    <a:pt x="0" y="145"/>
                  </a:lnTo>
                  <a:lnTo>
                    <a:pt x="0" y="145"/>
                  </a:lnTo>
                  <a:lnTo>
                    <a:pt x="0" y="147"/>
                  </a:lnTo>
                  <a:lnTo>
                    <a:pt x="1" y="149"/>
                  </a:lnTo>
                  <a:lnTo>
                    <a:pt x="4" y="152"/>
                  </a:lnTo>
                  <a:lnTo>
                    <a:pt x="6" y="152"/>
                  </a:lnTo>
                  <a:lnTo>
                    <a:pt x="8" y="152"/>
                  </a:lnTo>
                  <a:lnTo>
                    <a:pt x="10" y="151"/>
                  </a:lnTo>
                  <a:lnTo>
                    <a:pt x="10" y="148"/>
                  </a:lnTo>
                  <a:lnTo>
                    <a:pt x="10" y="148"/>
                  </a:lnTo>
                  <a:lnTo>
                    <a:pt x="14" y="130"/>
                  </a:lnTo>
                  <a:lnTo>
                    <a:pt x="21" y="113"/>
                  </a:lnTo>
                  <a:lnTo>
                    <a:pt x="34" y="79"/>
                  </a:lnTo>
                  <a:lnTo>
                    <a:pt x="34" y="79"/>
                  </a:lnTo>
                  <a:lnTo>
                    <a:pt x="40" y="60"/>
                  </a:lnTo>
                  <a:lnTo>
                    <a:pt x="50" y="42"/>
                  </a:lnTo>
                  <a:lnTo>
                    <a:pt x="55" y="33"/>
                  </a:lnTo>
                  <a:lnTo>
                    <a:pt x="60" y="24"/>
                  </a:lnTo>
                  <a:lnTo>
                    <a:pt x="67" y="16"/>
                  </a:lnTo>
                  <a:lnTo>
                    <a:pt x="74" y="9"/>
                  </a:lnTo>
                  <a:lnTo>
                    <a:pt x="74" y="9"/>
                  </a:lnTo>
                  <a:lnTo>
                    <a:pt x="76" y="8"/>
                  </a:lnTo>
                  <a:lnTo>
                    <a:pt x="76" y="6"/>
                  </a:lnTo>
                  <a:lnTo>
                    <a:pt x="76" y="4"/>
                  </a:lnTo>
                  <a:lnTo>
                    <a:pt x="74" y="2"/>
                  </a:lnTo>
                  <a:lnTo>
                    <a:pt x="71" y="0"/>
                  </a:lnTo>
                  <a:lnTo>
                    <a:pt x="68" y="0"/>
                  </a:lnTo>
                  <a:lnTo>
                    <a:pt x="65" y="2"/>
                  </a:lnTo>
                  <a:lnTo>
                    <a:pt x="6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6" name="chenying0907 792"/>
            <p:cNvSpPr>
              <a:spLocks/>
            </p:cNvSpPr>
            <p:nvPr/>
          </p:nvSpPr>
          <p:spPr bwMode="auto">
            <a:xfrm>
              <a:off x="4179888" y="3259138"/>
              <a:ext cx="46038" cy="98425"/>
            </a:xfrm>
            <a:custGeom>
              <a:avLst/>
              <a:gdLst/>
              <a:ahLst/>
              <a:cxnLst>
                <a:cxn ang="0">
                  <a:pos x="109" y="2"/>
                </a:cxn>
                <a:cxn ang="0">
                  <a:pos x="109" y="2"/>
                </a:cxn>
                <a:cxn ang="0">
                  <a:pos x="88" y="25"/>
                </a:cxn>
                <a:cxn ang="0">
                  <a:pos x="68" y="51"/>
                </a:cxn>
                <a:cxn ang="0">
                  <a:pos x="59" y="65"/>
                </a:cxn>
                <a:cxn ang="0">
                  <a:pos x="51" y="79"/>
                </a:cxn>
                <a:cxn ang="0">
                  <a:pos x="45" y="92"/>
                </a:cxn>
                <a:cxn ang="0">
                  <a:pos x="38" y="106"/>
                </a:cxn>
                <a:cxn ang="0">
                  <a:pos x="38" y="106"/>
                </a:cxn>
                <a:cxn ang="0">
                  <a:pos x="26" y="139"/>
                </a:cxn>
                <a:cxn ang="0">
                  <a:pos x="14" y="173"/>
                </a:cxn>
                <a:cxn ang="0">
                  <a:pos x="9" y="190"/>
                </a:cxn>
                <a:cxn ang="0">
                  <a:pos x="5" y="207"/>
                </a:cxn>
                <a:cxn ang="0">
                  <a:pos x="1" y="224"/>
                </a:cxn>
                <a:cxn ang="0">
                  <a:pos x="0" y="241"/>
                </a:cxn>
                <a:cxn ang="0">
                  <a:pos x="0" y="241"/>
                </a:cxn>
                <a:cxn ang="0">
                  <a:pos x="0" y="244"/>
                </a:cxn>
                <a:cxn ang="0">
                  <a:pos x="1" y="246"/>
                </a:cxn>
                <a:cxn ang="0">
                  <a:pos x="5" y="248"/>
                </a:cxn>
                <a:cxn ang="0">
                  <a:pos x="9" y="246"/>
                </a:cxn>
                <a:cxn ang="0">
                  <a:pos x="11" y="244"/>
                </a:cxn>
                <a:cxn ang="0">
                  <a:pos x="12" y="241"/>
                </a:cxn>
                <a:cxn ang="0">
                  <a:pos x="12" y="241"/>
                </a:cxn>
                <a:cxn ang="0">
                  <a:pos x="13" y="227"/>
                </a:cxn>
                <a:cxn ang="0">
                  <a:pos x="16" y="211"/>
                </a:cxn>
                <a:cxn ang="0">
                  <a:pos x="20" y="195"/>
                </a:cxn>
                <a:cxn ang="0">
                  <a:pos x="25" y="180"/>
                </a:cxn>
                <a:cxn ang="0">
                  <a:pos x="35" y="150"/>
                </a:cxn>
                <a:cxn ang="0">
                  <a:pos x="46" y="119"/>
                </a:cxn>
                <a:cxn ang="0">
                  <a:pos x="46" y="119"/>
                </a:cxn>
                <a:cxn ang="0">
                  <a:pos x="51" y="105"/>
                </a:cxn>
                <a:cxn ang="0">
                  <a:pos x="59" y="91"/>
                </a:cxn>
                <a:cxn ang="0">
                  <a:pos x="67" y="75"/>
                </a:cxn>
                <a:cxn ang="0">
                  <a:pos x="75" y="61"/>
                </a:cxn>
                <a:cxn ang="0">
                  <a:pos x="85" y="48"/>
                </a:cxn>
                <a:cxn ang="0">
                  <a:pos x="96" y="34"/>
                </a:cxn>
                <a:cxn ang="0">
                  <a:pos x="117" y="10"/>
                </a:cxn>
                <a:cxn ang="0">
                  <a:pos x="117" y="10"/>
                </a:cxn>
                <a:cxn ang="0">
                  <a:pos x="118" y="8"/>
                </a:cxn>
                <a:cxn ang="0">
                  <a:pos x="118" y="6"/>
                </a:cxn>
                <a:cxn ang="0">
                  <a:pos x="117" y="2"/>
                </a:cxn>
                <a:cxn ang="0">
                  <a:pos x="113" y="0"/>
                </a:cxn>
                <a:cxn ang="0">
                  <a:pos x="110" y="0"/>
                </a:cxn>
                <a:cxn ang="0">
                  <a:pos x="109" y="2"/>
                </a:cxn>
                <a:cxn ang="0">
                  <a:pos x="109" y="2"/>
                </a:cxn>
              </a:cxnLst>
              <a:rect l="0" t="0" r="r" b="b"/>
              <a:pathLst>
                <a:path w="118" h="248">
                  <a:moveTo>
                    <a:pt x="109" y="2"/>
                  </a:moveTo>
                  <a:lnTo>
                    <a:pt x="109" y="2"/>
                  </a:lnTo>
                  <a:lnTo>
                    <a:pt x="88" y="25"/>
                  </a:lnTo>
                  <a:lnTo>
                    <a:pt x="68" y="51"/>
                  </a:lnTo>
                  <a:lnTo>
                    <a:pt x="59" y="65"/>
                  </a:lnTo>
                  <a:lnTo>
                    <a:pt x="51" y="79"/>
                  </a:lnTo>
                  <a:lnTo>
                    <a:pt x="45" y="92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26" y="139"/>
                  </a:lnTo>
                  <a:lnTo>
                    <a:pt x="14" y="173"/>
                  </a:lnTo>
                  <a:lnTo>
                    <a:pt x="9" y="190"/>
                  </a:lnTo>
                  <a:lnTo>
                    <a:pt x="5" y="207"/>
                  </a:lnTo>
                  <a:lnTo>
                    <a:pt x="1" y="224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4"/>
                  </a:lnTo>
                  <a:lnTo>
                    <a:pt x="1" y="246"/>
                  </a:lnTo>
                  <a:lnTo>
                    <a:pt x="5" y="248"/>
                  </a:lnTo>
                  <a:lnTo>
                    <a:pt x="9" y="246"/>
                  </a:lnTo>
                  <a:lnTo>
                    <a:pt x="11" y="244"/>
                  </a:lnTo>
                  <a:lnTo>
                    <a:pt x="12" y="241"/>
                  </a:lnTo>
                  <a:lnTo>
                    <a:pt x="12" y="241"/>
                  </a:lnTo>
                  <a:lnTo>
                    <a:pt x="13" y="227"/>
                  </a:lnTo>
                  <a:lnTo>
                    <a:pt x="16" y="211"/>
                  </a:lnTo>
                  <a:lnTo>
                    <a:pt x="20" y="195"/>
                  </a:lnTo>
                  <a:lnTo>
                    <a:pt x="25" y="180"/>
                  </a:lnTo>
                  <a:lnTo>
                    <a:pt x="35" y="150"/>
                  </a:lnTo>
                  <a:lnTo>
                    <a:pt x="46" y="119"/>
                  </a:lnTo>
                  <a:lnTo>
                    <a:pt x="46" y="119"/>
                  </a:lnTo>
                  <a:lnTo>
                    <a:pt x="51" y="105"/>
                  </a:lnTo>
                  <a:lnTo>
                    <a:pt x="59" y="91"/>
                  </a:lnTo>
                  <a:lnTo>
                    <a:pt x="67" y="75"/>
                  </a:lnTo>
                  <a:lnTo>
                    <a:pt x="75" y="61"/>
                  </a:lnTo>
                  <a:lnTo>
                    <a:pt x="85" y="48"/>
                  </a:lnTo>
                  <a:lnTo>
                    <a:pt x="96" y="34"/>
                  </a:lnTo>
                  <a:lnTo>
                    <a:pt x="117" y="10"/>
                  </a:lnTo>
                  <a:lnTo>
                    <a:pt x="117" y="10"/>
                  </a:lnTo>
                  <a:lnTo>
                    <a:pt x="118" y="8"/>
                  </a:lnTo>
                  <a:lnTo>
                    <a:pt x="118" y="6"/>
                  </a:lnTo>
                  <a:lnTo>
                    <a:pt x="117" y="2"/>
                  </a:lnTo>
                  <a:lnTo>
                    <a:pt x="113" y="0"/>
                  </a:lnTo>
                  <a:lnTo>
                    <a:pt x="110" y="0"/>
                  </a:lnTo>
                  <a:lnTo>
                    <a:pt x="109" y="2"/>
                  </a:lnTo>
                  <a:lnTo>
                    <a:pt x="109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7" name="chenying0907 793"/>
            <p:cNvSpPr>
              <a:spLocks/>
            </p:cNvSpPr>
            <p:nvPr/>
          </p:nvSpPr>
          <p:spPr bwMode="auto">
            <a:xfrm>
              <a:off x="4194176" y="3235325"/>
              <a:ext cx="60325" cy="142875"/>
            </a:xfrm>
            <a:custGeom>
              <a:avLst/>
              <a:gdLst/>
              <a:ahLst/>
              <a:cxnLst>
                <a:cxn ang="0">
                  <a:pos x="143" y="1"/>
                </a:cxn>
                <a:cxn ang="0">
                  <a:pos x="143" y="1"/>
                </a:cxn>
                <a:cxn ang="0">
                  <a:pos x="131" y="16"/>
                </a:cxn>
                <a:cxn ang="0">
                  <a:pos x="122" y="31"/>
                </a:cxn>
                <a:cxn ang="0">
                  <a:pos x="113" y="48"/>
                </a:cxn>
                <a:cxn ang="0">
                  <a:pos x="106" y="65"/>
                </a:cxn>
                <a:cxn ang="0">
                  <a:pos x="106" y="65"/>
                </a:cxn>
                <a:cxn ang="0">
                  <a:pos x="96" y="92"/>
                </a:cxn>
                <a:cxn ang="0">
                  <a:pos x="84" y="119"/>
                </a:cxn>
                <a:cxn ang="0">
                  <a:pos x="62" y="171"/>
                </a:cxn>
                <a:cxn ang="0">
                  <a:pos x="62" y="171"/>
                </a:cxn>
                <a:cxn ang="0">
                  <a:pos x="42" y="217"/>
                </a:cxn>
                <a:cxn ang="0">
                  <a:pos x="24" y="262"/>
                </a:cxn>
                <a:cxn ang="0">
                  <a:pos x="16" y="285"/>
                </a:cxn>
                <a:cxn ang="0">
                  <a:pos x="8" y="307"/>
                </a:cxn>
                <a:cxn ang="0">
                  <a:pos x="4" y="332"/>
                </a:cxn>
                <a:cxn ang="0">
                  <a:pos x="0" y="356"/>
                </a:cxn>
                <a:cxn ang="0">
                  <a:pos x="0" y="356"/>
                </a:cxn>
                <a:cxn ang="0">
                  <a:pos x="0" y="358"/>
                </a:cxn>
                <a:cxn ang="0">
                  <a:pos x="1" y="360"/>
                </a:cxn>
                <a:cxn ang="0">
                  <a:pos x="4" y="361"/>
                </a:cxn>
                <a:cxn ang="0">
                  <a:pos x="5" y="361"/>
                </a:cxn>
                <a:cxn ang="0">
                  <a:pos x="9" y="360"/>
                </a:cxn>
                <a:cxn ang="0">
                  <a:pos x="10" y="358"/>
                </a:cxn>
                <a:cxn ang="0">
                  <a:pos x="12" y="356"/>
                </a:cxn>
                <a:cxn ang="0">
                  <a:pos x="12" y="356"/>
                </a:cxn>
                <a:cxn ang="0">
                  <a:pos x="14" y="334"/>
                </a:cxn>
                <a:cxn ang="0">
                  <a:pos x="20" y="311"/>
                </a:cxn>
                <a:cxn ang="0">
                  <a:pos x="26" y="289"/>
                </a:cxn>
                <a:cxn ang="0">
                  <a:pos x="33" y="268"/>
                </a:cxn>
                <a:cxn ang="0">
                  <a:pos x="51" y="225"/>
                </a:cxn>
                <a:cxn ang="0">
                  <a:pos x="69" y="183"/>
                </a:cxn>
                <a:cxn ang="0">
                  <a:pos x="69" y="183"/>
                </a:cxn>
                <a:cxn ang="0">
                  <a:pos x="88" y="140"/>
                </a:cxn>
                <a:cxn ang="0">
                  <a:pos x="107" y="95"/>
                </a:cxn>
                <a:cxn ang="0">
                  <a:pos x="107" y="95"/>
                </a:cxn>
                <a:cxn ang="0">
                  <a:pos x="115" y="73"/>
                </a:cxn>
                <a:cxn ang="0">
                  <a:pos x="124" y="51"/>
                </a:cxn>
                <a:cxn ang="0">
                  <a:pos x="130" y="41"/>
                </a:cxn>
                <a:cxn ang="0">
                  <a:pos x="136" y="30"/>
                </a:cxn>
                <a:cxn ang="0">
                  <a:pos x="143" y="20"/>
                </a:cxn>
                <a:cxn ang="0">
                  <a:pos x="150" y="10"/>
                </a:cxn>
                <a:cxn ang="0">
                  <a:pos x="150" y="10"/>
                </a:cxn>
                <a:cxn ang="0">
                  <a:pos x="152" y="8"/>
                </a:cxn>
                <a:cxn ang="0">
                  <a:pos x="152" y="5"/>
                </a:cxn>
                <a:cxn ang="0">
                  <a:pos x="150" y="1"/>
                </a:cxn>
                <a:cxn ang="0">
                  <a:pos x="147" y="0"/>
                </a:cxn>
                <a:cxn ang="0">
                  <a:pos x="145" y="0"/>
                </a:cxn>
                <a:cxn ang="0">
                  <a:pos x="143" y="1"/>
                </a:cxn>
                <a:cxn ang="0">
                  <a:pos x="143" y="1"/>
                </a:cxn>
              </a:cxnLst>
              <a:rect l="0" t="0" r="r" b="b"/>
              <a:pathLst>
                <a:path w="152" h="361">
                  <a:moveTo>
                    <a:pt x="143" y="1"/>
                  </a:moveTo>
                  <a:lnTo>
                    <a:pt x="143" y="1"/>
                  </a:lnTo>
                  <a:lnTo>
                    <a:pt x="131" y="16"/>
                  </a:lnTo>
                  <a:lnTo>
                    <a:pt x="122" y="31"/>
                  </a:lnTo>
                  <a:lnTo>
                    <a:pt x="113" y="48"/>
                  </a:lnTo>
                  <a:lnTo>
                    <a:pt x="106" y="65"/>
                  </a:lnTo>
                  <a:lnTo>
                    <a:pt x="106" y="65"/>
                  </a:lnTo>
                  <a:lnTo>
                    <a:pt x="96" y="92"/>
                  </a:lnTo>
                  <a:lnTo>
                    <a:pt x="84" y="119"/>
                  </a:lnTo>
                  <a:lnTo>
                    <a:pt x="62" y="171"/>
                  </a:lnTo>
                  <a:lnTo>
                    <a:pt x="62" y="171"/>
                  </a:lnTo>
                  <a:lnTo>
                    <a:pt x="42" y="217"/>
                  </a:lnTo>
                  <a:lnTo>
                    <a:pt x="24" y="262"/>
                  </a:lnTo>
                  <a:lnTo>
                    <a:pt x="16" y="285"/>
                  </a:lnTo>
                  <a:lnTo>
                    <a:pt x="8" y="307"/>
                  </a:lnTo>
                  <a:lnTo>
                    <a:pt x="4" y="332"/>
                  </a:lnTo>
                  <a:lnTo>
                    <a:pt x="0" y="356"/>
                  </a:lnTo>
                  <a:lnTo>
                    <a:pt x="0" y="356"/>
                  </a:lnTo>
                  <a:lnTo>
                    <a:pt x="0" y="358"/>
                  </a:lnTo>
                  <a:lnTo>
                    <a:pt x="1" y="360"/>
                  </a:lnTo>
                  <a:lnTo>
                    <a:pt x="4" y="361"/>
                  </a:lnTo>
                  <a:lnTo>
                    <a:pt x="5" y="361"/>
                  </a:lnTo>
                  <a:lnTo>
                    <a:pt x="9" y="360"/>
                  </a:lnTo>
                  <a:lnTo>
                    <a:pt x="10" y="358"/>
                  </a:lnTo>
                  <a:lnTo>
                    <a:pt x="12" y="356"/>
                  </a:lnTo>
                  <a:lnTo>
                    <a:pt x="12" y="356"/>
                  </a:lnTo>
                  <a:lnTo>
                    <a:pt x="14" y="334"/>
                  </a:lnTo>
                  <a:lnTo>
                    <a:pt x="20" y="311"/>
                  </a:lnTo>
                  <a:lnTo>
                    <a:pt x="26" y="289"/>
                  </a:lnTo>
                  <a:lnTo>
                    <a:pt x="33" y="268"/>
                  </a:lnTo>
                  <a:lnTo>
                    <a:pt x="51" y="225"/>
                  </a:lnTo>
                  <a:lnTo>
                    <a:pt x="69" y="183"/>
                  </a:lnTo>
                  <a:lnTo>
                    <a:pt x="69" y="183"/>
                  </a:lnTo>
                  <a:lnTo>
                    <a:pt x="88" y="140"/>
                  </a:lnTo>
                  <a:lnTo>
                    <a:pt x="107" y="95"/>
                  </a:lnTo>
                  <a:lnTo>
                    <a:pt x="107" y="95"/>
                  </a:lnTo>
                  <a:lnTo>
                    <a:pt x="115" y="73"/>
                  </a:lnTo>
                  <a:lnTo>
                    <a:pt x="124" y="51"/>
                  </a:lnTo>
                  <a:lnTo>
                    <a:pt x="130" y="41"/>
                  </a:lnTo>
                  <a:lnTo>
                    <a:pt x="136" y="30"/>
                  </a:lnTo>
                  <a:lnTo>
                    <a:pt x="143" y="20"/>
                  </a:lnTo>
                  <a:lnTo>
                    <a:pt x="150" y="10"/>
                  </a:lnTo>
                  <a:lnTo>
                    <a:pt x="150" y="10"/>
                  </a:lnTo>
                  <a:lnTo>
                    <a:pt x="152" y="8"/>
                  </a:lnTo>
                  <a:lnTo>
                    <a:pt x="152" y="5"/>
                  </a:lnTo>
                  <a:lnTo>
                    <a:pt x="150" y="1"/>
                  </a:lnTo>
                  <a:lnTo>
                    <a:pt x="147" y="0"/>
                  </a:lnTo>
                  <a:lnTo>
                    <a:pt x="145" y="0"/>
                  </a:lnTo>
                  <a:lnTo>
                    <a:pt x="143" y="1"/>
                  </a:lnTo>
                  <a:lnTo>
                    <a:pt x="14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8" name="chenying0907 794"/>
            <p:cNvSpPr>
              <a:spLocks/>
            </p:cNvSpPr>
            <p:nvPr/>
          </p:nvSpPr>
          <p:spPr bwMode="auto">
            <a:xfrm>
              <a:off x="4233863" y="3203575"/>
              <a:ext cx="58738" cy="160338"/>
            </a:xfrm>
            <a:custGeom>
              <a:avLst/>
              <a:gdLst/>
              <a:ahLst/>
              <a:cxnLst>
                <a:cxn ang="0">
                  <a:pos x="140" y="2"/>
                </a:cxn>
                <a:cxn ang="0">
                  <a:pos x="140" y="2"/>
                </a:cxn>
                <a:cxn ang="0">
                  <a:pos x="134" y="4"/>
                </a:cxn>
                <a:cxn ang="0">
                  <a:pos x="131" y="7"/>
                </a:cxn>
                <a:cxn ang="0">
                  <a:pos x="130" y="11"/>
                </a:cxn>
                <a:cxn ang="0">
                  <a:pos x="130" y="11"/>
                </a:cxn>
                <a:cxn ang="0">
                  <a:pos x="126" y="24"/>
                </a:cxn>
                <a:cxn ang="0">
                  <a:pos x="121" y="36"/>
                </a:cxn>
                <a:cxn ang="0">
                  <a:pos x="109" y="60"/>
                </a:cxn>
                <a:cxn ang="0">
                  <a:pos x="109" y="60"/>
                </a:cxn>
                <a:cxn ang="0">
                  <a:pos x="87" y="123"/>
                </a:cxn>
                <a:cxn ang="0">
                  <a:pos x="74" y="155"/>
                </a:cxn>
                <a:cxn ang="0">
                  <a:pos x="61" y="185"/>
                </a:cxn>
                <a:cxn ang="0">
                  <a:pos x="61" y="185"/>
                </a:cxn>
                <a:cxn ang="0">
                  <a:pos x="48" y="211"/>
                </a:cxn>
                <a:cxn ang="0">
                  <a:pos x="37" y="237"/>
                </a:cxn>
                <a:cxn ang="0">
                  <a:pos x="27" y="263"/>
                </a:cxn>
                <a:cxn ang="0">
                  <a:pos x="17" y="291"/>
                </a:cxn>
                <a:cxn ang="0">
                  <a:pos x="11" y="317"/>
                </a:cxn>
                <a:cxn ang="0">
                  <a:pos x="6" y="344"/>
                </a:cxn>
                <a:cxn ang="0">
                  <a:pos x="2" y="373"/>
                </a:cxn>
                <a:cxn ang="0">
                  <a:pos x="0" y="402"/>
                </a:cxn>
                <a:cxn ang="0">
                  <a:pos x="0" y="402"/>
                </a:cxn>
                <a:cxn ang="0">
                  <a:pos x="0" y="404"/>
                </a:cxn>
                <a:cxn ang="0">
                  <a:pos x="2" y="406"/>
                </a:cxn>
                <a:cxn ang="0">
                  <a:pos x="6" y="407"/>
                </a:cxn>
                <a:cxn ang="0">
                  <a:pos x="10" y="406"/>
                </a:cxn>
                <a:cxn ang="0">
                  <a:pos x="11" y="404"/>
                </a:cxn>
                <a:cxn ang="0">
                  <a:pos x="11" y="402"/>
                </a:cxn>
                <a:cxn ang="0">
                  <a:pos x="11" y="402"/>
                </a:cxn>
                <a:cxn ang="0">
                  <a:pos x="14" y="373"/>
                </a:cxn>
                <a:cxn ang="0">
                  <a:pos x="16" y="345"/>
                </a:cxn>
                <a:cxn ang="0">
                  <a:pos x="21" y="319"/>
                </a:cxn>
                <a:cxn ang="0">
                  <a:pos x="29" y="293"/>
                </a:cxn>
                <a:cxn ang="0">
                  <a:pos x="37" y="267"/>
                </a:cxn>
                <a:cxn ang="0">
                  <a:pos x="48" y="242"/>
                </a:cxn>
                <a:cxn ang="0">
                  <a:pos x="58" y="216"/>
                </a:cxn>
                <a:cxn ang="0">
                  <a:pos x="70" y="191"/>
                </a:cxn>
                <a:cxn ang="0">
                  <a:pos x="70" y="191"/>
                </a:cxn>
                <a:cxn ang="0">
                  <a:pos x="80" y="169"/>
                </a:cxn>
                <a:cxn ang="0">
                  <a:pos x="89" y="147"/>
                </a:cxn>
                <a:cxn ang="0">
                  <a:pos x="106" y="101"/>
                </a:cxn>
                <a:cxn ang="0">
                  <a:pos x="106" y="101"/>
                </a:cxn>
                <a:cxn ang="0">
                  <a:pos x="117" y="73"/>
                </a:cxn>
                <a:cxn ang="0">
                  <a:pos x="127" y="46"/>
                </a:cxn>
                <a:cxn ang="0">
                  <a:pos x="127" y="46"/>
                </a:cxn>
                <a:cxn ang="0">
                  <a:pos x="135" y="28"/>
                </a:cxn>
                <a:cxn ang="0">
                  <a:pos x="140" y="17"/>
                </a:cxn>
                <a:cxn ang="0">
                  <a:pos x="143" y="13"/>
                </a:cxn>
                <a:cxn ang="0">
                  <a:pos x="146" y="11"/>
                </a:cxn>
                <a:cxn ang="0">
                  <a:pos x="146" y="11"/>
                </a:cxn>
                <a:cxn ang="0">
                  <a:pos x="148" y="9"/>
                </a:cxn>
                <a:cxn ang="0">
                  <a:pos x="148" y="8"/>
                </a:cxn>
                <a:cxn ang="0">
                  <a:pos x="148" y="5"/>
                </a:cxn>
                <a:cxn ang="0">
                  <a:pos x="148" y="4"/>
                </a:cxn>
                <a:cxn ang="0">
                  <a:pos x="144" y="2"/>
                </a:cxn>
                <a:cxn ang="0">
                  <a:pos x="143" y="0"/>
                </a:cxn>
                <a:cxn ang="0">
                  <a:pos x="140" y="2"/>
                </a:cxn>
                <a:cxn ang="0">
                  <a:pos x="140" y="2"/>
                </a:cxn>
              </a:cxnLst>
              <a:rect l="0" t="0" r="r" b="b"/>
              <a:pathLst>
                <a:path w="148" h="407">
                  <a:moveTo>
                    <a:pt x="140" y="2"/>
                  </a:moveTo>
                  <a:lnTo>
                    <a:pt x="140" y="2"/>
                  </a:lnTo>
                  <a:lnTo>
                    <a:pt x="134" y="4"/>
                  </a:lnTo>
                  <a:lnTo>
                    <a:pt x="131" y="7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26" y="24"/>
                  </a:lnTo>
                  <a:lnTo>
                    <a:pt x="121" y="36"/>
                  </a:lnTo>
                  <a:lnTo>
                    <a:pt x="109" y="60"/>
                  </a:lnTo>
                  <a:lnTo>
                    <a:pt x="109" y="60"/>
                  </a:lnTo>
                  <a:lnTo>
                    <a:pt x="87" y="123"/>
                  </a:lnTo>
                  <a:lnTo>
                    <a:pt x="74" y="155"/>
                  </a:lnTo>
                  <a:lnTo>
                    <a:pt x="61" y="185"/>
                  </a:lnTo>
                  <a:lnTo>
                    <a:pt x="61" y="185"/>
                  </a:lnTo>
                  <a:lnTo>
                    <a:pt x="48" y="211"/>
                  </a:lnTo>
                  <a:lnTo>
                    <a:pt x="37" y="237"/>
                  </a:lnTo>
                  <a:lnTo>
                    <a:pt x="27" y="263"/>
                  </a:lnTo>
                  <a:lnTo>
                    <a:pt x="17" y="291"/>
                  </a:lnTo>
                  <a:lnTo>
                    <a:pt x="11" y="317"/>
                  </a:lnTo>
                  <a:lnTo>
                    <a:pt x="6" y="344"/>
                  </a:lnTo>
                  <a:lnTo>
                    <a:pt x="2" y="373"/>
                  </a:lnTo>
                  <a:lnTo>
                    <a:pt x="0" y="402"/>
                  </a:lnTo>
                  <a:lnTo>
                    <a:pt x="0" y="402"/>
                  </a:lnTo>
                  <a:lnTo>
                    <a:pt x="0" y="404"/>
                  </a:lnTo>
                  <a:lnTo>
                    <a:pt x="2" y="406"/>
                  </a:lnTo>
                  <a:lnTo>
                    <a:pt x="6" y="407"/>
                  </a:lnTo>
                  <a:lnTo>
                    <a:pt x="10" y="406"/>
                  </a:lnTo>
                  <a:lnTo>
                    <a:pt x="11" y="404"/>
                  </a:lnTo>
                  <a:lnTo>
                    <a:pt x="11" y="402"/>
                  </a:lnTo>
                  <a:lnTo>
                    <a:pt x="11" y="402"/>
                  </a:lnTo>
                  <a:lnTo>
                    <a:pt x="14" y="373"/>
                  </a:lnTo>
                  <a:lnTo>
                    <a:pt x="16" y="345"/>
                  </a:lnTo>
                  <a:lnTo>
                    <a:pt x="21" y="319"/>
                  </a:lnTo>
                  <a:lnTo>
                    <a:pt x="29" y="293"/>
                  </a:lnTo>
                  <a:lnTo>
                    <a:pt x="37" y="267"/>
                  </a:lnTo>
                  <a:lnTo>
                    <a:pt x="48" y="242"/>
                  </a:lnTo>
                  <a:lnTo>
                    <a:pt x="58" y="216"/>
                  </a:lnTo>
                  <a:lnTo>
                    <a:pt x="70" y="191"/>
                  </a:lnTo>
                  <a:lnTo>
                    <a:pt x="70" y="191"/>
                  </a:lnTo>
                  <a:lnTo>
                    <a:pt x="80" y="169"/>
                  </a:lnTo>
                  <a:lnTo>
                    <a:pt x="89" y="147"/>
                  </a:lnTo>
                  <a:lnTo>
                    <a:pt x="106" y="101"/>
                  </a:lnTo>
                  <a:lnTo>
                    <a:pt x="106" y="101"/>
                  </a:lnTo>
                  <a:lnTo>
                    <a:pt x="117" y="73"/>
                  </a:lnTo>
                  <a:lnTo>
                    <a:pt x="127" y="46"/>
                  </a:lnTo>
                  <a:lnTo>
                    <a:pt x="127" y="46"/>
                  </a:lnTo>
                  <a:lnTo>
                    <a:pt x="135" y="28"/>
                  </a:lnTo>
                  <a:lnTo>
                    <a:pt x="140" y="17"/>
                  </a:lnTo>
                  <a:lnTo>
                    <a:pt x="143" y="13"/>
                  </a:lnTo>
                  <a:lnTo>
                    <a:pt x="146" y="11"/>
                  </a:lnTo>
                  <a:lnTo>
                    <a:pt x="146" y="11"/>
                  </a:lnTo>
                  <a:lnTo>
                    <a:pt x="148" y="9"/>
                  </a:lnTo>
                  <a:lnTo>
                    <a:pt x="148" y="8"/>
                  </a:lnTo>
                  <a:lnTo>
                    <a:pt x="148" y="5"/>
                  </a:lnTo>
                  <a:lnTo>
                    <a:pt x="148" y="4"/>
                  </a:lnTo>
                  <a:lnTo>
                    <a:pt x="144" y="2"/>
                  </a:lnTo>
                  <a:lnTo>
                    <a:pt x="143" y="0"/>
                  </a:lnTo>
                  <a:lnTo>
                    <a:pt x="140" y="2"/>
                  </a:lnTo>
                  <a:lnTo>
                    <a:pt x="14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9" name="chenying0907 795"/>
            <p:cNvSpPr>
              <a:spLocks/>
            </p:cNvSpPr>
            <p:nvPr/>
          </p:nvSpPr>
          <p:spPr bwMode="auto">
            <a:xfrm>
              <a:off x="4260851" y="3186113"/>
              <a:ext cx="68263" cy="142875"/>
            </a:xfrm>
            <a:custGeom>
              <a:avLst/>
              <a:gdLst/>
              <a:ahLst/>
              <a:cxnLst>
                <a:cxn ang="0">
                  <a:pos x="163" y="2"/>
                </a:cxn>
                <a:cxn ang="0">
                  <a:pos x="163" y="2"/>
                </a:cxn>
                <a:cxn ang="0">
                  <a:pos x="147" y="20"/>
                </a:cxn>
                <a:cxn ang="0">
                  <a:pos x="134" y="40"/>
                </a:cxn>
                <a:cxn ang="0">
                  <a:pos x="122" y="61"/>
                </a:cxn>
                <a:cxn ang="0">
                  <a:pos x="112" y="81"/>
                </a:cxn>
                <a:cxn ang="0">
                  <a:pos x="102" y="102"/>
                </a:cxn>
                <a:cxn ang="0">
                  <a:pos x="95" y="125"/>
                </a:cxn>
                <a:cxn ang="0">
                  <a:pos x="79" y="169"/>
                </a:cxn>
                <a:cxn ang="0">
                  <a:pos x="79" y="169"/>
                </a:cxn>
                <a:cxn ang="0">
                  <a:pos x="70" y="197"/>
                </a:cxn>
                <a:cxn ang="0">
                  <a:pos x="59" y="223"/>
                </a:cxn>
                <a:cxn ang="0">
                  <a:pos x="49" y="249"/>
                </a:cxn>
                <a:cxn ang="0">
                  <a:pos x="37" y="275"/>
                </a:cxn>
                <a:cxn ang="0">
                  <a:pos x="37" y="275"/>
                </a:cxn>
                <a:cxn ang="0">
                  <a:pos x="27" y="295"/>
                </a:cxn>
                <a:cxn ang="0">
                  <a:pos x="16" y="314"/>
                </a:cxn>
                <a:cxn ang="0">
                  <a:pos x="7" y="334"/>
                </a:cxn>
                <a:cxn ang="0">
                  <a:pos x="4" y="344"/>
                </a:cxn>
                <a:cxn ang="0">
                  <a:pos x="0" y="355"/>
                </a:cxn>
                <a:cxn ang="0">
                  <a:pos x="0" y="355"/>
                </a:cxn>
                <a:cxn ang="0">
                  <a:pos x="0" y="357"/>
                </a:cxn>
                <a:cxn ang="0">
                  <a:pos x="2" y="359"/>
                </a:cxn>
                <a:cxn ang="0">
                  <a:pos x="6" y="361"/>
                </a:cxn>
                <a:cxn ang="0">
                  <a:pos x="10" y="361"/>
                </a:cxn>
                <a:cxn ang="0">
                  <a:pos x="11" y="360"/>
                </a:cxn>
                <a:cxn ang="0">
                  <a:pos x="12" y="357"/>
                </a:cxn>
                <a:cxn ang="0">
                  <a:pos x="12" y="357"/>
                </a:cxn>
                <a:cxn ang="0">
                  <a:pos x="15" y="347"/>
                </a:cxn>
                <a:cxn ang="0">
                  <a:pos x="19" y="335"/>
                </a:cxn>
                <a:cxn ang="0">
                  <a:pos x="29" y="314"/>
                </a:cxn>
                <a:cxn ang="0">
                  <a:pos x="40" y="293"/>
                </a:cxn>
                <a:cxn ang="0">
                  <a:pos x="51" y="272"/>
                </a:cxn>
                <a:cxn ang="0">
                  <a:pos x="51" y="272"/>
                </a:cxn>
                <a:cxn ang="0">
                  <a:pos x="59" y="253"/>
                </a:cxn>
                <a:cxn ang="0">
                  <a:pos x="68" y="232"/>
                </a:cxn>
                <a:cxn ang="0">
                  <a:pos x="84" y="190"/>
                </a:cxn>
                <a:cxn ang="0">
                  <a:pos x="84" y="190"/>
                </a:cxn>
                <a:cxn ang="0">
                  <a:pos x="101" y="143"/>
                </a:cxn>
                <a:cxn ang="0">
                  <a:pos x="119" y="96"/>
                </a:cxn>
                <a:cxn ang="0">
                  <a:pos x="129" y="74"/>
                </a:cxn>
                <a:cxn ang="0">
                  <a:pos x="140" y="51"/>
                </a:cxn>
                <a:cxn ang="0">
                  <a:pos x="154" y="30"/>
                </a:cxn>
                <a:cxn ang="0">
                  <a:pos x="171" y="10"/>
                </a:cxn>
                <a:cxn ang="0">
                  <a:pos x="171" y="10"/>
                </a:cxn>
                <a:cxn ang="0">
                  <a:pos x="172" y="8"/>
                </a:cxn>
                <a:cxn ang="0">
                  <a:pos x="172" y="6"/>
                </a:cxn>
                <a:cxn ang="0">
                  <a:pos x="171" y="2"/>
                </a:cxn>
                <a:cxn ang="0">
                  <a:pos x="167" y="0"/>
                </a:cxn>
                <a:cxn ang="0">
                  <a:pos x="164" y="0"/>
                </a:cxn>
                <a:cxn ang="0">
                  <a:pos x="163" y="2"/>
                </a:cxn>
                <a:cxn ang="0">
                  <a:pos x="163" y="2"/>
                </a:cxn>
              </a:cxnLst>
              <a:rect l="0" t="0" r="r" b="b"/>
              <a:pathLst>
                <a:path w="172" h="361">
                  <a:moveTo>
                    <a:pt x="163" y="2"/>
                  </a:moveTo>
                  <a:lnTo>
                    <a:pt x="163" y="2"/>
                  </a:lnTo>
                  <a:lnTo>
                    <a:pt x="147" y="20"/>
                  </a:lnTo>
                  <a:lnTo>
                    <a:pt x="134" y="40"/>
                  </a:lnTo>
                  <a:lnTo>
                    <a:pt x="122" y="61"/>
                  </a:lnTo>
                  <a:lnTo>
                    <a:pt x="112" y="81"/>
                  </a:lnTo>
                  <a:lnTo>
                    <a:pt x="102" y="102"/>
                  </a:lnTo>
                  <a:lnTo>
                    <a:pt x="95" y="125"/>
                  </a:lnTo>
                  <a:lnTo>
                    <a:pt x="79" y="169"/>
                  </a:lnTo>
                  <a:lnTo>
                    <a:pt x="79" y="169"/>
                  </a:lnTo>
                  <a:lnTo>
                    <a:pt x="70" y="197"/>
                  </a:lnTo>
                  <a:lnTo>
                    <a:pt x="59" y="223"/>
                  </a:lnTo>
                  <a:lnTo>
                    <a:pt x="49" y="249"/>
                  </a:lnTo>
                  <a:lnTo>
                    <a:pt x="37" y="275"/>
                  </a:lnTo>
                  <a:lnTo>
                    <a:pt x="37" y="275"/>
                  </a:lnTo>
                  <a:lnTo>
                    <a:pt x="27" y="295"/>
                  </a:lnTo>
                  <a:lnTo>
                    <a:pt x="16" y="314"/>
                  </a:lnTo>
                  <a:lnTo>
                    <a:pt x="7" y="334"/>
                  </a:lnTo>
                  <a:lnTo>
                    <a:pt x="4" y="344"/>
                  </a:lnTo>
                  <a:lnTo>
                    <a:pt x="0" y="355"/>
                  </a:lnTo>
                  <a:lnTo>
                    <a:pt x="0" y="355"/>
                  </a:lnTo>
                  <a:lnTo>
                    <a:pt x="0" y="357"/>
                  </a:lnTo>
                  <a:lnTo>
                    <a:pt x="2" y="359"/>
                  </a:lnTo>
                  <a:lnTo>
                    <a:pt x="6" y="361"/>
                  </a:lnTo>
                  <a:lnTo>
                    <a:pt x="10" y="361"/>
                  </a:lnTo>
                  <a:lnTo>
                    <a:pt x="11" y="360"/>
                  </a:lnTo>
                  <a:lnTo>
                    <a:pt x="12" y="357"/>
                  </a:lnTo>
                  <a:lnTo>
                    <a:pt x="12" y="357"/>
                  </a:lnTo>
                  <a:lnTo>
                    <a:pt x="15" y="347"/>
                  </a:lnTo>
                  <a:lnTo>
                    <a:pt x="19" y="335"/>
                  </a:lnTo>
                  <a:lnTo>
                    <a:pt x="29" y="314"/>
                  </a:lnTo>
                  <a:lnTo>
                    <a:pt x="40" y="293"/>
                  </a:lnTo>
                  <a:lnTo>
                    <a:pt x="51" y="272"/>
                  </a:lnTo>
                  <a:lnTo>
                    <a:pt x="51" y="272"/>
                  </a:lnTo>
                  <a:lnTo>
                    <a:pt x="59" y="253"/>
                  </a:lnTo>
                  <a:lnTo>
                    <a:pt x="68" y="232"/>
                  </a:lnTo>
                  <a:lnTo>
                    <a:pt x="84" y="190"/>
                  </a:lnTo>
                  <a:lnTo>
                    <a:pt x="84" y="190"/>
                  </a:lnTo>
                  <a:lnTo>
                    <a:pt x="101" y="143"/>
                  </a:lnTo>
                  <a:lnTo>
                    <a:pt x="119" y="96"/>
                  </a:lnTo>
                  <a:lnTo>
                    <a:pt x="129" y="74"/>
                  </a:lnTo>
                  <a:lnTo>
                    <a:pt x="140" y="51"/>
                  </a:lnTo>
                  <a:lnTo>
                    <a:pt x="154" y="30"/>
                  </a:lnTo>
                  <a:lnTo>
                    <a:pt x="171" y="10"/>
                  </a:lnTo>
                  <a:lnTo>
                    <a:pt x="171" y="10"/>
                  </a:lnTo>
                  <a:lnTo>
                    <a:pt x="172" y="8"/>
                  </a:lnTo>
                  <a:lnTo>
                    <a:pt x="172" y="6"/>
                  </a:lnTo>
                  <a:lnTo>
                    <a:pt x="171" y="2"/>
                  </a:lnTo>
                  <a:lnTo>
                    <a:pt x="167" y="0"/>
                  </a:lnTo>
                  <a:lnTo>
                    <a:pt x="164" y="0"/>
                  </a:lnTo>
                  <a:lnTo>
                    <a:pt x="163" y="2"/>
                  </a:lnTo>
                  <a:lnTo>
                    <a:pt x="163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0" name="chenying0907 796"/>
            <p:cNvSpPr>
              <a:spLocks/>
            </p:cNvSpPr>
            <p:nvPr/>
          </p:nvSpPr>
          <p:spPr bwMode="auto">
            <a:xfrm>
              <a:off x="4303713" y="3165475"/>
              <a:ext cx="65088" cy="142875"/>
            </a:xfrm>
            <a:custGeom>
              <a:avLst/>
              <a:gdLst/>
              <a:ahLst/>
              <a:cxnLst>
                <a:cxn ang="0">
                  <a:pos x="153" y="2"/>
                </a:cxn>
                <a:cxn ang="0">
                  <a:pos x="153" y="2"/>
                </a:cxn>
                <a:cxn ang="0">
                  <a:pos x="140" y="23"/>
                </a:cxn>
                <a:cxn ang="0">
                  <a:pos x="128" y="43"/>
                </a:cxn>
                <a:cxn ang="0">
                  <a:pos x="108" y="85"/>
                </a:cxn>
                <a:cxn ang="0">
                  <a:pos x="70" y="170"/>
                </a:cxn>
                <a:cxn ang="0">
                  <a:pos x="70" y="170"/>
                </a:cxn>
                <a:cxn ang="0">
                  <a:pos x="49" y="216"/>
                </a:cxn>
                <a:cxn ang="0">
                  <a:pos x="30" y="261"/>
                </a:cxn>
                <a:cxn ang="0">
                  <a:pos x="21" y="284"/>
                </a:cxn>
                <a:cxn ang="0">
                  <a:pos x="13" y="307"/>
                </a:cxn>
                <a:cxn ang="0">
                  <a:pos x="5" y="331"/>
                </a:cxn>
                <a:cxn ang="0">
                  <a:pos x="0" y="354"/>
                </a:cxn>
                <a:cxn ang="0">
                  <a:pos x="0" y="354"/>
                </a:cxn>
                <a:cxn ang="0">
                  <a:pos x="0" y="357"/>
                </a:cxn>
                <a:cxn ang="0">
                  <a:pos x="0" y="359"/>
                </a:cxn>
                <a:cxn ang="0">
                  <a:pos x="4" y="361"/>
                </a:cxn>
                <a:cxn ang="0">
                  <a:pos x="8" y="361"/>
                </a:cxn>
                <a:cxn ang="0">
                  <a:pos x="9" y="359"/>
                </a:cxn>
                <a:cxn ang="0">
                  <a:pos x="10" y="357"/>
                </a:cxn>
                <a:cxn ang="0">
                  <a:pos x="10" y="357"/>
                </a:cxn>
                <a:cxn ang="0">
                  <a:pos x="17" y="335"/>
                </a:cxn>
                <a:cxn ang="0">
                  <a:pos x="23" y="311"/>
                </a:cxn>
                <a:cxn ang="0">
                  <a:pos x="31" y="287"/>
                </a:cxn>
                <a:cxn ang="0">
                  <a:pos x="40" y="265"/>
                </a:cxn>
                <a:cxn ang="0">
                  <a:pos x="60" y="219"/>
                </a:cxn>
                <a:cxn ang="0">
                  <a:pos x="80" y="176"/>
                </a:cxn>
                <a:cxn ang="0">
                  <a:pos x="80" y="176"/>
                </a:cxn>
                <a:cxn ang="0">
                  <a:pos x="99" y="133"/>
                </a:cxn>
                <a:cxn ang="0">
                  <a:pos x="119" y="91"/>
                </a:cxn>
                <a:cxn ang="0">
                  <a:pos x="138" y="49"/>
                </a:cxn>
                <a:cxn ang="0">
                  <a:pos x="150" y="29"/>
                </a:cxn>
                <a:cxn ang="0">
                  <a:pos x="162" y="9"/>
                </a:cxn>
                <a:cxn ang="0">
                  <a:pos x="162" y="9"/>
                </a:cxn>
                <a:cxn ang="0">
                  <a:pos x="163" y="6"/>
                </a:cxn>
                <a:cxn ang="0">
                  <a:pos x="163" y="4"/>
                </a:cxn>
                <a:cxn ang="0">
                  <a:pos x="161" y="1"/>
                </a:cxn>
                <a:cxn ang="0">
                  <a:pos x="155" y="0"/>
                </a:cxn>
                <a:cxn ang="0">
                  <a:pos x="154" y="1"/>
                </a:cxn>
                <a:cxn ang="0">
                  <a:pos x="153" y="2"/>
                </a:cxn>
                <a:cxn ang="0">
                  <a:pos x="153" y="2"/>
                </a:cxn>
              </a:cxnLst>
              <a:rect l="0" t="0" r="r" b="b"/>
              <a:pathLst>
                <a:path w="163" h="361">
                  <a:moveTo>
                    <a:pt x="153" y="2"/>
                  </a:moveTo>
                  <a:lnTo>
                    <a:pt x="153" y="2"/>
                  </a:lnTo>
                  <a:lnTo>
                    <a:pt x="140" y="23"/>
                  </a:lnTo>
                  <a:lnTo>
                    <a:pt x="128" y="43"/>
                  </a:lnTo>
                  <a:lnTo>
                    <a:pt x="108" y="85"/>
                  </a:lnTo>
                  <a:lnTo>
                    <a:pt x="70" y="170"/>
                  </a:lnTo>
                  <a:lnTo>
                    <a:pt x="70" y="170"/>
                  </a:lnTo>
                  <a:lnTo>
                    <a:pt x="49" y="216"/>
                  </a:lnTo>
                  <a:lnTo>
                    <a:pt x="30" y="261"/>
                  </a:lnTo>
                  <a:lnTo>
                    <a:pt x="21" y="284"/>
                  </a:lnTo>
                  <a:lnTo>
                    <a:pt x="13" y="307"/>
                  </a:lnTo>
                  <a:lnTo>
                    <a:pt x="5" y="331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7"/>
                  </a:lnTo>
                  <a:lnTo>
                    <a:pt x="0" y="359"/>
                  </a:lnTo>
                  <a:lnTo>
                    <a:pt x="4" y="361"/>
                  </a:lnTo>
                  <a:lnTo>
                    <a:pt x="8" y="361"/>
                  </a:lnTo>
                  <a:lnTo>
                    <a:pt x="9" y="359"/>
                  </a:lnTo>
                  <a:lnTo>
                    <a:pt x="10" y="357"/>
                  </a:lnTo>
                  <a:lnTo>
                    <a:pt x="10" y="357"/>
                  </a:lnTo>
                  <a:lnTo>
                    <a:pt x="17" y="335"/>
                  </a:lnTo>
                  <a:lnTo>
                    <a:pt x="23" y="311"/>
                  </a:lnTo>
                  <a:lnTo>
                    <a:pt x="31" y="287"/>
                  </a:lnTo>
                  <a:lnTo>
                    <a:pt x="40" y="265"/>
                  </a:lnTo>
                  <a:lnTo>
                    <a:pt x="60" y="219"/>
                  </a:lnTo>
                  <a:lnTo>
                    <a:pt x="80" y="176"/>
                  </a:lnTo>
                  <a:lnTo>
                    <a:pt x="80" y="176"/>
                  </a:lnTo>
                  <a:lnTo>
                    <a:pt x="99" y="133"/>
                  </a:lnTo>
                  <a:lnTo>
                    <a:pt x="119" y="91"/>
                  </a:lnTo>
                  <a:lnTo>
                    <a:pt x="138" y="49"/>
                  </a:lnTo>
                  <a:lnTo>
                    <a:pt x="150" y="29"/>
                  </a:lnTo>
                  <a:lnTo>
                    <a:pt x="162" y="9"/>
                  </a:lnTo>
                  <a:lnTo>
                    <a:pt x="162" y="9"/>
                  </a:lnTo>
                  <a:lnTo>
                    <a:pt x="163" y="6"/>
                  </a:lnTo>
                  <a:lnTo>
                    <a:pt x="163" y="4"/>
                  </a:lnTo>
                  <a:lnTo>
                    <a:pt x="161" y="1"/>
                  </a:lnTo>
                  <a:lnTo>
                    <a:pt x="155" y="0"/>
                  </a:lnTo>
                  <a:lnTo>
                    <a:pt x="154" y="1"/>
                  </a:lnTo>
                  <a:lnTo>
                    <a:pt x="153" y="2"/>
                  </a:lnTo>
                  <a:lnTo>
                    <a:pt x="153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1" name="chenying0907 797"/>
            <p:cNvSpPr>
              <a:spLocks/>
            </p:cNvSpPr>
            <p:nvPr/>
          </p:nvSpPr>
          <p:spPr bwMode="auto">
            <a:xfrm>
              <a:off x="4344988" y="3162300"/>
              <a:ext cx="53975" cy="125413"/>
            </a:xfrm>
            <a:custGeom>
              <a:avLst/>
              <a:gdLst/>
              <a:ahLst/>
              <a:cxnLst>
                <a:cxn ang="0">
                  <a:pos x="123" y="3"/>
                </a:cxn>
                <a:cxn ang="0">
                  <a:pos x="123" y="3"/>
                </a:cxn>
                <a:cxn ang="0">
                  <a:pos x="112" y="20"/>
                </a:cxn>
                <a:cxn ang="0">
                  <a:pos x="103" y="38"/>
                </a:cxn>
                <a:cxn ang="0">
                  <a:pos x="95" y="58"/>
                </a:cxn>
                <a:cxn ang="0">
                  <a:pos x="89" y="77"/>
                </a:cxn>
                <a:cxn ang="0">
                  <a:pos x="76" y="118"/>
                </a:cxn>
                <a:cxn ang="0">
                  <a:pos x="64" y="157"/>
                </a:cxn>
                <a:cxn ang="0">
                  <a:pos x="64" y="157"/>
                </a:cxn>
                <a:cxn ang="0">
                  <a:pos x="49" y="202"/>
                </a:cxn>
                <a:cxn ang="0">
                  <a:pos x="40" y="224"/>
                </a:cxn>
                <a:cxn ang="0">
                  <a:pos x="31" y="245"/>
                </a:cxn>
                <a:cxn ang="0">
                  <a:pos x="31" y="245"/>
                </a:cxn>
                <a:cxn ang="0">
                  <a:pos x="14" y="276"/>
                </a:cxn>
                <a:cxn ang="0">
                  <a:pos x="6" y="292"/>
                </a:cxn>
                <a:cxn ang="0">
                  <a:pos x="0" y="308"/>
                </a:cxn>
                <a:cxn ang="0">
                  <a:pos x="0" y="308"/>
                </a:cxn>
                <a:cxn ang="0">
                  <a:pos x="0" y="310"/>
                </a:cxn>
                <a:cxn ang="0">
                  <a:pos x="0" y="313"/>
                </a:cxn>
                <a:cxn ang="0">
                  <a:pos x="2" y="314"/>
                </a:cxn>
                <a:cxn ang="0">
                  <a:pos x="4" y="315"/>
                </a:cxn>
                <a:cxn ang="0">
                  <a:pos x="8" y="314"/>
                </a:cxn>
                <a:cxn ang="0">
                  <a:pos x="10" y="313"/>
                </a:cxn>
                <a:cxn ang="0">
                  <a:pos x="11" y="311"/>
                </a:cxn>
                <a:cxn ang="0">
                  <a:pos x="11" y="311"/>
                </a:cxn>
                <a:cxn ang="0">
                  <a:pos x="18" y="293"/>
                </a:cxn>
                <a:cxn ang="0">
                  <a:pos x="27" y="276"/>
                </a:cxn>
                <a:cxn ang="0">
                  <a:pos x="44" y="243"/>
                </a:cxn>
                <a:cxn ang="0">
                  <a:pos x="44" y="243"/>
                </a:cxn>
                <a:cxn ang="0">
                  <a:pos x="52" y="225"/>
                </a:cxn>
                <a:cxn ang="0">
                  <a:pos x="59" y="207"/>
                </a:cxn>
                <a:cxn ang="0">
                  <a:pos x="72" y="170"/>
                </a:cxn>
                <a:cxn ang="0">
                  <a:pos x="72" y="170"/>
                </a:cxn>
                <a:cxn ang="0">
                  <a:pos x="79" y="151"/>
                </a:cxn>
                <a:cxn ang="0">
                  <a:pos x="85" y="130"/>
                </a:cxn>
                <a:cxn ang="0">
                  <a:pos x="98" y="87"/>
                </a:cxn>
                <a:cxn ang="0">
                  <a:pos x="104" y="67"/>
                </a:cxn>
                <a:cxn ang="0">
                  <a:pos x="112" y="46"/>
                </a:cxn>
                <a:cxn ang="0">
                  <a:pos x="121" y="26"/>
                </a:cxn>
                <a:cxn ang="0">
                  <a:pos x="132" y="8"/>
                </a:cxn>
                <a:cxn ang="0">
                  <a:pos x="132" y="8"/>
                </a:cxn>
                <a:cxn ang="0">
                  <a:pos x="133" y="5"/>
                </a:cxn>
                <a:cxn ang="0">
                  <a:pos x="133" y="4"/>
                </a:cxn>
                <a:cxn ang="0">
                  <a:pos x="132" y="2"/>
                </a:cxn>
                <a:cxn ang="0">
                  <a:pos x="130" y="0"/>
                </a:cxn>
                <a:cxn ang="0">
                  <a:pos x="127" y="0"/>
                </a:cxn>
                <a:cxn ang="0">
                  <a:pos x="124" y="0"/>
                </a:cxn>
                <a:cxn ang="0">
                  <a:pos x="123" y="3"/>
                </a:cxn>
                <a:cxn ang="0">
                  <a:pos x="123" y="3"/>
                </a:cxn>
              </a:cxnLst>
              <a:rect l="0" t="0" r="r" b="b"/>
              <a:pathLst>
                <a:path w="133" h="315">
                  <a:moveTo>
                    <a:pt x="123" y="3"/>
                  </a:moveTo>
                  <a:lnTo>
                    <a:pt x="123" y="3"/>
                  </a:lnTo>
                  <a:lnTo>
                    <a:pt x="112" y="20"/>
                  </a:lnTo>
                  <a:lnTo>
                    <a:pt x="103" y="38"/>
                  </a:lnTo>
                  <a:lnTo>
                    <a:pt x="95" y="58"/>
                  </a:lnTo>
                  <a:lnTo>
                    <a:pt x="89" y="77"/>
                  </a:lnTo>
                  <a:lnTo>
                    <a:pt x="76" y="118"/>
                  </a:lnTo>
                  <a:lnTo>
                    <a:pt x="64" y="157"/>
                  </a:lnTo>
                  <a:lnTo>
                    <a:pt x="64" y="157"/>
                  </a:lnTo>
                  <a:lnTo>
                    <a:pt x="49" y="202"/>
                  </a:lnTo>
                  <a:lnTo>
                    <a:pt x="40" y="224"/>
                  </a:lnTo>
                  <a:lnTo>
                    <a:pt x="31" y="245"/>
                  </a:lnTo>
                  <a:lnTo>
                    <a:pt x="31" y="245"/>
                  </a:lnTo>
                  <a:lnTo>
                    <a:pt x="14" y="276"/>
                  </a:lnTo>
                  <a:lnTo>
                    <a:pt x="6" y="292"/>
                  </a:lnTo>
                  <a:lnTo>
                    <a:pt x="0" y="308"/>
                  </a:lnTo>
                  <a:lnTo>
                    <a:pt x="0" y="308"/>
                  </a:lnTo>
                  <a:lnTo>
                    <a:pt x="0" y="310"/>
                  </a:lnTo>
                  <a:lnTo>
                    <a:pt x="0" y="313"/>
                  </a:lnTo>
                  <a:lnTo>
                    <a:pt x="2" y="314"/>
                  </a:lnTo>
                  <a:lnTo>
                    <a:pt x="4" y="315"/>
                  </a:lnTo>
                  <a:lnTo>
                    <a:pt x="8" y="314"/>
                  </a:lnTo>
                  <a:lnTo>
                    <a:pt x="10" y="313"/>
                  </a:lnTo>
                  <a:lnTo>
                    <a:pt x="11" y="311"/>
                  </a:lnTo>
                  <a:lnTo>
                    <a:pt x="11" y="311"/>
                  </a:lnTo>
                  <a:lnTo>
                    <a:pt x="18" y="293"/>
                  </a:lnTo>
                  <a:lnTo>
                    <a:pt x="27" y="276"/>
                  </a:lnTo>
                  <a:lnTo>
                    <a:pt x="44" y="243"/>
                  </a:lnTo>
                  <a:lnTo>
                    <a:pt x="44" y="243"/>
                  </a:lnTo>
                  <a:lnTo>
                    <a:pt x="52" y="225"/>
                  </a:lnTo>
                  <a:lnTo>
                    <a:pt x="59" y="207"/>
                  </a:lnTo>
                  <a:lnTo>
                    <a:pt x="72" y="170"/>
                  </a:lnTo>
                  <a:lnTo>
                    <a:pt x="72" y="170"/>
                  </a:lnTo>
                  <a:lnTo>
                    <a:pt x="79" y="151"/>
                  </a:lnTo>
                  <a:lnTo>
                    <a:pt x="85" y="130"/>
                  </a:lnTo>
                  <a:lnTo>
                    <a:pt x="98" y="87"/>
                  </a:lnTo>
                  <a:lnTo>
                    <a:pt x="104" y="67"/>
                  </a:lnTo>
                  <a:lnTo>
                    <a:pt x="112" y="46"/>
                  </a:lnTo>
                  <a:lnTo>
                    <a:pt x="121" y="26"/>
                  </a:lnTo>
                  <a:lnTo>
                    <a:pt x="132" y="8"/>
                  </a:lnTo>
                  <a:lnTo>
                    <a:pt x="132" y="8"/>
                  </a:lnTo>
                  <a:lnTo>
                    <a:pt x="133" y="5"/>
                  </a:lnTo>
                  <a:lnTo>
                    <a:pt x="133" y="4"/>
                  </a:lnTo>
                  <a:lnTo>
                    <a:pt x="132" y="2"/>
                  </a:lnTo>
                  <a:lnTo>
                    <a:pt x="130" y="0"/>
                  </a:lnTo>
                  <a:lnTo>
                    <a:pt x="127" y="0"/>
                  </a:lnTo>
                  <a:lnTo>
                    <a:pt x="124" y="0"/>
                  </a:lnTo>
                  <a:lnTo>
                    <a:pt x="123" y="3"/>
                  </a:lnTo>
                  <a:lnTo>
                    <a:pt x="123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2" name="chenying0907 798"/>
            <p:cNvSpPr>
              <a:spLocks/>
            </p:cNvSpPr>
            <p:nvPr/>
          </p:nvSpPr>
          <p:spPr bwMode="auto">
            <a:xfrm>
              <a:off x="4391026" y="3178175"/>
              <a:ext cx="33338" cy="66675"/>
            </a:xfrm>
            <a:custGeom>
              <a:avLst/>
              <a:gdLst/>
              <a:ahLst/>
              <a:cxnLst>
                <a:cxn ang="0">
                  <a:pos x="75" y="2"/>
                </a:cxn>
                <a:cxn ang="0">
                  <a:pos x="75" y="2"/>
                </a:cxn>
                <a:cxn ang="0">
                  <a:pos x="68" y="10"/>
                </a:cxn>
                <a:cxn ang="0">
                  <a:pos x="63" y="18"/>
                </a:cxn>
                <a:cxn ang="0">
                  <a:pos x="53" y="35"/>
                </a:cxn>
                <a:cxn ang="0">
                  <a:pos x="46" y="53"/>
                </a:cxn>
                <a:cxn ang="0">
                  <a:pos x="40" y="73"/>
                </a:cxn>
                <a:cxn ang="0">
                  <a:pos x="40" y="73"/>
                </a:cxn>
                <a:cxn ang="0">
                  <a:pos x="31" y="95"/>
                </a:cxn>
                <a:cxn ang="0">
                  <a:pos x="20" y="117"/>
                </a:cxn>
                <a:cxn ang="0">
                  <a:pos x="10" y="138"/>
                </a:cxn>
                <a:cxn ang="0">
                  <a:pos x="2" y="161"/>
                </a:cxn>
                <a:cxn ang="0">
                  <a:pos x="2" y="161"/>
                </a:cxn>
                <a:cxn ang="0">
                  <a:pos x="0" y="163"/>
                </a:cxn>
                <a:cxn ang="0">
                  <a:pos x="2" y="165"/>
                </a:cxn>
                <a:cxn ang="0">
                  <a:pos x="3" y="166"/>
                </a:cxn>
                <a:cxn ang="0">
                  <a:pos x="4" y="167"/>
                </a:cxn>
                <a:cxn ang="0">
                  <a:pos x="10" y="167"/>
                </a:cxn>
                <a:cxn ang="0">
                  <a:pos x="11" y="166"/>
                </a:cxn>
                <a:cxn ang="0">
                  <a:pos x="12" y="163"/>
                </a:cxn>
                <a:cxn ang="0">
                  <a:pos x="12" y="163"/>
                </a:cxn>
                <a:cxn ang="0">
                  <a:pos x="19" y="146"/>
                </a:cxn>
                <a:cxn ang="0">
                  <a:pos x="28" y="129"/>
                </a:cxn>
                <a:cxn ang="0">
                  <a:pos x="36" y="112"/>
                </a:cxn>
                <a:cxn ang="0">
                  <a:pos x="44" y="95"/>
                </a:cxn>
                <a:cxn ang="0">
                  <a:pos x="44" y="95"/>
                </a:cxn>
                <a:cxn ang="0">
                  <a:pos x="51" y="73"/>
                </a:cxn>
                <a:cxn ang="0">
                  <a:pos x="59" y="51"/>
                </a:cxn>
                <a:cxn ang="0">
                  <a:pos x="65" y="40"/>
                </a:cxn>
                <a:cxn ang="0">
                  <a:pos x="70" y="30"/>
                </a:cxn>
                <a:cxn ang="0">
                  <a:pos x="75" y="19"/>
                </a:cxn>
                <a:cxn ang="0">
                  <a:pos x="83" y="10"/>
                </a:cxn>
                <a:cxn ang="0">
                  <a:pos x="83" y="10"/>
                </a:cxn>
                <a:cxn ang="0">
                  <a:pos x="84" y="8"/>
                </a:cxn>
                <a:cxn ang="0">
                  <a:pos x="84" y="6"/>
                </a:cxn>
                <a:cxn ang="0">
                  <a:pos x="83" y="2"/>
                </a:cxn>
                <a:cxn ang="0">
                  <a:pos x="79" y="0"/>
                </a:cxn>
                <a:cxn ang="0">
                  <a:pos x="76" y="1"/>
                </a:cxn>
                <a:cxn ang="0">
                  <a:pos x="75" y="2"/>
                </a:cxn>
                <a:cxn ang="0">
                  <a:pos x="75" y="2"/>
                </a:cxn>
              </a:cxnLst>
              <a:rect l="0" t="0" r="r" b="b"/>
              <a:pathLst>
                <a:path w="84" h="167">
                  <a:moveTo>
                    <a:pt x="75" y="2"/>
                  </a:moveTo>
                  <a:lnTo>
                    <a:pt x="75" y="2"/>
                  </a:lnTo>
                  <a:lnTo>
                    <a:pt x="68" y="10"/>
                  </a:lnTo>
                  <a:lnTo>
                    <a:pt x="63" y="18"/>
                  </a:lnTo>
                  <a:lnTo>
                    <a:pt x="53" y="35"/>
                  </a:lnTo>
                  <a:lnTo>
                    <a:pt x="46" y="53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31" y="95"/>
                  </a:lnTo>
                  <a:lnTo>
                    <a:pt x="20" y="117"/>
                  </a:lnTo>
                  <a:lnTo>
                    <a:pt x="10" y="138"/>
                  </a:lnTo>
                  <a:lnTo>
                    <a:pt x="2" y="161"/>
                  </a:lnTo>
                  <a:lnTo>
                    <a:pt x="2" y="161"/>
                  </a:lnTo>
                  <a:lnTo>
                    <a:pt x="0" y="163"/>
                  </a:lnTo>
                  <a:lnTo>
                    <a:pt x="2" y="165"/>
                  </a:lnTo>
                  <a:lnTo>
                    <a:pt x="3" y="166"/>
                  </a:lnTo>
                  <a:lnTo>
                    <a:pt x="4" y="167"/>
                  </a:lnTo>
                  <a:lnTo>
                    <a:pt x="10" y="167"/>
                  </a:lnTo>
                  <a:lnTo>
                    <a:pt x="11" y="166"/>
                  </a:lnTo>
                  <a:lnTo>
                    <a:pt x="12" y="163"/>
                  </a:lnTo>
                  <a:lnTo>
                    <a:pt x="12" y="163"/>
                  </a:lnTo>
                  <a:lnTo>
                    <a:pt x="19" y="146"/>
                  </a:lnTo>
                  <a:lnTo>
                    <a:pt x="28" y="129"/>
                  </a:lnTo>
                  <a:lnTo>
                    <a:pt x="36" y="112"/>
                  </a:lnTo>
                  <a:lnTo>
                    <a:pt x="44" y="95"/>
                  </a:lnTo>
                  <a:lnTo>
                    <a:pt x="44" y="95"/>
                  </a:lnTo>
                  <a:lnTo>
                    <a:pt x="51" y="73"/>
                  </a:lnTo>
                  <a:lnTo>
                    <a:pt x="59" y="51"/>
                  </a:lnTo>
                  <a:lnTo>
                    <a:pt x="65" y="40"/>
                  </a:lnTo>
                  <a:lnTo>
                    <a:pt x="70" y="30"/>
                  </a:lnTo>
                  <a:lnTo>
                    <a:pt x="75" y="19"/>
                  </a:lnTo>
                  <a:lnTo>
                    <a:pt x="83" y="10"/>
                  </a:lnTo>
                  <a:lnTo>
                    <a:pt x="83" y="10"/>
                  </a:lnTo>
                  <a:lnTo>
                    <a:pt x="84" y="8"/>
                  </a:lnTo>
                  <a:lnTo>
                    <a:pt x="84" y="6"/>
                  </a:lnTo>
                  <a:lnTo>
                    <a:pt x="83" y="2"/>
                  </a:lnTo>
                  <a:lnTo>
                    <a:pt x="79" y="0"/>
                  </a:lnTo>
                  <a:lnTo>
                    <a:pt x="76" y="1"/>
                  </a:lnTo>
                  <a:lnTo>
                    <a:pt x="75" y="2"/>
                  </a:lnTo>
                  <a:lnTo>
                    <a:pt x="7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3" name="chenying0907 799"/>
            <p:cNvSpPr>
              <a:spLocks/>
            </p:cNvSpPr>
            <p:nvPr/>
          </p:nvSpPr>
          <p:spPr bwMode="auto">
            <a:xfrm>
              <a:off x="4416426" y="3190875"/>
              <a:ext cx="14288" cy="26988"/>
            </a:xfrm>
            <a:custGeom>
              <a:avLst/>
              <a:gdLst/>
              <a:ahLst/>
              <a:cxnLst>
                <a:cxn ang="0">
                  <a:pos x="22" y="5"/>
                </a:cxn>
                <a:cxn ang="0">
                  <a:pos x="22" y="5"/>
                </a:cxn>
                <a:cxn ang="0">
                  <a:pos x="21" y="13"/>
                </a:cxn>
                <a:cxn ang="0">
                  <a:pos x="17" y="20"/>
                </a:cxn>
                <a:cxn ang="0">
                  <a:pos x="17" y="2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8" y="46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0" y="62"/>
                </a:cxn>
                <a:cxn ang="0">
                  <a:pos x="0" y="64"/>
                </a:cxn>
                <a:cxn ang="0">
                  <a:pos x="2" y="67"/>
                </a:cxn>
                <a:cxn ang="0">
                  <a:pos x="6" y="68"/>
                </a:cxn>
                <a:cxn ang="0">
                  <a:pos x="9" y="67"/>
                </a:cxn>
                <a:cxn ang="0">
                  <a:pos x="10" y="66"/>
                </a:cxn>
                <a:cxn ang="0">
                  <a:pos x="10" y="66"/>
                </a:cxn>
                <a:cxn ang="0">
                  <a:pos x="18" y="50"/>
                </a:cxn>
                <a:cxn ang="0">
                  <a:pos x="25" y="33"/>
                </a:cxn>
                <a:cxn ang="0">
                  <a:pos x="25" y="33"/>
                </a:cxn>
                <a:cxn ang="0">
                  <a:pos x="30" y="20"/>
                </a:cxn>
                <a:cxn ang="0">
                  <a:pos x="33" y="12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3" y="3"/>
                </a:cxn>
                <a:cxn ang="0">
                  <a:pos x="22" y="5"/>
                </a:cxn>
                <a:cxn ang="0">
                  <a:pos x="22" y="5"/>
                </a:cxn>
              </a:cxnLst>
              <a:rect l="0" t="0" r="r" b="b"/>
              <a:pathLst>
                <a:path w="34" h="68">
                  <a:moveTo>
                    <a:pt x="22" y="5"/>
                  </a:moveTo>
                  <a:lnTo>
                    <a:pt x="22" y="5"/>
                  </a:lnTo>
                  <a:lnTo>
                    <a:pt x="21" y="13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8" y="46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7"/>
                  </a:lnTo>
                  <a:lnTo>
                    <a:pt x="6" y="68"/>
                  </a:lnTo>
                  <a:lnTo>
                    <a:pt x="9" y="67"/>
                  </a:lnTo>
                  <a:lnTo>
                    <a:pt x="10" y="66"/>
                  </a:lnTo>
                  <a:lnTo>
                    <a:pt x="10" y="66"/>
                  </a:lnTo>
                  <a:lnTo>
                    <a:pt x="18" y="50"/>
                  </a:lnTo>
                  <a:lnTo>
                    <a:pt x="25" y="33"/>
                  </a:lnTo>
                  <a:lnTo>
                    <a:pt x="25" y="33"/>
                  </a:lnTo>
                  <a:lnTo>
                    <a:pt x="30" y="20"/>
                  </a:lnTo>
                  <a:lnTo>
                    <a:pt x="33" y="12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3" y="3"/>
                  </a:lnTo>
                  <a:lnTo>
                    <a:pt x="22" y="5"/>
                  </a:lnTo>
                  <a:lnTo>
                    <a:pt x="22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4" name="chenying0907 800"/>
            <p:cNvSpPr>
              <a:spLocks/>
            </p:cNvSpPr>
            <p:nvPr/>
          </p:nvSpPr>
          <p:spPr bwMode="auto">
            <a:xfrm>
              <a:off x="4371976" y="3368675"/>
              <a:ext cx="15875" cy="26988"/>
            </a:xfrm>
            <a:custGeom>
              <a:avLst/>
              <a:gdLst/>
              <a:ahLst/>
              <a:cxnLst>
                <a:cxn ang="0">
                  <a:pos x="27" y="3"/>
                </a:cxn>
                <a:cxn ang="0">
                  <a:pos x="27" y="3"/>
                </a:cxn>
                <a:cxn ang="0">
                  <a:pos x="25" y="11"/>
                </a:cxn>
                <a:cxn ang="0">
                  <a:pos x="21" y="17"/>
                </a:cxn>
                <a:cxn ang="0">
                  <a:pos x="17" y="24"/>
                </a:cxn>
                <a:cxn ang="0">
                  <a:pos x="13" y="30"/>
                </a:cxn>
                <a:cxn ang="0">
                  <a:pos x="13" y="30"/>
                </a:cxn>
                <a:cxn ang="0">
                  <a:pos x="1" y="64"/>
                </a:cxn>
                <a:cxn ang="0">
                  <a:pos x="1" y="64"/>
                </a:cxn>
                <a:cxn ang="0">
                  <a:pos x="0" y="67"/>
                </a:cxn>
                <a:cxn ang="0">
                  <a:pos x="1" y="68"/>
                </a:cxn>
                <a:cxn ang="0">
                  <a:pos x="4" y="71"/>
                </a:cxn>
                <a:cxn ang="0">
                  <a:pos x="9" y="71"/>
                </a:cxn>
                <a:cxn ang="0">
                  <a:pos x="10" y="69"/>
                </a:cxn>
                <a:cxn ang="0">
                  <a:pos x="11" y="67"/>
                </a:cxn>
                <a:cxn ang="0">
                  <a:pos x="11" y="67"/>
                </a:cxn>
                <a:cxn ang="0">
                  <a:pos x="23" y="37"/>
                </a:cxn>
                <a:cxn ang="0">
                  <a:pos x="23" y="37"/>
                </a:cxn>
                <a:cxn ang="0">
                  <a:pos x="26" y="29"/>
                </a:cxn>
                <a:cxn ang="0">
                  <a:pos x="31" y="21"/>
                </a:cxn>
                <a:cxn ang="0">
                  <a:pos x="35" y="15"/>
                </a:cxn>
                <a:cxn ang="0">
                  <a:pos x="38" y="7"/>
                </a:cxn>
                <a:cxn ang="0">
                  <a:pos x="38" y="7"/>
                </a:cxn>
                <a:cxn ang="0">
                  <a:pos x="39" y="4"/>
                </a:cxn>
                <a:cxn ang="0">
                  <a:pos x="38" y="1"/>
                </a:cxn>
                <a:cxn ang="0">
                  <a:pos x="36" y="0"/>
                </a:cxn>
                <a:cxn ang="0">
                  <a:pos x="35" y="0"/>
                </a:cxn>
                <a:cxn ang="0">
                  <a:pos x="30" y="0"/>
                </a:cxn>
                <a:cxn ang="0">
                  <a:pos x="28" y="1"/>
                </a:cxn>
                <a:cxn ang="0">
                  <a:pos x="27" y="3"/>
                </a:cxn>
                <a:cxn ang="0">
                  <a:pos x="27" y="3"/>
                </a:cxn>
              </a:cxnLst>
              <a:rect l="0" t="0" r="r" b="b"/>
              <a:pathLst>
                <a:path w="39" h="71">
                  <a:moveTo>
                    <a:pt x="27" y="3"/>
                  </a:moveTo>
                  <a:lnTo>
                    <a:pt x="27" y="3"/>
                  </a:lnTo>
                  <a:lnTo>
                    <a:pt x="25" y="11"/>
                  </a:lnTo>
                  <a:lnTo>
                    <a:pt x="21" y="17"/>
                  </a:lnTo>
                  <a:lnTo>
                    <a:pt x="17" y="24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0" y="67"/>
                  </a:lnTo>
                  <a:lnTo>
                    <a:pt x="1" y="68"/>
                  </a:lnTo>
                  <a:lnTo>
                    <a:pt x="4" y="71"/>
                  </a:lnTo>
                  <a:lnTo>
                    <a:pt x="9" y="71"/>
                  </a:lnTo>
                  <a:lnTo>
                    <a:pt x="10" y="6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6" y="29"/>
                  </a:lnTo>
                  <a:lnTo>
                    <a:pt x="31" y="21"/>
                  </a:lnTo>
                  <a:lnTo>
                    <a:pt x="35" y="15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9" y="4"/>
                  </a:lnTo>
                  <a:lnTo>
                    <a:pt x="38" y="1"/>
                  </a:lnTo>
                  <a:lnTo>
                    <a:pt x="36" y="0"/>
                  </a:lnTo>
                  <a:lnTo>
                    <a:pt x="35" y="0"/>
                  </a:lnTo>
                  <a:lnTo>
                    <a:pt x="30" y="0"/>
                  </a:lnTo>
                  <a:lnTo>
                    <a:pt x="28" y="1"/>
                  </a:lnTo>
                  <a:lnTo>
                    <a:pt x="27" y="3"/>
                  </a:lnTo>
                  <a:lnTo>
                    <a:pt x="27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5" name="chenying0907 801"/>
            <p:cNvSpPr>
              <a:spLocks/>
            </p:cNvSpPr>
            <p:nvPr/>
          </p:nvSpPr>
          <p:spPr bwMode="auto">
            <a:xfrm>
              <a:off x="4394201" y="3375025"/>
              <a:ext cx="12700" cy="25400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3" y="8"/>
                </a:cxn>
                <a:cxn ang="0">
                  <a:pos x="21" y="11"/>
                </a:cxn>
                <a:cxn ang="0">
                  <a:pos x="17" y="16"/>
                </a:cxn>
                <a:cxn ang="0">
                  <a:pos x="17" y="16"/>
                </a:cxn>
                <a:cxn ang="0">
                  <a:pos x="13" y="23"/>
                </a:cxn>
                <a:cxn ang="0">
                  <a:pos x="11" y="29"/>
                </a:cxn>
                <a:cxn ang="0">
                  <a:pos x="11" y="29"/>
                </a:cxn>
                <a:cxn ang="0">
                  <a:pos x="7" y="36"/>
                </a:cxn>
                <a:cxn ang="0">
                  <a:pos x="3" y="44"/>
                </a:cxn>
                <a:cxn ang="0">
                  <a:pos x="2" y="51"/>
                </a:cxn>
                <a:cxn ang="0">
                  <a:pos x="0" y="59"/>
                </a:cxn>
                <a:cxn ang="0">
                  <a:pos x="0" y="59"/>
                </a:cxn>
                <a:cxn ang="0">
                  <a:pos x="0" y="62"/>
                </a:cxn>
                <a:cxn ang="0">
                  <a:pos x="2" y="63"/>
                </a:cxn>
                <a:cxn ang="0">
                  <a:pos x="6" y="65"/>
                </a:cxn>
                <a:cxn ang="0">
                  <a:pos x="9" y="63"/>
                </a:cxn>
                <a:cxn ang="0">
                  <a:pos x="11" y="62"/>
                </a:cxn>
                <a:cxn ang="0">
                  <a:pos x="12" y="59"/>
                </a:cxn>
                <a:cxn ang="0">
                  <a:pos x="12" y="59"/>
                </a:cxn>
                <a:cxn ang="0">
                  <a:pos x="13" y="51"/>
                </a:cxn>
                <a:cxn ang="0">
                  <a:pos x="15" y="44"/>
                </a:cxn>
                <a:cxn ang="0">
                  <a:pos x="15" y="44"/>
                </a:cxn>
                <a:cxn ang="0">
                  <a:pos x="20" y="37"/>
                </a:cxn>
                <a:cxn ang="0">
                  <a:pos x="23" y="33"/>
                </a:cxn>
                <a:cxn ang="0">
                  <a:pos x="23" y="31"/>
                </a:cxn>
                <a:cxn ang="0">
                  <a:pos x="23" y="31"/>
                </a:cxn>
                <a:cxn ang="0">
                  <a:pos x="25" y="24"/>
                </a:cxn>
                <a:cxn ang="0">
                  <a:pos x="29" y="19"/>
                </a:cxn>
                <a:cxn ang="0">
                  <a:pos x="33" y="14"/>
                </a:cxn>
                <a:cxn ang="0">
                  <a:pos x="34" y="7"/>
                </a:cxn>
                <a:cxn ang="0">
                  <a:pos x="34" y="7"/>
                </a:cxn>
                <a:cxn ang="0">
                  <a:pos x="34" y="4"/>
                </a:cxn>
                <a:cxn ang="0">
                  <a:pos x="33" y="3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4" y="2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34" h="65">
                  <a:moveTo>
                    <a:pt x="24" y="4"/>
                  </a:moveTo>
                  <a:lnTo>
                    <a:pt x="24" y="4"/>
                  </a:lnTo>
                  <a:lnTo>
                    <a:pt x="23" y="8"/>
                  </a:lnTo>
                  <a:lnTo>
                    <a:pt x="21" y="11"/>
                  </a:lnTo>
                  <a:lnTo>
                    <a:pt x="17" y="16"/>
                  </a:lnTo>
                  <a:lnTo>
                    <a:pt x="17" y="16"/>
                  </a:lnTo>
                  <a:lnTo>
                    <a:pt x="13" y="2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7" y="36"/>
                  </a:lnTo>
                  <a:lnTo>
                    <a:pt x="3" y="44"/>
                  </a:lnTo>
                  <a:lnTo>
                    <a:pt x="2" y="51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62"/>
                  </a:lnTo>
                  <a:lnTo>
                    <a:pt x="2" y="63"/>
                  </a:lnTo>
                  <a:lnTo>
                    <a:pt x="6" y="65"/>
                  </a:lnTo>
                  <a:lnTo>
                    <a:pt x="9" y="63"/>
                  </a:lnTo>
                  <a:lnTo>
                    <a:pt x="11" y="62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3" y="51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20" y="37"/>
                  </a:lnTo>
                  <a:lnTo>
                    <a:pt x="23" y="33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5" y="24"/>
                  </a:lnTo>
                  <a:lnTo>
                    <a:pt x="29" y="19"/>
                  </a:lnTo>
                  <a:lnTo>
                    <a:pt x="33" y="14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3" y="3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4" y="2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6" name="chenying0907 802"/>
            <p:cNvSpPr>
              <a:spLocks/>
            </p:cNvSpPr>
            <p:nvPr/>
          </p:nvSpPr>
          <p:spPr bwMode="auto">
            <a:xfrm>
              <a:off x="4421188" y="3376613"/>
              <a:ext cx="14288" cy="28575"/>
            </a:xfrm>
            <a:custGeom>
              <a:avLst/>
              <a:gdLst/>
              <a:ahLst/>
              <a:cxnLst>
                <a:cxn ang="0">
                  <a:pos x="27" y="3"/>
                </a:cxn>
                <a:cxn ang="0">
                  <a:pos x="27" y="3"/>
                </a:cxn>
                <a:cxn ang="0">
                  <a:pos x="17" y="17"/>
                </a:cxn>
                <a:cxn ang="0">
                  <a:pos x="8" y="33"/>
                </a:cxn>
                <a:cxn ang="0">
                  <a:pos x="4" y="41"/>
                </a:cxn>
                <a:cxn ang="0">
                  <a:pos x="1" y="48"/>
                </a:cxn>
                <a:cxn ang="0">
                  <a:pos x="0" y="58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0" y="69"/>
                </a:cxn>
                <a:cxn ang="0">
                  <a:pos x="1" y="72"/>
                </a:cxn>
                <a:cxn ang="0">
                  <a:pos x="5" y="73"/>
                </a:cxn>
                <a:cxn ang="0">
                  <a:pos x="9" y="72"/>
                </a:cxn>
                <a:cxn ang="0">
                  <a:pos x="10" y="69"/>
                </a:cxn>
                <a:cxn ang="0">
                  <a:pos x="10" y="68"/>
                </a:cxn>
                <a:cxn ang="0">
                  <a:pos x="10" y="68"/>
                </a:cxn>
                <a:cxn ang="0">
                  <a:pos x="11" y="59"/>
                </a:cxn>
                <a:cxn ang="0">
                  <a:pos x="13" y="51"/>
                </a:cxn>
                <a:cxn ang="0">
                  <a:pos x="15" y="45"/>
                </a:cxn>
                <a:cxn ang="0">
                  <a:pos x="18" y="37"/>
                </a:cxn>
                <a:cxn ang="0">
                  <a:pos x="26" y="24"/>
                </a:cxn>
                <a:cxn ang="0">
                  <a:pos x="35" y="11"/>
                </a:cxn>
                <a:cxn ang="0">
                  <a:pos x="35" y="11"/>
                </a:cxn>
                <a:cxn ang="0">
                  <a:pos x="36" y="8"/>
                </a:cxn>
                <a:cxn ang="0">
                  <a:pos x="36" y="7"/>
                </a:cxn>
                <a:cxn ang="0">
                  <a:pos x="35" y="3"/>
                </a:cxn>
                <a:cxn ang="0">
                  <a:pos x="34" y="1"/>
                </a:cxn>
                <a:cxn ang="0">
                  <a:pos x="31" y="0"/>
                </a:cxn>
                <a:cxn ang="0">
                  <a:pos x="30" y="1"/>
                </a:cxn>
                <a:cxn ang="0">
                  <a:pos x="27" y="3"/>
                </a:cxn>
                <a:cxn ang="0">
                  <a:pos x="27" y="3"/>
                </a:cxn>
              </a:cxnLst>
              <a:rect l="0" t="0" r="r" b="b"/>
              <a:pathLst>
                <a:path w="36" h="73">
                  <a:moveTo>
                    <a:pt x="27" y="3"/>
                  </a:moveTo>
                  <a:lnTo>
                    <a:pt x="27" y="3"/>
                  </a:lnTo>
                  <a:lnTo>
                    <a:pt x="17" y="17"/>
                  </a:lnTo>
                  <a:lnTo>
                    <a:pt x="8" y="33"/>
                  </a:lnTo>
                  <a:lnTo>
                    <a:pt x="4" y="41"/>
                  </a:lnTo>
                  <a:lnTo>
                    <a:pt x="1" y="48"/>
                  </a:lnTo>
                  <a:lnTo>
                    <a:pt x="0" y="58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69"/>
                  </a:lnTo>
                  <a:lnTo>
                    <a:pt x="1" y="72"/>
                  </a:lnTo>
                  <a:lnTo>
                    <a:pt x="5" y="73"/>
                  </a:lnTo>
                  <a:lnTo>
                    <a:pt x="9" y="72"/>
                  </a:lnTo>
                  <a:lnTo>
                    <a:pt x="10" y="69"/>
                  </a:lnTo>
                  <a:lnTo>
                    <a:pt x="10" y="68"/>
                  </a:lnTo>
                  <a:lnTo>
                    <a:pt x="10" y="68"/>
                  </a:lnTo>
                  <a:lnTo>
                    <a:pt x="11" y="59"/>
                  </a:lnTo>
                  <a:lnTo>
                    <a:pt x="13" y="51"/>
                  </a:lnTo>
                  <a:lnTo>
                    <a:pt x="15" y="45"/>
                  </a:lnTo>
                  <a:lnTo>
                    <a:pt x="18" y="37"/>
                  </a:lnTo>
                  <a:lnTo>
                    <a:pt x="26" y="24"/>
                  </a:lnTo>
                  <a:lnTo>
                    <a:pt x="35" y="11"/>
                  </a:lnTo>
                  <a:lnTo>
                    <a:pt x="35" y="11"/>
                  </a:lnTo>
                  <a:lnTo>
                    <a:pt x="36" y="8"/>
                  </a:lnTo>
                  <a:lnTo>
                    <a:pt x="36" y="7"/>
                  </a:lnTo>
                  <a:lnTo>
                    <a:pt x="35" y="3"/>
                  </a:lnTo>
                  <a:lnTo>
                    <a:pt x="34" y="1"/>
                  </a:lnTo>
                  <a:lnTo>
                    <a:pt x="31" y="0"/>
                  </a:lnTo>
                  <a:lnTo>
                    <a:pt x="30" y="1"/>
                  </a:lnTo>
                  <a:lnTo>
                    <a:pt x="27" y="3"/>
                  </a:lnTo>
                  <a:lnTo>
                    <a:pt x="27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7" name="chenying0907 803"/>
            <p:cNvSpPr>
              <a:spLocks/>
            </p:cNvSpPr>
            <p:nvPr/>
          </p:nvSpPr>
          <p:spPr bwMode="auto">
            <a:xfrm>
              <a:off x="4446588" y="3363913"/>
              <a:ext cx="19050" cy="31750"/>
            </a:xfrm>
            <a:custGeom>
              <a:avLst/>
              <a:gdLst/>
              <a:ahLst/>
              <a:cxnLst>
                <a:cxn ang="0">
                  <a:pos x="35" y="3"/>
                </a:cxn>
                <a:cxn ang="0">
                  <a:pos x="35" y="3"/>
                </a:cxn>
                <a:cxn ang="0">
                  <a:pos x="25" y="20"/>
                </a:cxn>
                <a:cxn ang="0">
                  <a:pos x="15" y="38"/>
                </a:cxn>
                <a:cxn ang="0">
                  <a:pos x="8" y="57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0" y="79"/>
                </a:cxn>
                <a:cxn ang="0">
                  <a:pos x="0" y="80"/>
                </a:cxn>
                <a:cxn ang="0">
                  <a:pos x="2" y="81"/>
                </a:cxn>
                <a:cxn ang="0">
                  <a:pos x="4" y="83"/>
                </a:cxn>
                <a:cxn ang="0">
                  <a:pos x="8" y="83"/>
                </a:cxn>
                <a:cxn ang="0">
                  <a:pos x="10" y="81"/>
                </a:cxn>
                <a:cxn ang="0">
                  <a:pos x="12" y="79"/>
                </a:cxn>
                <a:cxn ang="0">
                  <a:pos x="12" y="79"/>
                </a:cxn>
                <a:cxn ang="0">
                  <a:pos x="18" y="61"/>
                </a:cxn>
                <a:cxn ang="0">
                  <a:pos x="26" y="42"/>
                </a:cxn>
                <a:cxn ang="0">
                  <a:pos x="35" y="25"/>
                </a:cxn>
                <a:cxn ang="0">
                  <a:pos x="44" y="8"/>
                </a:cxn>
                <a:cxn ang="0">
                  <a:pos x="44" y="8"/>
                </a:cxn>
                <a:cxn ang="0">
                  <a:pos x="46" y="6"/>
                </a:cxn>
                <a:cxn ang="0">
                  <a:pos x="46" y="4"/>
                </a:cxn>
                <a:cxn ang="0">
                  <a:pos x="43" y="0"/>
                </a:cxn>
                <a:cxn ang="0">
                  <a:pos x="39" y="0"/>
                </a:cxn>
                <a:cxn ang="0">
                  <a:pos x="36" y="0"/>
                </a:cxn>
                <a:cxn ang="0">
                  <a:pos x="35" y="3"/>
                </a:cxn>
                <a:cxn ang="0">
                  <a:pos x="35" y="3"/>
                </a:cxn>
              </a:cxnLst>
              <a:rect l="0" t="0" r="r" b="b"/>
              <a:pathLst>
                <a:path w="46" h="83">
                  <a:moveTo>
                    <a:pt x="35" y="3"/>
                  </a:moveTo>
                  <a:lnTo>
                    <a:pt x="35" y="3"/>
                  </a:lnTo>
                  <a:lnTo>
                    <a:pt x="25" y="20"/>
                  </a:lnTo>
                  <a:lnTo>
                    <a:pt x="15" y="38"/>
                  </a:lnTo>
                  <a:lnTo>
                    <a:pt x="8" y="57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9"/>
                  </a:lnTo>
                  <a:lnTo>
                    <a:pt x="0" y="80"/>
                  </a:lnTo>
                  <a:lnTo>
                    <a:pt x="2" y="81"/>
                  </a:lnTo>
                  <a:lnTo>
                    <a:pt x="4" y="83"/>
                  </a:lnTo>
                  <a:lnTo>
                    <a:pt x="8" y="83"/>
                  </a:lnTo>
                  <a:lnTo>
                    <a:pt x="10" y="81"/>
                  </a:lnTo>
                  <a:lnTo>
                    <a:pt x="12" y="79"/>
                  </a:lnTo>
                  <a:lnTo>
                    <a:pt x="12" y="79"/>
                  </a:lnTo>
                  <a:lnTo>
                    <a:pt x="18" y="61"/>
                  </a:lnTo>
                  <a:lnTo>
                    <a:pt x="26" y="42"/>
                  </a:lnTo>
                  <a:lnTo>
                    <a:pt x="35" y="25"/>
                  </a:lnTo>
                  <a:lnTo>
                    <a:pt x="44" y="8"/>
                  </a:lnTo>
                  <a:lnTo>
                    <a:pt x="44" y="8"/>
                  </a:lnTo>
                  <a:lnTo>
                    <a:pt x="46" y="6"/>
                  </a:lnTo>
                  <a:lnTo>
                    <a:pt x="46" y="4"/>
                  </a:lnTo>
                  <a:lnTo>
                    <a:pt x="43" y="0"/>
                  </a:lnTo>
                  <a:lnTo>
                    <a:pt x="39" y="0"/>
                  </a:lnTo>
                  <a:lnTo>
                    <a:pt x="36" y="0"/>
                  </a:lnTo>
                  <a:lnTo>
                    <a:pt x="35" y="3"/>
                  </a:lnTo>
                  <a:lnTo>
                    <a:pt x="35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8" name="chenying0907 804"/>
            <p:cNvSpPr>
              <a:spLocks/>
            </p:cNvSpPr>
            <p:nvPr/>
          </p:nvSpPr>
          <p:spPr bwMode="auto">
            <a:xfrm>
              <a:off x="4476751" y="3340100"/>
              <a:ext cx="14288" cy="33338"/>
            </a:xfrm>
            <a:custGeom>
              <a:avLst/>
              <a:gdLst/>
              <a:ahLst/>
              <a:cxnLst>
                <a:cxn ang="0">
                  <a:pos x="23" y="4"/>
                </a:cxn>
                <a:cxn ang="0">
                  <a:pos x="23" y="4"/>
                </a:cxn>
                <a:cxn ang="0">
                  <a:pos x="19" y="21"/>
                </a:cxn>
                <a:cxn ang="0">
                  <a:pos x="19" y="21"/>
                </a:cxn>
                <a:cxn ang="0">
                  <a:pos x="15" y="30"/>
                </a:cxn>
                <a:cxn ang="0">
                  <a:pos x="11" y="38"/>
                </a:cxn>
                <a:cxn ang="0">
                  <a:pos x="11" y="38"/>
                </a:cxn>
                <a:cxn ang="0">
                  <a:pos x="7" y="56"/>
                </a:cxn>
                <a:cxn ang="0">
                  <a:pos x="5" y="67"/>
                </a:cxn>
                <a:cxn ang="0">
                  <a:pos x="1" y="74"/>
                </a:cxn>
                <a:cxn ang="0">
                  <a:pos x="1" y="74"/>
                </a:cxn>
                <a:cxn ang="0">
                  <a:pos x="0" y="77"/>
                </a:cxn>
                <a:cxn ang="0">
                  <a:pos x="0" y="80"/>
                </a:cxn>
                <a:cxn ang="0">
                  <a:pos x="2" y="82"/>
                </a:cxn>
                <a:cxn ang="0">
                  <a:pos x="7" y="84"/>
                </a:cxn>
                <a:cxn ang="0">
                  <a:pos x="9" y="82"/>
                </a:cxn>
                <a:cxn ang="0">
                  <a:pos x="10" y="81"/>
                </a:cxn>
                <a:cxn ang="0">
                  <a:pos x="10" y="81"/>
                </a:cxn>
                <a:cxn ang="0">
                  <a:pos x="14" y="72"/>
                </a:cxn>
                <a:cxn ang="0">
                  <a:pos x="18" y="63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24" y="36"/>
                </a:cxn>
                <a:cxn ang="0">
                  <a:pos x="28" y="29"/>
                </a:cxn>
                <a:cxn ang="0">
                  <a:pos x="28" y="29"/>
                </a:cxn>
                <a:cxn ang="0">
                  <a:pos x="31" y="18"/>
                </a:cxn>
                <a:cxn ang="0">
                  <a:pos x="34" y="6"/>
                </a:cxn>
                <a:cxn ang="0">
                  <a:pos x="34" y="6"/>
                </a:cxn>
                <a:cxn ang="0">
                  <a:pos x="34" y="4"/>
                </a:cxn>
                <a:cxn ang="0">
                  <a:pos x="34" y="2"/>
                </a:cxn>
                <a:cxn ang="0">
                  <a:pos x="30" y="0"/>
                </a:cxn>
                <a:cxn ang="0">
                  <a:pos x="26" y="0"/>
                </a:cxn>
                <a:cxn ang="0">
                  <a:pos x="24" y="1"/>
                </a:cxn>
                <a:cxn ang="0">
                  <a:pos x="23" y="4"/>
                </a:cxn>
                <a:cxn ang="0">
                  <a:pos x="23" y="4"/>
                </a:cxn>
              </a:cxnLst>
              <a:rect l="0" t="0" r="r" b="b"/>
              <a:pathLst>
                <a:path w="34" h="84">
                  <a:moveTo>
                    <a:pt x="23" y="4"/>
                  </a:moveTo>
                  <a:lnTo>
                    <a:pt x="23" y="4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5" y="30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7" y="56"/>
                  </a:lnTo>
                  <a:lnTo>
                    <a:pt x="5" y="67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0" y="77"/>
                  </a:lnTo>
                  <a:lnTo>
                    <a:pt x="0" y="80"/>
                  </a:lnTo>
                  <a:lnTo>
                    <a:pt x="2" y="82"/>
                  </a:lnTo>
                  <a:lnTo>
                    <a:pt x="7" y="84"/>
                  </a:lnTo>
                  <a:lnTo>
                    <a:pt x="9" y="82"/>
                  </a:lnTo>
                  <a:lnTo>
                    <a:pt x="10" y="81"/>
                  </a:lnTo>
                  <a:lnTo>
                    <a:pt x="10" y="81"/>
                  </a:lnTo>
                  <a:lnTo>
                    <a:pt x="14" y="72"/>
                  </a:lnTo>
                  <a:lnTo>
                    <a:pt x="18" y="63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4" y="36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31" y="18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34" y="4"/>
                  </a:lnTo>
                  <a:lnTo>
                    <a:pt x="34" y="2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4" y="1"/>
                  </a:lnTo>
                  <a:lnTo>
                    <a:pt x="23" y="4"/>
                  </a:lnTo>
                  <a:lnTo>
                    <a:pt x="23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9" name="chenying0907 805"/>
            <p:cNvSpPr>
              <a:spLocks/>
            </p:cNvSpPr>
            <p:nvPr/>
          </p:nvSpPr>
          <p:spPr bwMode="auto">
            <a:xfrm>
              <a:off x="4522788" y="3330575"/>
              <a:ext cx="11113" cy="25400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19" y="3"/>
                </a:cxn>
                <a:cxn ang="0">
                  <a:pos x="10" y="15"/>
                </a:cxn>
                <a:cxn ang="0">
                  <a:pos x="5" y="28"/>
                </a:cxn>
                <a:cxn ang="0">
                  <a:pos x="1" y="41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58"/>
                </a:cxn>
                <a:cxn ang="0">
                  <a:pos x="1" y="60"/>
                </a:cxn>
                <a:cxn ang="0">
                  <a:pos x="5" y="62"/>
                </a:cxn>
                <a:cxn ang="0">
                  <a:pos x="9" y="60"/>
                </a:cxn>
                <a:cxn ang="0">
                  <a:pos x="10" y="58"/>
                </a:cxn>
                <a:cxn ang="0">
                  <a:pos x="10" y="57"/>
                </a:cxn>
                <a:cxn ang="0">
                  <a:pos x="10" y="57"/>
                </a:cxn>
                <a:cxn ang="0">
                  <a:pos x="12" y="43"/>
                </a:cxn>
                <a:cxn ang="0">
                  <a:pos x="15" y="32"/>
                </a:cxn>
                <a:cxn ang="0">
                  <a:pos x="21" y="20"/>
                </a:cxn>
                <a:cxn ang="0">
                  <a:pos x="29" y="11"/>
                </a:cxn>
                <a:cxn ang="0">
                  <a:pos x="29" y="11"/>
                </a:cxn>
                <a:cxn ang="0">
                  <a:pos x="30" y="8"/>
                </a:cxn>
                <a:cxn ang="0">
                  <a:pos x="30" y="5"/>
                </a:cxn>
                <a:cxn ang="0">
                  <a:pos x="27" y="3"/>
                </a:cxn>
                <a:cxn ang="0">
                  <a:pos x="23" y="0"/>
                </a:cxn>
                <a:cxn ang="0">
                  <a:pos x="22" y="2"/>
                </a:cxn>
                <a:cxn ang="0">
                  <a:pos x="19" y="3"/>
                </a:cxn>
                <a:cxn ang="0">
                  <a:pos x="19" y="3"/>
                </a:cxn>
              </a:cxnLst>
              <a:rect l="0" t="0" r="r" b="b"/>
              <a:pathLst>
                <a:path w="30" h="62">
                  <a:moveTo>
                    <a:pt x="19" y="3"/>
                  </a:moveTo>
                  <a:lnTo>
                    <a:pt x="19" y="3"/>
                  </a:lnTo>
                  <a:lnTo>
                    <a:pt x="10" y="15"/>
                  </a:lnTo>
                  <a:lnTo>
                    <a:pt x="5" y="28"/>
                  </a:lnTo>
                  <a:lnTo>
                    <a:pt x="1" y="41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8"/>
                  </a:lnTo>
                  <a:lnTo>
                    <a:pt x="1" y="60"/>
                  </a:lnTo>
                  <a:lnTo>
                    <a:pt x="5" y="62"/>
                  </a:lnTo>
                  <a:lnTo>
                    <a:pt x="9" y="60"/>
                  </a:lnTo>
                  <a:lnTo>
                    <a:pt x="10" y="58"/>
                  </a:lnTo>
                  <a:lnTo>
                    <a:pt x="10" y="57"/>
                  </a:lnTo>
                  <a:lnTo>
                    <a:pt x="10" y="57"/>
                  </a:lnTo>
                  <a:lnTo>
                    <a:pt x="12" y="43"/>
                  </a:lnTo>
                  <a:lnTo>
                    <a:pt x="15" y="32"/>
                  </a:lnTo>
                  <a:lnTo>
                    <a:pt x="21" y="20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30" y="8"/>
                  </a:lnTo>
                  <a:lnTo>
                    <a:pt x="30" y="5"/>
                  </a:lnTo>
                  <a:lnTo>
                    <a:pt x="27" y="3"/>
                  </a:lnTo>
                  <a:lnTo>
                    <a:pt x="23" y="0"/>
                  </a:lnTo>
                  <a:lnTo>
                    <a:pt x="22" y="2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0" name="chenying0907 806"/>
            <p:cNvSpPr>
              <a:spLocks/>
            </p:cNvSpPr>
            <p:nvPr/>
          </p:nvSpPr>
          <p:spPr bwMode="auto">
            <a:xfrm>
              <a:off x="4552951" y="3344863"/>
              <a:ext cx="7938" cy="25400"/>
            </a:xfrm>
            <a:custGeom>
              <a:avLst/>
              <a:gdLst/>
              <a:ahLst/>
              <a:cxnLst>
                <a:cxn ang="0">
                  <a:pos x="11" y="4"/>
                </a:cxn>
                <a:cxn ang="0">
                  <a:pos x="11" y="4"/>
                </a:cxn>
                <a:cxn ang="0">
                  <a:pos x="9" y="11"/>
                </a:cxn>
                <a:cxn ang="0">
                  <a:pos x="7" y="17"/>
                </a:cxn>
                <a:cxn ang="0">
                  <a:pos x="6" y="30"/>
                </a:cxn>
                <a:cxn ang="0">
                  <a:pos x="4" y="43"/>
                </a:cxn>
                <a:cxn ang="0">
                  <a:pos x="2" y="50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59"/>
                </a:cxn>
                <a:cxn ang="0">
                  <a:pos x="0" y="62"/>
                </a:cxn>
                <a:cxn ang="0">
                  <a:pos x="2" y="64"/>
                </a:cxn>
                <a:cxn ang="0">
                  <a:pos x="5" y="66"/>
                </a:cxn>
                <a:cxn ang="0">
                  <a:pos x="6" y="66"/>
                </a:cxn>
                <a:cxn ang="0">
                  <a:pos x="9" y="64"/>
                </a:cxn>
                <a:cxn ang="0">
                  <a:pos x="10" y="63"/>
                </a:cxn>
                <a:cxn ang="0">
                  <a:pos x="10" y="63"/>
                </a:cxn>
                <a:cxn ang="0">
                  <a:pos x="13" y="57"/>
                </a:cxn>
                <a:cxn ang="0">
                  <a:pos x="14" y="50"/>
                </a:cxn>
                <a:cxn ang="0">
                  <a:pos x="15" y="36"/>
                </a:cxn>
                <a:cxn ang="0">
                  <a:pos x="18" y="23"/>
                </a:cxn>
                <a:cxn ang="0">
                  <a:pos x="19" y="16"/>
                </a:cxn>
                <a:cxn ang="0">
                  <a:pos x="22" y="9"/>
                </a:cxn>
                <a:cxn ang="0">
                  <a:pos x="22" y="9"/>
                </a:cxn>
                <a:cxn ang="0">
                  <a:pos x="22" y="7"/>
                </a:cxn>
                <a:cxn ang="0">
                  <a:pos x="22" y="6"/>
                </a:cxn>
                <a:cxn ang="0">
                  <a:pos x="19" y="2"/>
                </a:cxn>
                <a:cxn ang="0">
                  <a:pos x="17" y="0"/>
                </a:cxn>
                <a:cxn ang="0">
                  <a:pos x="14" y="0"/>
                </a:cxn>
                <a:cxn ang="0">
                  <a:pos x="13" y="2"/>
                </a:cxn>
                <a:cxn ang="0">
                  <a:pos x="11" y="4"/>
                </a:cxn>
                <a:cxn ang="0">
                  <a:pos x="11" y="4"/>
                </a:cxn>
              </a:cxnLst>
              <a:rect l="0" t="0" r="r" b="b"/>
              <a:pathLst>
                <a:path w="22" h="66">
                  <a:moveTo>
                    <a:pt x="11" y="4"/>
                  </a:moveTo>
                  <a:lnTo>
                    <a:pt x="11" y="4"/>
                  </a:lnTo>
                  <a:lnTo>
                    <a:pt x="9" y="11"/>
                  </a:lnTo>
                  <a:lnTo>
                    <a:pt x="7" y="17"/>
                  </a:lnTo>
                  <a:lnTo>
                    <a:pt x="6" y="30"/>
                  </a:lnTo>
                  <a:lnTo>
                    <a:pt x="4" y="43"/>
                  </a:lnTo>
                  <a:lnTo>
                    <a:pt x="2" y="50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9"/>
                  </a:lnTo>
                  <a:lnTo>
                    <a:pt x="0" y="62"/>
                  </a:lnTo>
                  <a:lnTo>
                    <a:pt x="2" y="64"/>
                  </a:lnTo>
                  <a:lnTo>
                    <a:pt x="5" y="66"/>
                  </a:lnTo>
                  <a:lnTo>
                    <a:pt x="6" y="66"/>
                  </a:lnTo>
                  <a:lnTo>
                    <a:pt x="9" y="64"/>
                  </a:lnTo>
                  <a:lnTo>
                    <a:pt x="10" y="63"/>
                  </a:lnTo>
                  <a:lnTo>
                    <a:pt x="10" y="63"/>
                  </a:lnTo>
                  <a:lnTo>
                    <a:pt x="13" y="57"/>
                  </a:lnTo>
                  <a:lnTo>
                    <a:pt x="14" y="50"/>
                  </a:lnTo>
                  <a:lnTo>
                    <a:pt x="15" y="36"/>
                  </a:lnTo>
                  <a:lnTo>
                    <a:pt x="18" y="23"/>
                  </a:lnTo>
                  <a:lnTo>
                    <a:pt x="19" y="16"/>
                  </a:lnTo>
                  <a:lnTo>
                    <a:pt x="22" y="9"/>
                  </a:lnTo>
                  <a:lnTo>
                    <a:pt x="22" y="9"/>
                  </a:lnTo>
                  <a:lnTo>
                    <a:pt x="22" y="7"/>
                  </a:lnTo>
                  <a:lnTo>
                    <a:pt x="22" y="6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3" y="2"/>
                  </a:lnTo>
                  <a:lnTo>
                    <a:pt x="11" y="4"/>
                  </a:lnTo>
                  <a:lnTo>
                    <a:pt x="11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1" name="chenying0907 807"/>
            <p:cNvSpPr>
              <a:spLocks/>
            </p:cNvSpPr>
            <p:nvPr/>
          </p:nvSpPr>
          <p:spPr bwMode="auto">
            <a:xfrm>
              <a:off x="4575176" y="3357563"/>
              <a:ext cx="12700" cy="23813"/>
            </a:xfrm>
            <a:custGeom>
              <a:avLst/>
              <a:gdLst/>
              <a:ahLst/>
              <a:cxnLst>
                <a:cxn ang="0">
                  <a:pos x="19" y="4"/>
                </a:cxn>
                <a:cxn ang="0">
                  <a:pos x="19" y="4"/>
                </a:cxn>
                <a:cxn ang="0">
                  <a:pos x="14" y="17"/>
                </a:cxn>
                <a:cxn ang="0">
                  <a:pos x="8" y="28"/>
                </a:cxn>
                <a:cxn ang="0">
                  <a:pos x="2" y="42"/>
                </a:cxn>
                <a:cxn ang="0">
                  <a:pos x="1" y="48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1" y="57"/>
                </a:cxn>
                <a:cxn ang="0">
                  <a:pos x="2" y="59"/>
                </a:cxn>
                <a:cxn ang="0">
                  <a:pos x="6" y="60"/>
                </a:cxn>
                <a:cxn ang="0">
                  <a:pos x="10" y="59"/>
                </a:cxn>
                <a:cxn ang="0">
                  <a:pos x="12" y="57"/>
                </a:cxn>
                <a:cxn ang="0">
                  <a:pos x="12" y="55"/>
                </a:cxn>
                <a:cxn ang="0">
                  <a:pos x="12" y="55"/>
                </a:cxn>
                <a:cxn ang="0">
                  <a:pos x="13" y="48"/>
                </a:cxn>
                <a:cxn ang="0">
                  <a:pos x="14" y="42"/>
                </a:cxn>
                <a:cxn ang="0">
                  <a:pos x="19" y="30"/>
                </a:cxn>
                <a:cxn ang="0">
                  <a:pos x="26" y="18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31" y="4"/>
                </a:cxn>
                <a:cxn ang="0">
                  <a:pos x="30" y="2"/>
                </a:cxn>
                <a:cxn ang="0">
                  <a:pos x="26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19" y="4"/>
                </a:cxn>
                <a:cxn ang="0">
                  <a:pos x="19" y="4"/>
                </a:cxn>
              </a:cxnLst>
              <a:rect l="0" t="0" r="r" b="b"/>
              <a:pathLst>
                <a:path w="31" h="60">
                  <a:moveTo>
                    <a:pt x="19" y="4"/>
                  </a:moveTo>
                  <a:lnTo>
                    <a:pt x="19" y="4"/>
                  </a:lnTo>
                  <a:lnTo>
                    <a:pt x="14" y="17"/>
                  </a:lnTo>
                  <a:lnTo>
                    <a:pt x="8" y="28"/>
                  </a:lnTo>
                  <a:lnTo>
                    <a:pt x="2" y="42"/>
                  </a:lnTo>
                  <a:lnTo>
                    <a:pt x="1" y="4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1" y="57"/>
                  </a:lnTo>
                  <a:lnTo>
                    <a:pt x="2" y="59"/>
                  </a:lnTo>
                  <a:lnTo>
                    <a:pt x="6" y="60"/>
                  </a:lnTo>
                  <a:lnTo>
                    <a:pt x="10" y="59"/>
                  </a:lnTo>
                  <a:lnTo>
                    <a:pt x="12" y="57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3" y="48"/>
                  </a:lnTo>
                  <a:lnTo>
                    <a:pt x="14" y="42"/>
                  </a:lnTo>
                  <a:lnTo>
                    <a:pt x="19" y="30"/>
                  </a:lnTo>
                  <a:lnTo>
                    <a:pt x="26" y="18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31" y="4"/>
                  </a:lnTo>
                  <a:lnTo>
                    <a:pt x="30" y="2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19" y="4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2" name="chenying0907 809"/>
            <p:cNvSpPr>
              <a:spLocks/>
            </p:cNvSpPr>
            <p:nvPr/>
          </p:nvSpPr>
          <p:spPr bwMode="auto">
            <a:xfrm>
              <a:off x="4598988" y="3362326"/>
              <a:ext cx="7938" cy="22225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7" y="16"/>
                </a:cxn>
                <a:cxn ang="0">
                  <a:pos x="6" y="28"/>
                </a:cxn>
                <a:cxn ang="0">
                  <a:pos x="0" y="50"/>
                </a:cxn>
                <a:cxn ang="0">
                  <a:pos x="0" y="50"/>
                </a:cxn>
                <a:cxn ang="0">
                  <a:pos x="0" y="53"/>
                </a:cxn>
                <a:cxn ang="0">
                  <a:pos x="2" y="54"/>
                </a:cxn>
                <a:cxn ang="0">
                  <a:pos x="4" y="57"/>
                </a:cxn>
                <a:cxn ang="0">
                  <a:pos x="8" y="57"/>
                </a:cxn>
                <a:cxn ang="0">
                  <a:pos x="11" y="55"/>
                </a:cxn>
                <a:cxn ang="0">
                  <a:pos x="11" y="53"/>
                </a:cxn>
                <a:cxn ang="0">
                  <a:pos x="11" y="53"/>
                </a:cxn>
                <a:cxn ang="0">
                  <a:pos x="16" y="29"/>
                </a:cxn>
                <a:cxn ang="0">
                  <a:pos x="19" y="17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3"/>
                </a:cxn>
                <a:cxn ang="0">
                  <a:pos x="17" y="2"/>
                </a:cxn>
                <a:cxn ang="0">
                  <a:pos x="13" y="0"/>
                </a:cxn>
                <a:cxn ang="0">
                  <a:pos x="9" y="2"/>
                </a:cxn>
                <a:cxn ang="0">
                  <a:pos x="8" y="3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19" h="57">
                  <a:moveTo>
                    <a:pt x="8" y="6"/>
                  </a:moveTo>
                  <a:lnTo>
                    <a:pt x="8" y="6"/>
                  </a:lnTo>
                  <a:lnTo>
                    <a:pt x="7" y="16"/>
                  </a:lnTo>
                  <a:lnTo>
                    <a:pt x="6" y="28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53"/>
                  </a:lnTo>
                  <a:lnTo>
                    <a:pt x="2" y="54"/>
                  </a:lnTo>
                  <a:lnTo>
                    <a:pt x="4" y="57"/>
                  </a:lnTo>
                  <a:lnTo>
                    <a:pt x="8" y="57"/>
                  </a:lnTo>
                  <a:lnTo>
                    <a:pt x="11" y="55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16" y="29"/>
                  </a:lnTo>
                  <a:lnTo>
                    <a:pt x="19" y="17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3"/>
                  </a:lnTo>
                  <a:lnTo>
                    <a:pt x="17" y="2"/>
                  </a:lnTo>
                  <a:lnTo>
                    <a:pt x="13" y="0"/>
                  </a:lnTo>
                  <a:lnTo>
                    <a:pt x="9" y="2"/>
                  </a:lnTo>
                  <a:lnTo>
                    <a:pt x="8" y="3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3" name="chenying0907 810"/>
            <p:cNvSpPr>
              <a:spLocks/>
            </p:cNvSpPr>
            <p:nvPr/>
          </p:nvSpPr>
          <p:spPr bwMode="auto">
            <a:xfrm>
              <a:off x="4630738" y="3368676"/>
              <a:ext cx="14288" cy="23813"/>
            </a:xfrm>
            <a:custGeom>
              <a:avLst/>
              <a:gdLst/>
              <a:ahLst/>
              <a:cxnLst>
                <a:cxn ang="0">
                  <a:pos x="24" y="3"/>
                </a:cxn>
                <a:cxn ang="0">
                  <a:pos x="24" y="3"/>
                </a:cxn>
                <a:cxn ang="0">
                  <a:pos x="17" y="20"/>
                </a:cxn>
                <a:cxn ang="0">
                  <a:pos x="11" y="35"/>
                </a:cxn>
                <a:cxn ang="0">
                  <a:pos x="11" y="35"/>
                </a:cxn>
                <a:cxn ang="0">
                  <a:pos x="4" y="46"/>
                </a:cxn>
                <a:cxn ang="0">
                  <a:pos x="1" y="51"/>
                </a:cxn>
                <a:cxn ang="0">
                  <a:pos x="0" y="58"/>
                </a:cxn>
                <a:cxn ang="0">
                  <a:pos x="0" y="58"/>
                </a:cxn>
                <a:cxn ang="0">
                  <a:pos x="0" y="60"/>
                </a:cxn>
                <a:cxn ang="0">
                  <a:pos x="1" y="62"/>
                </a:cxn>
                <a:cxn ang="0">
                  <a:pos x="3" y="63"/>
                </a:cxn>
                <a:cxn ang="0">
                  <a:pos x="5" y="63"/>
                </a:cxn>
                <a:cxn ang="0">
                  <a:pos x="9" y="62"/>
                </a:cxn>
                <a:cxn ang="0">
                  <a:pos x="11" y="60"/>
                </a:cxn>
                <a:cxn ang="0">
                  <a:pos x="12" y="58"/>
                </a:cxn>
                <a:cxn ang="0">
                  <a:pos x="12" y="58"/>
                </a:cxn>
                <a:cxn ang="0">
                  <a:pos x="13" y="51"/>
                </a:cxn>
                <a:cxn ang="0">
                  <a:pos x="17" y="45"/>
                </a:cxn>
                <a:cxn ang="0">
                  <a:pos x="21" y="38"/>
                </a:cxn>
                <a:cxn ang="0">
                  <a:pos x="25" y="33"/>
                </a:cxn>
                <a:cxn ang="0">
                  <a:pos x="25" y="33"/>
                </a:cxn>
                <a:cxn ang="0">
                  <a:pos x="30" y="20"/>
                </a:cxn>
                <a:cxn ang="0">
                  <a:pos x="34" y="7"/>
                </a:cxn>
                <a:cxn ang="0">
                  <a:pos x="34" y="7"/>
                </a:cxn>
                <a:cxn ang="0">
                  <a:pos x="34" y="4"/>
                </a:cxn>
                <a:cxn ang="0">
                  <a:pos x="34" y="1"/>
                </a:cxn>
                <a:cxn ang="0">
                  <a:pos x="30" y="0"/>
                </a:cxn>
                <a:cxn ang="0">
                  <a:pos x="26" y="0"/>
                </a:cxn>
                <a:cxn ang="0">
                  <a:pos x="25" y="1"/>
                </a:cxn>
                <a:cxn ang="0">
                  <a:pos x="24" y="3"/>
                </a:cxn>
                <a:cxn ang="0">
                  <a:pos x="24" y="3"/>
                </a:cxn>
              </a:cxnLst>
              <a:rect l="0" t="0" r="r" b="b"/>
              <a:pathLst>
                <a:path w="34" h="63">
                  <a:moveTo>
                    <a:pt x="24" y="3"/>
                  </a:moveTo>
                  <a:lnTo>
                    <a:pt x="24" y="3"/>
                  </a:lnTo>
                  <a:lnTo>
                    <a:pt x="17" y="20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4" y="46"/>
                  </a:lnTo>
                  <a:lnTo>
                    <a:pt x="1" y="51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60"/>
                  </a:lnTo>
                  <a:lnTo>
                    <a:pt x="1" y="62"/>
                  </a:lnTo>
                  <a:lnTo>
                    <a:pt x="3" y="63"/>
                  </a:lnTo>
                  <a:lnTo>
                    <a:pt x="5" y="63"/>
                  </a:lnTo>
                  <a:lnTo>
                    <a:pt x="9" y="62"/>
                  </a:lnTo>
                  <a:lnTo>
                    <a:pt x="11" y="60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3" y="51"/>
                  </a:lnTo>
                  <a:lnTo>
                    <a:pt x="17" y="45"/>
                  </a:lnTo>
                  <a:lnTo>
                    <a:pt x="21" y="38"/>
                  </a:lnTo>
                  <a:lnTo>
                    <a:pt x="25" y="33"/>
                  </a:lnTo>
                  <a:lnTo>
                    <a:pt x="25" y="33"/>
                  </a:lnTo>
                  <a:lnTo>
                    <a:pt x="30" y="20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4" y="1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5" y="1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4" name="chenying0907 811"/>
            <p:cNvSpPr>
              <a:spLocks/>
            </p:cNvSpPr>
            <p:nvPr/>
          </p:nvSpPr>
          <p:spPr bwMode="auto">
            <a:xfrm>
              <a:off x="4657726" y="3365501"/>
              <a:ext cx="12700" cy="28575"/>
            </a:xfrm>
            <a:custGeom>
              <a:avLst/>
              <a:gdLst/>
              <a:ahLst/>
              <a:cxnLst>
                <a:cxn ang="0">
                  <a:pos x="20" y="6"/>
                </a:cxn>
                <a:cxn ang="0">
                  <a:pos x="20" y="6"/>
                </a:cxn>
                <a:cxn ang="0">
                  <a:pos x="18" y="9"/>
                </a:cxn>
                <a:cxn ang="0">
                  <a:pos x="17" y="13"/>
                </a:cxn>
                <a:cxn ang="0">
                  <a:pos x="13" y="20"/>
                </a:cxn>
                <a:cxn ang="0">
                  <a:pos x="8" y="25"/>
                </a:cxn>
                <a:cxn ang="0">
                  <a:pos x="5" y="33"/>
                </a:cxn>
                <a:cxn ang="0">
                  <a:pos x="5" y="33"/>
                </a:cxn>
                <a:cxn ang="0">
                  <a:pos x="3" y="40"/>
                </a:cxn>
                <a:cxn ang="0">
                  <a:pos x="1" y="50"/>
                </a:cxn>
                <a:cxn ang="0">
                  <a:pos x="0" y="67"/>
                </a:cxn>
                <a:cxn ang="0">
                  <a:pos x="0" y="67"/>
                </a:cxn>
                <a:cxn ang="0">
                  <a:pos x="1" y="69"/>
                </a:cxn>
                <a:cxn ang="0">
                  <a:pos x="3" y="71"/>
                </a:cxn>
                <a:cxn ang="0">
                  <a:pos x="7" y="72"/>
                </a:cxn>
                <a:cxn ang="0">
                  <a:pos x="11" y="71"/>
                </a:cxn>
                <a:cxn ang="0">
                  <a:pos x="12" y="69"/>
                </a:cxn>
                <a:cxn ang="0">
                  <a:pos x="12" y="67"/>
                </a:cxn>
                <a:cxn ang="0">
                  <a:pos x="12" y="67"/>
                </a:cxn>
                <a:cxn ang="0">
                  <a:pos x="12" y="57"/>
                </a:cxn>
                <a:cxn ang="0">
                  <a:pos x="13" y="47"/>
                </a:cxn>
                <a:cxn ang="0">
                  <a:pos x="15" y="38"/>
                </a:cxn>
                <a:cxn ang="0">
                  <a:pos x="18" y="29"/>
                </a:cxn>
                <a:cxn ang="0">
                  <a:pos x="18" y="29"/>
                </a:cxn>
                <a:cxn ang="0">
                  <a:pos x="26" y="18"/>
                </a:cxn>
                <a:cxn ang="0">
                  <a:pos x="29" y="13"/>
                </a:cxn>
                <a:cxn ang="0">
                  <a:pos x="32" y="6"/>
                </a:cxn>
                <a:cxn ang="0">
                  <a:pos x="32" y="6"/>
                </a:cxn>
                <a:cxn ang="0">
                  <a:pos x="30" y="4"/>
                </a:cxn>
                <a:cxn ang="0">
                  <a:pos x="30" y="1"/>
                </a:cxn>
                <a:cxn ang="0">
                  <a:pos x="28" y="1"/>
                </a:cxn>
                <a:cxn ang="0">
                  <a:pos x="26" y="0"/>
                </a:cxn>
                <a:cxn ang="0">
                  <a:pos x="22" y="1"/>
                </a:cxn>
                <a:cxn ang="0">
                  <a:pos x="21" y="4"/>
                </a:cxn>
                <a:cxn ang="0">
                  <a:pos x="20" y="6"/>
                </a:cxn>
                <a:cxn ang="0">
                  <a:pos x="20" y="6"/>
                </a:cxn>
              </a:cxnLst>
              <a:rect l="0" t="0" r="r" b="b"/>
              <a:pathLst>
                <a:path w="32" h="72">
                  <a:moveTo>
                    <a:pt x="20" y="6"/>
                  </a:moveTo>
                  <a:lnTo>
                    <a:pt x="20" y="6"/>
                  </a:lnTo>
                  <a:lnTo>
                    <a:pt x="18" y="9"/>
                  </a:lnTo>
                  <a:lnTo>
                    <a:pt x="17" y="13"/>
                  </a:lnTo>
                  <a:lnTo>
                    <a:pt x="13" y="20"/>
                  </a:lnTo>
                  <a:lnTo>
                    <a:pt x="8" y="25"/>
                  </a:lnTo>
                  <a:lnTo>
                    <a:pt x="5" y="33"/>
                  </a:lnTo>
                  <a:lnTo>
                    <a:pt x="5" y="33"/>
                  </a:lnTo>
                  <a:lnTo>
                    <a:pt x="3" y="40"/>
                  </a:lnTo>
                  <a:lnTo>
                    <a:pt x="1" y="50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1" y="69"/>
                  </a:lnTo>
                  <a:lnTo>
                    <a:pt x="3" y="71"/>
                  </a:lnTo>
                  <a:lnTo>
                    <a:pt x="7" y="72"/>
                  </a:lnTo>
                  <a:lnTo>
                    <a:pt x="11" y="71"/>
                  </a:lnTo>
                  <a:lnTo>
                    <a:pt x="12" y="69"/>
                  </a:lnTo>
                  <a:lnTo>
                    <a:pt x="12" y="67"/>
                  </a:lnTo>
                  <a:lnTo>
                    <a:pt x="12" y="67"/>
                  </a:lnTo>
                  <a:lnTo>
                    <a:pt x="12" y="57"/>
                  </a:lnTo>
                  <a:lnTo>
                    <a:pt x="13" y="47"/>
                  </a:lnTo>
                  <a:lnTo>
                    <a:pt x="15" y="38"/>
                  </a:lnTo>
                  <a:lnTo>
                    <a:pt x="18" y="29"/>
                  </a:lnTo>
                  <a:lnTo>
                    <a:pt x="18" y="29"/>
                  </a:lnTo>
                  <a:lnTo>
                    <a:pt x="26" y="18"/>
                  </a:lnTo>
                  <a:lnTo>
                    <a:pt x="29" y="13"/>
                  </a:lnTo>
                  <a:lnTo>
                    <a:pt x="32" y="6"/>
                  </a:lnTo>
                  <a:lnTo>
                    <a:pt x="32" y="6"/>
                  </a:lnTo>
                  <a:lnTo>
                    <a:pt x="30" y="4"/>
                  </a:lnTo>
                  <a:lnTo>
                    <a:pt x="30" y="1"/>
                  </a:lnTo>
                  <a:lnTo>
                    <a:pt x="28" y="1"/>
                  </a:lnTo>
                  <a:lnTo>
                    <a:pt x="26" y="0"/>
                  </a:lnTo>
                  <a:lnTo>
                    <a:pt x="22" y="1"/>
                  </a:lnTo>
                  <a:lnTo>
                    <a:pt x="21" y="4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5" name="chenying0907 812"/>
            <p:cNvSpPr>
              <a:spLocks/>
            </p:cNvSpPr>
            <p:nvPr/>
          </p:nvSpPr>
          <p:spPr bwMode="auto">
            <a:xfrm>
              <a:off x="4687888" y="3367088"/>
              <a:ext cx="7938" cy="23813"/>
            </a:xfrm>
            <a:custGeom>
              <a:avLst/>
              <a:gdLst/>
              <a:ahLst/>
              <a:cxnLst>
                <a:cxn ang="0">
                  <a:pos x="11" y="6"/>
                </a:cxn>
                <a:cxn ang="0">
                  <a:pos x="11" y="6"/>
                </a:cxn>
                <a:cxn ang="0">
                  <a:pos x="10" y="16"/>
                </a:cxn>
                <a:cxn ang="0">
                  <a:pos x="7" y="26"/>
                </a:cxn>
                <a:cxn ang="0">
                  <a:pos x="7" y="26"/>
                </a:cxn>
                <a:cxn ang="0">
                  <a:pos x="4" y="38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3" y="56"/>
                </a:cxn>
                <a:cxn ang="0">
                  <a:pos x="6" y="57"/>
                </a:cxn>
                <a:cxn ang="0">
                  <a:pos x="7" y="57"/>
                </a:cxn>
                <a:cxn ang="0">
                  <a:pos x="10" y="56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5" y="43"/>
                </a:cxn>
                <a:cxn ang="0">
                  <a:pos x="17" y="31"/>
                </a:cxn>
                <a:cxn ang="0">
                  <a:pos x="17" y="31"/>
                </a:cxn>
                <a:cxn ang="0">
                  <a:pos x="20" y="18"/>
                </a:cxn>
                <a:cxn ang="0">
                  <a:pos x="23" y="6"/>
                </a:cxn>
                <a:cxn ang="0">
                  <a:pos x="23" y="6"/>
                </a:cxn>
                <a:cxn ang="0">
                  <a:pos x="23" y="4"/>
                </a:cxn>
                <a:cxn ang="0">
                  <a:pos x="21" y="1"/>
                </a:cxn>
                <a:cxn ang="0">
                  <a:pos x="20" y="1"/>
                </a:cxn>
                <a:cxn ang="0">
                  <a:pos x="17" y="0"/>
                </a:cxn>
                <a:cxn ang="0">
                  <a:pos x="13" y="1"/>
                </a:cxn>
                <a:cxn ang="0">
                  <a:pos x="12" y="4"/>
                </a:cxn>
                <a:cxn ang="0">
                  <a:pos x="11" y="6"/>
                </a:cxn>
                <a:cxn ang="0">
                  <a:pos x="11" y="6"/>
                </a:cxn>
              </a:cxnLst>
              <a:rect l="0" t="0" r="r" b="b"/>
              <a:pathLst>
                <a:path w="23" h="57">
                  <a:moveTo>
                    <a:pt x="11" y="6"/>
                  </a:moveTo>
                  <a:lnTo>
                    <a:pt x="11" y="6"/>
                  </a:lnTo>
                  <a:lnTo>
                    <a:pt x="10" y="1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4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3" y="56"/>
                  </a:lnTo>
                  <a:lnTo>
                    <a:pt x="6" y="57"/>
                  </a:lnTo>
                  <a:lnTo>
                    <a:pt x="7" y="57"/>
                  </a:lnTo>
                  <a:lnTo>
                    <a:pt x="10" y="56"/>
                  </a:lnTo>
                  <a:lnTo>
                    <a:pt x="11" y="55"/>
                  </a:lnTo>
                  <a:lnTo>
                    <a:pt x="11" y="55"/>
                  </a:lnTo>
                  <a:lnTo>
                    <a:pt x="15" y="43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20" y="18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4"/>
                  </a:lnTo>
                  <a:lnTo>
                    <a:pt x="21" y="1"/>
                  </a:lnTo>
                  <a:lnTo>
                    <a:pt x="20" y="1"/>
                  </a:lnTo>
                  <a:lnTo>
                    <a:pt x="17" y="0"/>
                  </a:lnTo>
                  <a:lnTo>
                    <a:pt x="13" y="1"/>
                  </a:lnTo>
                  <a:lnTo>
                    <a:pt x="12" y="4"/>
                  </a:lnTo>
                  <a:lnTo>
                    <a:pt x="11" y="6"/>
                  </a:lnTo>
                  <a:lnTo>
                    <a:pt x="11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6" name="chenying0907 813"/>
            <p:cNvSpPr>
              <a:spLocks/>
            </p:cNvSpPr>
            <p:nvPr/>
          </p:nvSpPr>
          <p:spPr bwMode="auto">
            <a:xfrm>
              <a:off x="4667251" y="3168651"/>
              <a:ext cx="19050" cy="55563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5" y="2"/>
                </a:cxn>
                <a:cxn ang="0">
                  <a:pos x="30" y="10"/>
                </a:cxn>
                <a:cxn ang="0">
                  <a:pos x="27" y="17"/>
                </a:cxn>
                <a:cxn ang="0">
                  <a:pos x="22" y="32"/>
                </a:cxn>
                <a:cxn ang="0">
                  <a:pos x="19" y="48"/>
                </a:cxn>
                <a:cxn ang="0">
                  <a:pos x="15" y="65"/>
                </a:cxn>
                <a:cxn ang="0">
                  <a:pos x="15" y="65"/>
                </a:cxn>
                <a:cxn ang="0">
                  <a:pos x="5" y="99"/>
                </a:cxn>
                <a:cxn ang="0">
                  <a:pos x="1" y="117"/>
                </a:cxn>
                <a:cxn ang="0">
                  <a:pos x="0" y="134"/>
                </a:cxn>
                <a:cxn ang="0">
                  <a:pos x="0" y="134"/>
                </a:cxn>
                <a:cxn ang="0">
                  <a:pos x="0" y="137"/>
                </a:cxn>
                <a:cxn ang="0">
                  <a:pos x="1" y="140"/>
                </a:cxn>
                <a:cxn ang="0">
                  <a:pos x="5" y="141"/>
                </a:cxn>
                <a:cxn ang="0">
                  <a:pos x="9" y="140"/>
                </a:cxn>
                <a:cxn ang="0">
                  <a:pos x="10" y="137"/>
                </a:cxn>
                <a:cxn ang="0">
                  <a:pos x="11" y="134"/>
                </a:cxn>
                <a:cxn ang="0">
                  <a:pos x="11" y="134"/>
                </a:cxn>
                <a:cxn ang="0">
                  <a:pos x="13" y="117"/>
                </a:cxn>
                <a:cxn ang="0">
                  <a:pos x="17" y="102"/>
                </a:cxn>
                <a:cxn ang="0">
                  <a:pos x="22" y="85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32" y="38"/>
                </a:cxn>
                <a:cxn ang="0">
                  <a:pos x="38" y="22"/>
                </a:cxn>
                <a:cxn ang="0">
                  <a:pos x="40" y="15"/>
                </a:cxn>
                <a:cxn ang="0">
                  <a:pos x="44" y="9"/>
                </a:cxn>
                <a:cxn ang="0">
                  <a:pos x="44" y="9"/>
                </a:cxn>
                <a:cxn ang="0">
                  <a:pos x="45" y="6"/>
                </a:cxn>
                <a:cxn ang="0">
                  <a:pos x="45" y="4"/>
                </a:cxn>
                <a:cxn ang="0">
                  <a:pos x="44" y="2"/>
                </a:cxn>
                <a:cxn ang="0">
                  <a:pos x="43" y="1"/>
                </a:cxn>
                <a:cxn ang="0">
                  <a:pos x="39" y="0"/>
                </a:cxn>
                <a:cxn ang="0">
                  <a:pos x="36" y="1"/>
                </a:cxn>
                <a:cxn ang="0">
                  <a:pos x="35" y="2"/>
                </a:cxn>
                <a:cxn ang="0">
                  <a:pos x="35" y="2"/>
                </a:cxn>
              </a:cxnLst>
              <a:rect l="0" t="0" r="r" b="b"/>
              <a:pathLst>
                <a:path w="45" h="141">
                  <a:moveTo>
                    <a:pt x="35" y="2"/>
                  </a:moveTo>
                  <a:lnTo>
                    <a:pt x="35" y="2"/>
                  </a:lnTo>
                  <a:lnTo>
                    <a:pt x="30" y="10"/>
                  </a:lnTo>
                  <a:lnTo>
                    <a:pt x="27" y="17"/>
                  </a:lnTo>
                  <a:lnTo>
                    <a:pt x="22" y="32"/>
                  </a:lnTo>
                  <a:lnTo>
                    <a:pt x="19" y="48"/>
                  </a:lnTo>
                  <a:lnTo>
                    <a:pt x="15" y="65"/>
                  </a:lnTo>
                  <a:lnTo>
                    <a:pt x="15" y="65"/>
                  </a:lnTo>
                  <a:lnTo>
                    <a:pt x="5" y="99"/>
                  </a:lnTo>
                  <a:lnTo>
                    <a:pt x="1" y="117"/>
                  </a:lnTo>
                  <a:lnTo>
                    <a:pt x="0" y="134"/>
                  </a:lnTo>
                  <a:lnTo>
                    <a:pt x="0" y="134"/>
                  </a:lnTo>
                  <a:lnTo>
                    <a:pt x="0" y="137"/>
                  </a:lnTo>
                  <a:lnTo>
                    <a:pt x="1" y="140"/>
                  </a:lnTo>
                  <a:lnTo>
                    <a:pt x="5" y="141"/>
                  </a:lnTo>
                  <a:lnTo>
                    <a:pt x="9" y="140"/>
                  </a:lnTo>
                  <a:lnTo>
                    <a:pt x="10" y="137"/>
                  </a:lnTo>
                  <a:lnTo>
                    <a:pt x="11" y="134"/>
                  </a:lnTo>
                  <a:lnTo>
                    <a:pt x="11" y="134"/>
                  </a:lnTo>
                  <a:lnTo>
                    <a:pt x="13" y="117"/>
                  </a:lnTo>
                  <a:lnTo>
                    <a:pt x="17" y="102"/>
                  </a:lnTo>
                  <a:lnTo>
                    <a:pt x="22" y="85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32" y="38"/>
                  </a:lnTo>
                  <a:lnTo>
                    <a:pt x="38" y="22"/>
                  </a:lnTo>
                  <a:lnTo>
                    <a:pt x="40" y="15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5" y="6"/>
                  </a:lnTo>
                  <a:lnTo>
                    <a:pt x="45" y="4"/>
                  </a:lnTo>
                  <a:lnTo>
                    <a:pt x="44" y="2"/>
                  </a:lnTo>
                  <a:lnTo>
                    <a:pt x="43" y="1"/>
                  </a:lnTo>
                  <a:lnTo>
                    <a:pt x="39" y="0"/>
                  </a:lnTo>
                  <a:lnTo>
                    <a:pt x="36" y="1"/>
                  </a:lnTo>
                  <a:lnTo>
                    <a:pt x="35" y="2"/>
                  </a:lnTo>
                  <a:lnTo>
                    <a:pt x="3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7" name="chenying0907 814"/>
            <p:cNvSpPr>
              <a:spLocks/>
            </p:cNvSpPr>
            <p:nvPr/>
          </p:nvSpPr>
          <p:spPr bwMode="auto">
            <a:xfrm>
              <a:off x="4686301" y="3151188"/>
              <a:ext cx="34925" cy="95250"/>
            </a:xfrm>
            <a:custGeom>
              <a:avLst/>
              <a:gdLst/>
              <a:ahLst/>
              <a:cxnLst>
                <a:cxn ang="0">
                  <a:pos x="79" y="1"/>
                </a:cxn>
                <a:cxn ang="0">
                  <a:pos x="79" y="1"/>
                </a:cxn>
                <a:cxn ang="0">
                  <a:pos x="73" y="8"/>
                </a:cxn>
                <a:cxn ang="0">
                  <a:pos x="69" y="15"/>
                </a:cxn>
                <a:cxn ang="0">
                  <a:pos x="62" y="30"/>
                </a:cxn>
                <a:cxn ang="0">
                  <a:pos x="56" y="46"/>
                </a:cxn>
                <a:cxn ang="0">
                  <a:pos x="52" y="63"/>
                </a:cxn>
                <a:cxn ang="0">
                  <a:pos x="46" y="97"/>
                </a:cxn>
                <a:cxn ang="0">
                  <a:pos x="42" y="112"/>
                </a:cxn>
                <a:cxn ang="0">
                  <a:pos x="37" y="129"/>
                </a:cxn>
                <a:cxn ang="0">
                  <a:pos x="37" y="129"/>
                </a:cxn>
                <a:cxn ang="0">
                  <a:pos x="25" y="167"/>
                </a:cxn>
                <a:cxn ang="0">
                  <a:pos x="17" y="185"/>
                </a:cxn>
                <a:cxn ang="0">
                  <a:pos x="9" y="204"/>
                </a:cxn>
                <a:cxn ang="0">
                  <a:pos x="9" y="204"/>
                </a:cxn>
                <a:cxn ang="0">
                  <a:pos x="5" y="210"/>
                </a:cxn>
                <a:cxn ang="0">
                  <a:pos x="3" y="218"/>
                </a:cxn>
                <a:cxn ang="0">
                  <a:pos x="0" y="227"/>
                </a:cxn>
                <a:cxn ang="0">
                  <a:pos x="0" y="231"/>
                </a:cxn>
                <a:cxn ang="0">
                  <a:pos x="1" y="235"/>
                </a:cxn>
                <a:cxn ang="0">
                  <a:pos x="1" y="235"/>
                </a:cxn>
                <a:cxn ang="0">
                  <a:pos x="3" y="238"/>
                </a:cxn>
                <a:cxn ang="0">
                  <a:pos x="4" y="239"/>
                </a:cxn>
                <a:cxn ang="0">
                  <a:pos x="8" y="239"/>
                </a:cxn>
                <a:cxn ang="0">
                  <a:pos x="12" y="236"/>
                </a:cxn>
                <a:cxn ang="0">
                  <a:pos x="12" y="235"/>
                </a:cxn>
                <a:cxn ang="0">
                  <a:pos x="12" y="233"/>
                </a:cxn>
                <a:cxn ang="0">
                  <a:pos x="12" y="233"/>
                </a:cxn>
                <a:cxn ang="0">
                  <a:pos x="12" y="229"/>
                </a:cxn>
                <a:cxn ang="0">
                  <a:pos x="12" y="225"/>
                </a:cxn>
                <a:cxn ang="0">
                  <a:pos x="16" y="216"/>
                </a:cxn>
                <a:cxn ang="0">
                  <a:pos x="20" y="209"/>
                </a:cxn>
                <a:cxn ang="0">
                  <a:pos x="24" y="201"/>
                </a:cxn>
                <a:cxn ang="0">
                  <a:pos x="24" y="201"/>
                </a:cxn>
                <a:cxn ang="0">
                  <a:pos x="33" y="171"/>
                </a:cxn>
                <a:cxn ang="0">
                  <a:pos x="45" y="141"/>
                </a:cxn>
                <a:cxn ang="0">
                  <a:pos x="45" y="141"/>
                </a:cxn>
                <a:cxn ang="0">
                  <a:pos x="54" y="114"/>
                </a:cxn>
                <a:cxn ang="0">
                  <a:pos x="62" y="85"/>
                </a:cxn>
                <a:cxn ang="0">
                  <a:pos x="62" y="85"/>
                </a:cxn>
                <a:cxn ang="0">
                  <a:pos x="65" y="65"/>
                </a:cxn>
                <a:cxn ang="0">
                  <a:pos x="69" y="46"/>
                </a:cxn>
                <a:cxn ang="0">
                  <a:pos x="72" y="36"/>
                </a:cxn>
                <a:cxn ang="0">
                  <a:pos x="75" y="27"/>
                </a:cxn>
                <a:cxn ang="0">
                  <a:pos x="80" y="18"/>
                </a:cxn>
                <a:cxn ang="0">
                  <a:pos x="86" y="10"/>
                </a:cxn>
                <a:cxn ang="0">
                  <a:pos x="86" y="10"/>
                </a:cxn>
                <a:cxn ang="0">
                  <a:pos x="88" y="8"/>
                </a:cxn>
                <a:cxn ang="0">
                  <a:pos x="88" y="5"/>
                </a:cxn>
                <a:cxn ang="0">
                  <a:pos x="86" y="1"/>
                </a:cxn>
                <a:cxn ang="0">
                  <a:pos x="82" y="0"/>
                </a:cxn>
                <a:cxn ang="0">
                  <a:pos x="81" y="0"/>
                </a:cxn>
                <a:cxn ang="0">
                  <a:pos x="79" y="1"/>
                </a:cxn>
                <a:cxn ang="0">
                  <a:pos x="79" y="1"/>
                </a:cxn>
              </a:cxnLst>
              <a:rect l="0" t="0" r="r" b="b"/>
              <a:pathLst>
                <a:path w="88" h="239">
                  <a:moveTo>
                    <a:pt x="79" y="1"/>
                  </a:moveTo>
                  <a:lnTo>
                    <a:pt x="79" y="1"/>
                  </a:lnTo>
                  <a:lnTo>
                    <a:pt x="73" y="8"/>
                  </a:lnTo>
                  <a:lnTo>
                    <a:pt x="69" y="15"/>
                  </a:lnTo>
                  <a:lnTo>
                    <a:pt x="62" y="30"/>
                  </a:lnTo>
                  <a:lnTo>
                    <a:pt x="56" y="46"/>
                  </a:lnTo>
                  <a:lnTo>
                    <a:pt x="52" y="63"/>
                  </a:lnTo>
                  <a:lnTo>
                    <a:pt x="46" y="97"/>
                  </a:lnTo>
                  <a:lnTo>
                    <a:pt x="42" y="112"/>
                  </a:lnTo>
                  <a:lnTo>
                    <a:pt x="37" y="129"/>
                  </a:lnTo>
                  <a:lnTo>
                    <a:pt x="37" y="129"/>
                  </a:lnTo>
                  <a:lnTo>
                    <a:pt x="25" y="167"/>
                  </a:lnTo>
                  <a:lnTo>
                    <a:pt x="17" y="185"/>
                  </a:lnTo>
                  <a:lnTo>
                    <a:pt x="9" y="204"/>
                  </a:lnTo>
                  <a:lnTo>
                    <a:pt x="9" y="204"/>
                  </a:lnTo>
                  <a:lnTo>
                    <a:pt x="5" y="210"/>
                  </a:lnTo>
                  <a:lnTo>
                    <a:pt x="3" y="218"/>
                  </a:lnTo>
                  <a:lnTo>
                    <a:pt x="0" y="227"/>
                  </a:lnTo>
                  <a:lnTo>
                    <a:pt x="0" y="231"/>
                  </a:lnTo>
                  <a:lnTo>
                    <a:pt x="1" y="235"/>
                  </a:lnTo>
                  <a:lnTo>
                    <a:pt x="1" y="235"/>
                  </a:lnTo>
                  <a:lnTo>
                    <a:pt x="3" y="238"/>
                  </a:lnTo>
                  <a:lnTo>
                    <a:pt x="4" y="239"/>
                  </a:lnTo>
                  <a:lnTo>
                    <a:pt x="8" y="239"/>
                  </a:lnTo>
                  <a:lnTo>
                    <a:pt x="12" y="236"/>
                  </a:lnTo>
                  <a:lnTo>
                    <a:pt x="12" y="235"/>
                  </a:lnTo>
                  <a:lnTo>
                    <a:pt x="12" y="233"/>
                  </a:lnTo>
                  <a:lnTo>
                    <a:pt x="12" y="233"/>
                  </a:lnTo>
                  <a:lnTo>
                    <a:pt x="12" y="229"/>
                  </a:lnTo>
                  <a:lnTo>
                    <a:pt x="12" y="225"/>
                  </a:lnTo>
                  <a:lnTo>
                    <a:pt x="16" y="216"/>
                  </a:lnTo>
                  <a:lnTo>
                    <a:pt x="20" y="209"/>
                  </a:lnTo>
                  <a:lnTo>
                    <a:pt x="24" y="201"/>
                  </a:lnTo>
                  <a:lnTo>
                    <a:pt x="24" y="201"/>
                  </a:lnTo>
                  <a:lnTo>
                    <a:pt x="33" y="17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54" y="114"/>
                  </a:lnTo>
                  <a:lnTo>
                    <a:pt x="62" y="85"/>
                  </a:lnTo>
                  <a:lnTo>
                    <a:pt x="62" y="85"/>
                  </a:lnTo>
                  <a:lnTo>
                    <a:pt x="65" y="65"/>
                  </a:lnTo>
                  <a:lnTo>
                    <a:pt x="69" y="46"/>
                  </a:lnTo>
                  <a:lnTo>
                    <a:pt x="72" y="36"/>
                  </a:lnTo>
                  <a:lnTo>
                    <a:pt x="75" y="27"/>
                  </a:lnTo>
                  <a:lnTo>
                    <a:pt x="80" y="18"/>
                  </a:lnTo>
                  <a:lnTo>
                    <a:pt x="86" y="10"/>
                  </a:lnTo>
                  <a:lnTo>
                    <a:pt x="86" y="10"/>
                  </a:lnTo>
                  <a:lnTo>
                    <a:pt x="88" y="8"/>
                  </a:lnTo>
                  <a:lnTo>
                    <a:pt x="88" y="5"/>
                  </a:lnTo>
                  <a:lnTo>
                    <a:pt x="86" y="1"/>
                  </a:lnTo>
                  <a:lnTo>
                    <a:pt x="82" y="0"/>
                  </a:lnTo>
                  <a:lnTo>
                    <a:pt x="81" y="0"/>
                  </a:lnTo>
                  <a:lnTo>
                    <a:pt x="79" y="1"/>
                  </a:lnTo>
                  <a:lnTo>
                    <a:pt x="79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8" name="chenying0907 815"/>
            <p:cNvSpPr>
              <a:spLocks/>
            </p:cNvSpPr>
            <p:nvPr/>
          </p:nvSpPr>
          <p:spPr bwMode="auto">
            <a:xfrm>
              <a:off x="4711701" y="3162301"/>
              <a:ext cx="38100" cy="98425"/>
            </a:xfrm>
            <a:custGeom>
              <a:avLst/>
              <a:gdLst/>
              <a:ahLst/>
              <a:cxnLst>
                <a:cxn ang="0">
                  <a:pos x="85" y="3"/>
                </a:cxn>
                <a:cxn ang="0">
                  <a:pos x="85" y="3"/>
                </a:cxn>
                <a:cxn ang="0">
                  <a:pos x="77" y="17"/>
                </a:cxn>
                <a:cxn ang="0">
                  <a:pos x="70" y="32"/>
                </a:cxn>
                <a:cxn ang="0">
                  <a:pos x="58" y="62"/>
                </a:cxn>
                <a:cxn ang="0">
                  <a:pos x="49" y="92"/>
                </a:cxn>
                <a:cxn ang="0">
                  <a:pos x="39" y="123"/>
                </a:cxn>
                <a:cxn ang="0">
                  <a:pos x="39" y="123"/>
                </a:cxn>
                <a:cxn ang="0">
                  <a:pos x="15" y="181"/>
                </a:cxn>
                <a:cxn ang="0">
                  <a:pos x="10" y="195"/>
                </a:cxn>
                <a:cxn ang="0">
                  <a:pos x="6" y="211"/>
                </a:cxn>
                <a:cxn ang="0">
                  <a:pos x="2" y="225"/>
                </a:cxn>
                <a:cxn ang="0">
                  <a:pos x="0" y="241"/>
                </a:cxn>
                <a:cxn ang="0">
                  <a:pos x="0" y="241"/>
                </a:cxn>
                <a:cxn ang="0">
                  <a:pos x="0" y="243"/>
                </a:cxn>
                <a:cxn ang="0">
                  <a:pos x="1" y="245"/>
                </a:cxn>
                <a:cxn ang="0">
                  <a:pos x="3" y="246"/>
                </a:cxn>
                <a:cxn ang="0">
                  <a:pos x="5" y="246"/>
                </a:cxn>
                <a:cxn ang="0">
                  <a:pos x="9" y="245"/>
                </a:cxn>
                <a:cxn ang="0">
                  <a:pos x="10" y="243"/>
                </a:cxn>
                <a:cxn ang="0">
                  <a:pos x="11" y="241"/>
                </a:cxn>
                <a:cxn ang="0">
                  <a:pos x="11" y="241"/>
                </a:cxn>
                <a:cxn ang="0">
                  <a:pos x="14" y="226"/>
                </a:cxn>
                <a:cxn ang="0">
                  <a:pos x="17" y="211"/>
                </a:cxn>
                <a:cxn ang="0">
                  <a:pos x="22" y="196"/>
                </a:cxn>
                <a:cxn ang="0">
                  <a:pos x="27" y="182"/>
                </a:cxn>
                <a:cxn ang="0">
                  <a:pos x="38" y="155"/>
                </a:cxn>
                <a:cxn ang="0">
                  <a:pos x="49" y="126"/>
                </a:cxn>
                <a:cxn ang="0">
                  <a:pos x="49" y="126"/>
                </a:cxn>
                <a:cxn ang="0">
                  <a:pos x="60" y="96"/>
                </a:cxn>
                <a:cxn ang="0">
                  <a:pos x="70" y="66"/>
                </a:cxn>
                <a:cxn ang="0">
                  <a:pos x="81" y="37"/>
                </a:cxn>
                <a:cxn ang="0">
                  <a:pos x="87" y="22"/>
                </a:cxn>
                <a:cxn ang="0">
                  <a:pos x="94" y="8"/>
                </a:cxn>
                <a:cxn ang="0">
                  <a:pos x="94" y="8"/>
                </a:cxn>
                <a:cxn ang="0">
                  <a:pos x="95" y="5"/>
                </a:cxn>
                <a:cxn ang="0">
                  <a:pos x="95" y="4"/>
                </a:cxn>
                <a:cxn ang="0">
                  <a:pos x="92" y="0"/>
                </a:cxn>
                <a:cxn ang="0">
                  <a:pos x="89" y="0"/>
                </a:cxn>
                <a:cxn ang="0">
                  <a:pos x="86" y="0"/>
                </a:cxn>
                <a:cxn ang="0">
                  <a:pos x="85" y="3"/>
                </a:cxn>
                <a:cxn ang="0">
                  <a:pos x="85" y="3"/>
                </a:cxn>
              </a:cxnLst>
              <a:rect l="0" t="0" r="r" b="b"/>
              <a:pathLst>
                <a:path w="95" h="246">
                  <a:moveTo>
                    <a:pt x="85" y="3"/>
                  </a:moveTo>
                  <a:lnTo>
                    <a:pt x="85" y="3"/>
                  </a:lnTo>
                  <a:lnTo>
                    <a:pt x="77" y="17"/>
                  </a:lnTo>
                  <a:lnTo>
                    <a:pt x="70" y="32"/>
                  </a:lnTo>
                  <a:lnTo>
                    <a:pt x="58" y="62"/>
                  </a:lnTo>
                  <a:lnTo>
                    <a:pt x="49" y="92"/>
                  </a:lnTo>
                  <a:lnTo>
                    <a:pt x="39" y="123"/>
                  </a:lnTo>
                  <a:lnTo>
                    <a:pt x="39" y="123"/>
                  </a:lnTo>
                  <a:lnTo>
                    <a:pt x="15" y="181"/>
                  </a:lnTo>
                  <a:lnTo>
                    <a:pt x="10" y="195"/>
                  </a:lnTo>
                  <a:lnTo>
                    <a:pt x="6" y="211"/>
                  </a:lnTo>
                  <a:lnTo>
                    <a:pt x="2" y="225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3"/>
                  </a:lnTo>
                  <a:lnTo>
                    <a:pt x="1" y="245"/>
                  </a:lnTo>
                  <a:lnTo>
                    <a:pt x="3" y="246"/>
                  </a:lnTo>
                  <a:lnTo>
                    <a:pt x="5" y="246"/>
                  </a:lnTo>
                  <a:lnTo>
                    <a:pt x="9" y="245"/>
                  </a:lnTo>
                  <a:lnTo>
                    <a:pt x="10" y="243"/>
                  </a:lnTo>
                  <a:lnTo>
                    <a:pt x="11" y="241"/>
                  </a:lnTo>
                  <a:lnTo>
                    <a:pt x="11" y="241"/>
                  </a:lnTo>
                  <a:lnTo>
                    <a:pt x="14" y="226"/>
                  </a:lnTo>
                  <a:lnTo>
                    <a:pt x="17" y="211"/>
                  </a:lnTo>
                  <a:lnTo>
                    <a:pt x="22" y="196"/>
                  </a:lnTo>
                  <a:lnTo>
                    <a:pt x="27" y="182"/>
                  </a:lnTo>
                  <a:lnTo>
                    <a:pt x="38" y="155"/>
                  </a:lnTo>
                  <a:lnTo>
                    <a:pt x="49" y="126"/>
                  </a:lnTo>
                  <a:lnTo>
                    <a:pt x="49" y="126"/>
                  </a:lnTo>
                  <a:lnTo>
                    <a:pt x="60" y="96"/>
                  </a:lnTo>
                  <a:lnTo>
                    <a:pt x="70" y="66"/>
                  </a:lnTo>
                  <a:lnTo>
                    <a:pt x="81" y="37"/>
                  </a:lnTo>
                  <a:lnTo>
                    <a:pt x="87" y="22"/>
                  </a:lnTo>
                  <a:lnTo>
                    <a:pt x="94" y="8"/>
                  </a:lnTo>
                  <a:lnTo>
                    <a:pt x="94" y="8"/>
                  </a:lnTo>
                  <a:lnTo>
                    <a:pt x="95" y="5"/>
                  </a:lnTo>
                  <a:lnTo>
                    <a:pt x="95" y="4"/>
                  </a:lnTo>
                  <a:lnTo>
                    <a:pt x="92" y="0"/>
                  </a:lnTo>
                  <a:lnTo>
                    <a:pt x="89" y="0"/>
                  </a:lnTo>
                  <a:lnTo>
                    <a:pt x="86" y="0"/>
                  </a:lnTo>
                  <a:lnTo>
                    <a:pt x="85" y="3"/>
                  </a:lnTo>
                  <a:lnTo>
                    <a:pt x="85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9" name="chenying0907 816"/>
            <p:cNvSpPr>
              <a:spLocks/>
            </p:cNvSpPr>
            <p:nvPr/>
          </p:nvSpPr>
          <p:spPr bwMode="auto">
            <a:xfrm>
              <a:off x="4737101" y="3182938"/>
              <a:ext cx="33338" cy="90488"/>
            </a:xfrm>
            <a:custGeom>
              <a:avLst/>
              <a:gdLst/>
              <a:ahLst/>
              <a:cxnLst>
                <a:cxn ang="0">
                  <a:pos x="72" y="3"/>
                </a:cxn>
                <a:cxn ang="0">
                  <a:pos x="72" y="3"/>
                </a:cxn>
                <a:cxn ang="0">
                  <a:pos x="69" y="15"/>
                </a:cxn>
                <a:cxn ang="0">
                  <a:pos x="64" y="28"/>
                </a:cxn>
                <a:cxn ang="0">
                  <a:pos x="54" y="51"/>
                </a:cxn>
                <a:cxn ang="0">
                  <a:pos x="54" y="51"/>
                </a:cxn>
                <a:cxn ang="0">
                  <a:pos x="41" y="85"/>
                </a:cxn>
                <a:cxn ang="0">
                  <a:pos x="27" y="119"/>
                </a:cxn>
                <a:cxn ang="0">
                  <a:pos x="27" y="119"/>
                </a:cxn>
                <a:cxn ang="0">
                  <a:pos x="16" y="143"/>
                </a:cxn>
                <a:cxn ang="0">
                  <a:pos x="8" y="168"/>
                </a:cxn>
                <a:cxn ang="0">
                  <a:pos x="4" y="181"/>
                </a:cxn>
                <a:cxn ang="0">
                  <a:pos x="1" y="194"/>
                </a:cxn>
                <a:cxn ang="0">
                  <a:pos x="0" y="207"/>
                </a:cxn>
                <a:cxn ang="0">
                  <a:pos x="0" y="222"/>
                </a:cxn>
                <a:cxn ang="0">
                  <a:pos x="0" y="222"/>
                </a:cxn>
                <a:cxn ang="0">
                  <a:pos x="0" y="224"/>
                </a:cxn>
                <a:cxn ang="0">
                  <a:pos x="1" y="227"/>
                </a:cxn>
                <a:cxn ang="0">
                  <a:pos x="5" y="228"/>
                </a:cxn>
                <a:cxn ang="0">
                  <a:pos x="9" y="227"/>
                </a:cxn>
                <a:cxn ang="0">
                  <a:pos x="10" y="224"/>
                </a:cxn>
                <a:cxn ang="0">
                  <a:pos x="10" y="222"/>
                </a:cxn>
                <a:cxn ang="0">
                  <a:pos x="10" y="222"/>
                </a:cxn>
                <a:cxn ang="0">
                  <a:pos x="12" y="206"/>
                </a:cxn>
                <a:cxn ang="0">
                  <a:pos x="14" y="190"/>
                </a:cxn>
                <a:cxn ang="0">
                  <a:pos x="17" y="176"/>
                </a:cxn>
                <a:cxn ang="0">
                  <a:pos x="22" y="162"/>
                </a:cxn>
                <a:cxn ang="0">
                  <a:pos x="33" y="133"/>
                </a:cxn>
                <a:cxn ang="0">
                  <a:pos x="46" y="104"/>
                </a:cxn>
                <a:cxn ang="0">
                  <a:pos x="46" y="104"/>
                </a:cxn>
                <a:cxn ang="0">
                  <a:pos x="58" y="71"/>
                </a:cxn>
                <a:cxn ang="0">
                  <a:pos x="64" y="54"/>
                </a:cxn>
                <a:cxn ang="0">
                  <a:pos x="71" y="39"/>
                </a:cxn>
                <a:cxn ang="0">
                  <a:pos x="71" y="39"/>
                </a:cxn>
                <a:cxn ang="0">
                  <a:pos x="78" y="23"/>
                </a:cxn>
                <a:cxn ang="0">
                  <a:pos x="81" y="15"/>
                </a:cxn>
                <a:cxn ang="0">
                  <a:pos x="84" y="7"/>
                </a:cxn>
                <a:cxn ang="0">
                  <a:pos x="84" y="7"/>
                </a:cxn>
                <a:cxn ang="0">
                  <a:pos x="84" y="5"/>
                </a:cxn>
                <a:cxn ang="0">
                  <a:pos x="82" y="2"/>
                </a:cxn>
                <a:cxn ang="0">
                  <a:pos x="78" y="0"/>
                </a:cxn>
                <a:cxn ang="0">
                  <a:pos x="77" y="0"/>
                </a:cxn>
                <a:cxn ang="0">
                  <a:pos x="75" y="1"/>
                </a:cxn>
                <a:cxn ang="0">
                  <a:pos x="73" y="2"/>
                </a:cxn>
                <a:cxn ang="0">
                  <a:pos x="72" y="3"/>
                </a:cxn>
                <a:cxn ang="0">
                  <a:pos x="72" y="3"/>
                </a:cxn>
              </a:cxnLst>
              <a:rect l="0" t="0" r="r" b="b"/>
              <a:pathLst>
                <a:path w="84" h="228">
                  <a:moveTo>
                    <a:pt x="72" y="3"/>
                  </a:moveTo>
                  <a:lnTo>
                    <a:pt x="72" y="3"/>
                  </a:lnTo>
                  <a:lnTo>
                    <a:pt x="69" y="15"/>
                  </a:lnTo>
                  <a:lnTo>
                    <a:pt x="64" y="28"/>
                  </a:lnTo>
                  <a:lnTo>
                    <a:pt x="54" y="51"/>
                  </a:lnTo>
                  <a:lnTo>
                    <a:pt x="54" y="51"/>
                  </a:lnTo>
                  <a:lnTo>
                    <a:pt x="41" y="85"/>
                  </a:lnTo>
                  <a:lnTo>
                    <a:pt x="27" y="119"/>
                  </a:lnTo>
                  <a:lnTo>
                    <a:pt x="27" y="119"/>
                  </a:lnTo>
                  <a:lnTo>
                    <a:pt x="16" y="143"/>
                  </a:lnTo>
                  <a:lnTo>
                    <a:pt x="8" y="168"/>
                  </a:lnTo>
                  <a:lnTo>
                    <a:pt x="4" y="181"/>
                  </a:lnTo>
                  <a:lnTo>
                    <a:pt x="1" y="194"/>
                  </a:lnTo>
                  <a:lnTo>
                    <a:pt x="0" y="207"/>
                  </a:lnTo>
                  <a:lnTo>
                    <a:pt x="0" y="222"/>
                  </a:lnTo>
                  <a:lnTo>
                    <a:pt x="0" y="222"/>
                  </a:lnTo>
                  <a:lnTo>
                    <a:pt x="0" y="224"/>
                  </a:lnTo>
                  <a:lnTo>
                    <a:pt x="1" y="227"/>
                  </a:lnTo>
                  <a:lnTo>
                    <a:pt x="5" y="228"/>
                  </a:lnTo>
                  <a:lnTo>
                    <a:pt x="9" y="227"/>
                  </a:lnTo>
                  <a:lnTo>
                    <a:pt x="10" y="224"/>
                  </a:lnTo>
                  <a:lnTo>
                    <a:pt x="10" y="222"/>
                  </a:lnTo>
                  <a:lnTo>
                    <a:pt x="10" y="222"/>
                  </a:lnTo>
                  <a:lnTo>
                    <a:pt x="12" y="206"/>
                  </a:lnTo>
                  <a:lnTo>
                    <a:pt x="14" y="190"/>
                  </a:lnTo>
                  <a:lnTo>
                    <a:pt x="17" y="176"/>
                  </a:lnTo>
                  <a:lnTo>
                    <a:pt x="22" y="162"/>
                  </a:lnTo>
                  <a:lnTo>
                    <a:pt x="33" y="133"/>
                  </a:lnTo>
                  <a:lnTo>
                    <a:pt x="46" y="104"/>
                  </a:lnTo>
                  <a:lnTo>
                    <a:pt x="46" y="104"/>
                  </a:lnTo>
                  <a:lnTo>
                    <a:pt x="58" y="71"/>
                  </a:lnTo>
                  <a:lnTo>
                    <a:pt x="64" y="54"/>
                  </a:lnTo>
                  <a:lnTo>
                    <a:pt x="71" y="39"/>
                  </a:lnTo>
                  <a:lnTo>
                    <a:pt x="71" y="39"/>
                  </a:lnTo>
                  <a:lnTo>
                    <a:pt x="78" y="23"/>
                  </a:lnTo>
                  <a:lnTo>
                    <a:pt x="81" y="15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5"/>
                  </a:lnTo>
                  <a:lnTo>
                    <a:pt x="82" y="2"/>
                  </a:lnTo>
                  <a:lnTo>
                    <a:pt x="78" y="0"/>
                  </a:lnTo>
                  <a:lnTo>
                    <a:pt x="77" y="0"/>
                  </a:lnTo>
                  <a:lnTo>
                    <a:pt x="75" y="1"/>
                  </a:lnTo>
                  <a:lnTo>
                    <a:pt x="73" y="2"/>
                  </a:lnTo>
                  <a:lnTo>
                    <a:pt x="72" y="3"/>
                  </a:lnTo>
                  <a:lnTo>
                    <a:pt x="72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0" name="chenying0907 817"/>
            <p:cNvSpPr>
              <a:spLocks/>
            </p:cNvSpPr>
            <p:nvPr/>
          </p:nvSpPr>
          <p:spPr bwMode="auto">
            <a:xfrm>
              <a:off x="4762501" y="3200401"/>
              <a:ext cx="26988" cy="95250"/>
            </a:xfrm>
            <a:custGeom>
              <a:avLst/>
              <a:gdLst/>
              <a:ahLst/>
              <a:cxnLst>
                <a:cxn ang="0">
                  <a:pos x="59" y="2"/>
                </a:cxn>
                <a:cxn ang="0">
                  <a:pos x="59" y="2"/>
                </a:cxn>
                <a:cxn ang="0">
                  <a:pos x="47" y="38"/>
                </a:cxn>
                <a:cxn ang="0">
                  <a:pos x="35" y="72"/>
                </a:cxn>
                <a:cxn ang="0">
                  <a:pos x="15" y="142"/>
                </a:cxn>
                <a:cxn ang="0">
                  <a:pos x="15" y="142"/>
                </a:cxn>
                <a:cxn ang="0">
                  <a:pos x="9" y="164"/>
                </a:cxn>
                <a:cxn ang="0">
                  <a:pos x="2" y="191"/>
                </a:cxn>
                <a:cxn ang="0">
                  <a:pos x="0" y="204"/>
                </a:cxn>
                <a:cxn ang="0">
                  <a:pos x="0" y="217"/>
                </a:cxn>
                <a:cxn ang="0">
                  <a:pos x="1" y="229"/>
                </a:cxn>
                <a:cxn ang="0">
                  <a:pos x="4" y="235"/>
                </a:cxn>
                <a:cxn ang="0">
                  <a:pos x="6" y="239"/>
                </a:cxn>
                <a:cxn ang="0">
                  <a:pos x="6" y="239"/>
                </a:cxn>
                <a:cxn ang="0">
                  <a:pos x="8" y="242"/>
                </a:cxn>
                <a:cxn ang="0">
                  <a:pos x="10" y="242"/>
                </a:cxn>
                <a:cxn ang="0">
                  <a:pos x="14" y="242"/>
                </a:cxn>
                <a:cxn ang="0">
                  <a:pos x="17" y="238"/>
                </a:cxn>
                <a:cxn ang="0">
                  <a:pos x="17" y="236"/>
                </a:cxn>
                <a:cxn ang="0">
                  <a:pos x="15" y="234"/>
                </a:cxn>
                <a:cxn ang="0">
                  <a:pos x="15" y="234"/>
                </a:cxn>
                <a:cxn ang="0">
                  <a:pos x="13" y="227"/>
                </a:cxn>
                <a:cxn ang="0">
                  <a:pos x="12" y="222"/>
                </a:cxn>
                <a:cxn ang="0">
                  <a:pos x="12" y="215"/>
                </a:cxn>
                <a:cxn ang="0">
                  <a:pos x="13" y="209"/>
                </a:cxn>
                <a:cxn ang="0">
                  <a:pos x="18" y="183"/>
                </a:cxn>
                <a:cxn ang="0">
                  <a:pos x="18" y="183"/>
                </a:cxn>
                <a:cxn ang="0">
                  <a:pos x="21" y="166"/>
                </a:cxn>
                <a:cxn ang="0">
                  <a:pos x="26" y="149"/>
                </a:cxn>
                <a:cxn ang="0">
                  <a:pos x="35" y="116"/>
                </a:cxn>
                <a:cxn ang="0">
                  <a:pos x="35" y="116"/>
                </a:cxn>
                <a:cxn ang="0">
                  <a:pos x="51" y="61"/>
                </a:cxn>
                <a:cxn ang="0">
                  <a:pos x="60" y="34"/>
                </a:cxn>
                <a:cxn ang="0">
                  <a:pos x="69" y="6"/>
                </a:cxn>
                <a:cxn ang="0">
                  <a:pos x="69" y="6"/>
                </a:cxn>
                <a:cxn ang="0">
                  <a:pos x="70" y="4"/>
                </a:cxn>
                <a:cxn ang="0">
                  <a:pos x="69" y="1"/>
                </a:cxn>
                <a:cxn ang="0">
                  <a:pos x="68" y="0"/>
                </a:cxn>
                <a:cxn ang="0">
                  <a:pos x="66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59" y="2"/>
                </a:cxn>
                <a:cxn ang="0">
                  <a:pos x="59" y="2"/>
                </a:cxn>
              </a:cxnLst>
              <a:rect l="0" t="0" r="r" b="b"/>
              <a:pathLst>
                <a:path w="70" h="242">
                  <a:moveTo>
                    <a:pt x="59" y="2"/>
                  </a:moveTo>
                  <a:lnTo>
                    <a:pt x="59" y="2"/>
                  </a:lnTo>
                  <a:lnTo>
                    <a:pt x="47" y="38"/>
                  </a:lnTo>
                  <a:lnTo>
                    <a:pt x="35" y="72"/>
                  </a:lnTo>
                  <a:lnTo>
                    <a:pt x="15" y="142"/>
                  </a:lnTo>
                  <a:lnTo>
                    <a:pt x="15" y="142"/>
                  </a:lnTo>
                  <a:lnTo>
                    <a:pt x="9" y="164"/>
                  </a:lnTo>
                  <a:lnTo>
                    <a:pt x="2" y="191"/>
                  </a:lnTo>
                  <a:lnTo>
                    <a:pt x="0" y="204"/>
                  </a:lnTo>
                  <a:lnTo>
                    <a:pt x="0" y="217"/>
                  </a:lnTo>
                  <a:lnTo>
                    <a:pt x="1" y="229"/>
                  </a:lnTo>
                  <a:lnTo>
                    <a:pt x="4" y="235"/>
                  </a:lnTo>
                  <a:lnTo>
                    <a:pt x="6" y="239"/>
                  </a:lnTo>
                  <a:lnTo>
                    <a:pt x="6" y="239"/>
                  </a:lnTo>
                  <a:lnTo>
                    <a:pt x="8" y="242"/>
                  </a:lnTo>
                  <a:lnTo>
                    <a:pt x="10" y="242"/>
                  </a:lnTo>
                  <a:lnTo>
                    <a:pt x="14" y="242"/>
                  </a:lnTo>
                  <a:lnTo>
                    <a:pt x="17" y="238"/>
                  </a:lnTo>
                  <a:lnTo>
                    <a:pt x="17" y="236"/>
                  </a:lnTo>
                  <a:lnTo>
                    <a:pt x="15" y="234"/>
                  </a:lnTo>
                  <a:lnTo>
                    <a:pt x="15" y="234"/>
                  </a:lnTo>
                  <a:lnTo>
                    <a:pt x="13" y="227"/>
                  </a:lnTo>
                  <a:lnTo>
                    <a:pt x="12" y="222"/>
                  </a:lnTo>
                  <a:lnTo>
                    <a:pt x="12" y="215"/>
                  </a:lnTo>
                  <a:lnTo>
                    <a:pt x="13" y="209"/>
                  </a:lnTo>
                  <a:lnTo>
                    <a:pt x="18" y="183"/>
                  </a:lnTo>
                  <a:lnTo>
                    <a:pt x="18" y="183"/>
                  </a:lnTo>
                  <a:lnTo>
                    <a:pt x="21" y="166"/>
                  </a:lnTo>
                  <a:lnTo>
                    <a:pt x="26" y="149"/>
                  </a:lnTo>
                  <a:lnTo>
                    <a:pt x="35" y="116"/>
                  </a:lnTo>
                  <a:lnTo>
                    <a:pt x="35" y="116"/>
                  </a:lnTo>
                  <a:lnTo>
                    <a:pt x="51" y="61"/>
                  </a:lnTo>
                  <a:lnTo>
                    <a:pt x="60" y="34"/>
                  </a:lnTo>
                  <a:lnTo>
                    <a:pt x="69" y="6"/>
                  </a:lnTo>
                  <a:lnTo>
                    <a:pt x="69" y="6"/>
                  </a:lnTo>
                  <a:lnTo>
                    <a:pt x="70" y="4"/>
                  </a:lnTo>
                  <a:lnTo>
                    <a:pt x="69" y="1"/>
                  </a:lnTo>
                  <a:lnTo>
                    <a:pt x="68" y="0"/>
                  </a:lnTo>
                  <a:lnTo>
                    <a:pt x="66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59" y="2"/>
                  </a:lnTo>
                  <a:lnTo>
                    <a:pt x="59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1" name="chenying0907 818"/>
            <p:cNvSpPr>
              <a:spLocks/>
            </p:cNvSpPr>
            <p:nvPr/>
          </p:nvSpPr>
          <p:spPr bwMode="auto">
            <a:xfrm>
              <a:off x="4786313" y="3222626"/>
              <a:ext cx="31750" cy="88900"/>
            </a:xfrm>
            <a:custGeom>
              <a:avLst/>
              <a:gdLst/>
              <a:ahLst/>
              <a:cxnLst>
                <a:cxn ang="0">
                  <a:pos x="69" y="3"/>
                </a:cxn>
                <a:cxn ang="0">
                  <a:pos x="69" y="3"/>
                </a:cxn>
                <a:cxn ang="0">
                  <a:pos x="61" y="13"/>
                </a:cxn>
                <a:cxn ang="0">
                  <a:pos x="56" y="25"/>
                </a:cxn>
                <a:cxn ang="0">
                  <a:pos x="45" y="48"/>
                </a:cxn>
                <a:cxn ang="0">
                  <a:pos x="36" y="73"/>
                </a:cxn>
                <a:cxn ang="0">
                  <a:pos x="28" y="98"/>
                </a:cxn>
                <a:cxn ang="0">
                  <a:pos x="28" y="98"/>
                </a:cxn>
                <a:cxn ang="0">
                  <a:pos x="19" y="128"/>
                </a:cxn>
                <a:cxn ang="0">
                  <a:pos x="10" y="157"/>
                </a:cxn>
                <a:cxn ang="0">
                  <a:pos x="6" y="173"/>
                </a:cxn>
                <a:cxn ang="0">
                  <a:pos x="2" y="187"/>
                </a:cxn>
                <a:cxn ang="0">
                  <a:pos x="1" y="203"/>
                </a:cxn>
                <a:cxn ang="0">
                  <a:pos x="0" y="218"/>
                </a:cxn>
                <a:cxn ang="0">
                  <a:pos x="0" y="218"/>
                </a:cxn>
                <a:cxn ang="0">
                  <a:pos x="0" y="221"/>
                </a:cxn>
                <a:cxn ang="0">
                  <a:pos x="1" y="222"/>
                </a:cxn>
                <a:cxn ang="0">
                  <a:pos x="5" y="224"/>
                </a:cxn>
                <a:cxn ang="0">
                  <a:pos x="9" y="222"/>
                </a:cxn>
                <a:cxn ang="0">
                  <a:pos x="10" y="221"/>
                </a:cxn>
                <a:cxn ang="0">
                  <a:pos x="10" y="218"/>
                </a:cxn>
                <a:cxn ang="0">
                  <a:pos x="10" y="218"/>
                </a:cxn>
                <a:cxn ang="0">
                  <a:pos x="11" y="204"/>
                </a:cxn>
                <a:cxn ang="0">
                  <a:pos x="14" y="190"/>
                </a:cxn>
                <a:cxn ang="0">
                  <a:pos x="17" y="176"/>
                </a:cxn>
                <a:cxn ang="0">
                  <a:pos x="19" y="163"/>
                </a:cxn>
                <a:cxn ang="0">
                  <a:pos x="28" y="137"/>
                </a:cxn>
                <a:cxn ang="0">
                  <a:pos x="37" y="110"/>
                </a:cxn>
                <a:cxn ang="0">
                  <a:pos x="37" y="110"/>
                </a:cxn>
                <a:cxn ang="0">
                  <a:pos x="45" y="84"/>
                </a:cxn>
                <a:cxn ang="0">
                  <a:pos x="54" y="57"/>
                </a:cxn>
                <a:cxn ang="0">
                  <a:pos x="65" y="33"/>
                </a:cxn>
                <a:cxn ang="0">
                  <a:pos x="71" y="20"/>
                </a:cxn>
                <a:cxn ang="0">
                  <a:pos x="78" y="8"/>
                </a:cxn>
                <a:cxn ang="0">
                  <a:pos x="78" y="8"/>
                </a:cxn>
                <a:cxn ang="0">
                  <a:pos x="79" y="6"/>
                </a:cxn>
                <a:cxn ang="0">
                  <a:pos x="79" y="4"/>
                </a:cxn>
                <a:cxn ang="0">
                  <a:pos x="78" y="3"/>
                </a:cxn>
                <a:cxn ang="0">
                  <a:pos x="77" y="1"/>
                </a:cxn>
                <a:cxn ang="0">
                  <a:pos x="73" y="0"/>
                </a:cxn>
                <a:cxn ang="0">
                  <a:pos x="70" y="1"/>
                </a:cxn>
                <a:cxn ang="0">
                  <a:pos x="69" y="3"/>
                </a:cxn>
                <a:cxn ang="0">
                  <a:pos x="69" y="3"/>
                </a:cxn>
              </a:cxnLst>
              <a:rect l="0" t="0" r="r" b="b"/>
              <a:pathLst>
                <a:path w="79" h="224">
                  <a:moveTo>
                    <a:pt x="69" y="3"/>
                  </a:moveTo>
                  <a:lnTo>
                    <a:pt x="69" y="3"/>
                  </a:lnTo>
                  <a:lnTo>
                    <a:pt x="61" y="13"/>
                  </a:lnTo>
                  <a:lnTo>
                    <a:pt x="56" y="25"/>
                  </a:lnTo>
                  <a:lnTo>
                    <a:pt x="45" y="48"/>
                  </a:lnTo>
                  <a:lnTo>
                    <a:pt x="36" y="73"/>
                  </a:lnTo>
                  <a:lnTo>
                    <a:pt x="28" y="98"/>
                  </a:lnTo>
                  <a:lnTo>
                    <a:pt x="28" y="98"/>
                  </a:lnTo>
                  <a:lnTo>
                    <a:pt x="19" y="128"/>
                  </a:lnTo>
                  <a:lnTo>
                    <a:pt x="10" y="157"/>
                  </a:lnTo>
                  <a:lnTo>
                    <a:pt x="6" y="173"/>
                  </a:lnTo>
                  <a:lnTo>
                    <a:pt x="2" y="187"/>
                  </a:lnTo>
                  <a:lnTo>
                    <a:pt x="1" y="203"/>
                  </a:lnTo>
                  <a:lnTo>
                    <a:pt x="0" y="218"/>
                  </a:lnTo>
                  <a:lnTo>
                    <a:pt x="0" y="218"/>
                  </a:lnTo>
                  <a:lnTo>
                    <a:pt x="0" y="221"/>
                  </a:lnTo>
                  <a:lnTo>
                    <a:pt x="1" y="222"/>
                  </a:lnTo>
                  <a:lnTo>
                    <a:pt x="5" y="224"/>
                  </a:lnTo>
                  <a:lnTo>
                    <a:pt x="9" y="222"/>
                  </a:lnTo>
                  <a:lnTo>
                    <a:pt x="10" y="221"/>
                  </a:lnTo>
                  <a:lnTo>
                    <a:pt x="10" y="218"/>
                  </a:lnTo>
                  <a:lnTo>
                    <a:pt x="10" y="218"/>
                  </a:lnTo>
                  <a:lnTo>
                    <a:pt x="11" y="204"/>
                  </a:lnTo>
                  <a:lnTo>
                    <a:pt x="14" y="190"/>
                  </a:lnTo>
                  <a:lnTo>
                    <a:pt x="17" y="176"/>
                  </a:lnTo>
                  <a:lnTo>
                    <a:pt x="19" y="163"/>
                  </a:lnTo>
                  <a:lnTo>
                    <a:pt x="28" y="137"/>
                  </a:lnTo>
                  <a:lnTo>
                    <a:pt x="37" y="110"/>
                  </a:lnTo>
                  <a:lnTo>
                    <a:pt x="37" y="110"/>
                  </a:lnTo>
                  <a:lnTo>
                    <a:pt x="45" y="84"/>
                  </a:lnTo>
                  <a:lnTo>
                    <a:pt x="54" y="57"/>
                  </a:lnTo>
                  <a:lnTo>
                    <a:pt x="65" y="33"/>
                  </a:lnTo>
                  <a:lnTo>
                    <a:pt x="71" y="20"/>
                  </a:lnTo>
                  <a:lnTo>
                    <a:pt x="78" y="8"/>
                  </a:lnTo>
                  <a:lnTo>
                    <a:pt x="78" y="8"/>
                  </a:lnTo>
                  <a:lnTo>
                    <a:pt x="79" y="6"/>
                  </a:lnTo>
                  <a:lnTo>
                    <a:pt x="79" y="4"/>
                  </a:lnTo>
                  <a:lnTo>
                    <a:pt x="78" y="3"/>
                  </a:lnTo>
                  <a:lnTo>
                    <a:pt x="77" y="1"/>
                  </a:lnTo>
                  <a:lnTo>
                    <a:pt x="73" y="0"/>
                  </a:lnTo>
                  <a:lnTo>
                    <a:pt x="70" y="1"/>
                  </a:lnTo>
                  <a:lnTo>
                    <a:pt x="69" y="3"/>
                  </a:lnTo>
                  <a:lnTo>
                    <a:pt x="69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2" name="chenying0907 819"/>
            <p:cNvSpPr>
              <a:spLocks/>
            </p:cNvSpPr>
            <p:nvPr/>
          </p:nvSpPr>
          <p:spPr bwMode="auto">
            <a:xfrm>
              <a:off x="4808538" y="3241676"/>
              <a:ext cx="34925" cy="90488"/>
            </a:xfrm>
            <a:custGeom>
              <a:avLst/>
              <a:gdLst/>
              <a:ahLst/>
              <a:cxnLst>
                <a:cxn ang="0">
                  <a:pos x="77" y="4"/>
                </a:cxn>
                <a:cxn ang="0">
                  <a:pos x="77" y="4"/>
                </a:cxn>
                <a:cxn ang="0">
                  <a:pos x="52" y="65"/>
                </a:cxn>
                <a:cxn ang="0">
                  <a:pos x="40" y="95"/>
                </a:cxn>
                <a:cxn ang="0">
                  <a:pos x="27" y="125"/>
                </a:cxn>
                <a:cxn ang="0">
                  <a:pos x="27" y="125"/>
                </a:cxn>
                <a:cxn ang="0">
                  <a:pos x="17" y="149"/>
                </a:cxn>
                <a:cxn ang="0">
                  <a:pos x="9" y="172"/>
                </a:cxn>
                <a:cxn ang="0">
                  <a:pos x="2" y="197"/>
                </a:cxn>
                <a:cxn ang="0">
                  <a:pos x="1" y="209"/>
                </a:cxn>
                <a:cxn ang="0">
                  <a:pos x="0" y="222"/>
                </a:cxn>
                <a:cxn ang="0">
                  <a:pos x="0" y="222"/>
                </a:cxn>
                <a:cxn ang="0">
                  <a:pos x="1" y="225"/>
                </a:cxn>
                <a:cxn ang="0">
                  <a:pos x="2" y="226"/>
                </a:cxn>
                <a:cxn ang="0">
                  <a:pos x="6" y="227"/>
                </a:cxn>
                <a:cxn ang="0">
                  <a:pos x="10" y="226"/>
                </a:cxn>
                <a:cxn ang="0">
                  <a:pos x="12" y="225"/>
                </a:cxn>
                <a:cxn ang="0">
                  <a:pos x="12" y="222"/>
                </a:cxn>
                <a:cxn ang="0">
                  <a:pos x="12" y="222"/>
                </a:cxn>
                <a:cxn ang="0">
                  <a:pos x="13" y="208"/>
                </a:cxn>
                <a:cxn ang="0">
                  <a:pos x="15" y="194"/>
                </a:cxn>
                <a:cxn ang="0">
                  <a:pos x="18" y="183"/>
                </a:cxn>
                <a:cxn ang="0">
                  <a:pos x="22" y="170"/>
                </a:cxn>
                <a:cxn ang="0">
                  <a:pos x="31" y="146"/>
                </a:cxn>
                <a:cxn ang="0">
                  <a:pos x="42" y="120"/>
                </a:cxn>
                <a:cxn ang="0">
                  <a:pos x="42" y="120"/>
                </a:cxn>
                <a:cxn ang="0">
                  <a:pos x="87" y="6"/>
                </a:cxn>
                <a:cxn ang="0">
                  <a:pos x="87" y="6"/>
                </a:cxn>
                <a:cxn ang="0">
                  <a:pos x="87" y="4"/>
                </a:cxn>
                <a:cxn ang="0">
                  <a:pos x="87" y="2"/>
                </a:cxn>
                <a:cxn ang="0">
                  <a:pos x="86" y="1"/>
                </a:cxn>
                <a:cxn ang="0">
                  <a:pos x="84" y="0"/>
                </a:cxn>
                <a:cxn ang="0">
                  <a:pos x="80" y="0"/>
                </a:cxn>
                <a:cxn ang="0">
                  <a:pos x="78" y="1"/>
                </a:cxn>
                <a:cxn ang="0">
                  <a:pos x="77" y="4"/>
                </a:cxn>
                <a:cxn ang="0">
                  <a:pos x="77" y="4"/>
                </a:cxn>
              </a:cxnLst>
              <a:rect l="0" t="0" r="r" b="b"/>
              <a:pathLst>
                <a:path w="87" h="227">
                  <a:moveTo>
                    <a:pt x="77" y="4"/>
                  </a:moveTo>
                  <a:lnTo>
                    <a:pt x="77" y="4"/>
                  </a:lnTo>
                  <a:lnTo>
                    <a:pt x="52" y="65"/>
                  </a:lnTo>
                  <a:lnTo>
                    <a:pt x="40" y="95"/>
                  </a:lnTo>
                  <a:lnTo>
                    <a:pt x="27" y="125"/>
                  </a:lnTo>
                  <a:lnTo>
                    <a:pt x="27" y="125"/>
                  </a:lnTo>
                  <a:lnTo>
                    <a:pt x="17" y="149"/>
                  </a:lnTo>
                  <a:lnTo>
                    <a:pt x="9" y="172"/>
                  </a:lnTo>
                  <a:lnTo>
                    <a:pt x="2" y="197"/>
                  </a:lnTo>
                  <a:lnTo>
                    <a:pt x="1" y="209"/>
                  </a:lnTo>
                  <a:lnTo>
                    <a:pt x="0" y="222"/>
                  </a:lnTo>
                  <a:lnTo>
                    <a:pt x="0" y="222"/>
                  </a:lnTo>
                  <a:lnTo>
                    <a:pt x="1" y="225"/>
                  </a:lnTo>
                  <a:lnTo>
                    <a:pt x="2" y="226"/>
                  </a:lnTo>
                  <a:lnTo>
                    <a:pt x="6" y="227"/>
                  </a:lnTo>
                  <a:lnTo>
                    <a:pt x="10" y="226"/>
                  </a:lnTo>
                  <a:lnTo>
                    <a:pt x="12" y="225"/>
                  </a:lnTo>
                  <a:lnTo>
                    <a:pt x="12" y="222"/>
                  </a:lnTo>
                  <a:lnTo>
                    <a:pt x="12" y="222"/>
                  </a:lnTo>
                  <a:lnTo>
                    <a:pt x="13" y="208"/>
                  </a:lnTo>
                  <a:lnTo>
                    <a:pt x="15" y="194"/>
                  </a:lnTo>
                  <a:lnTo>
                    <a:pt x="18" y="183"/>
                  </a:lnTo>
                  <a:lnTo>
                    <a:pt x="22" y="170"/>
                  </a:lnTo>
                  <a:lnTo>
                    <a:pt x="31" y="146"/>
                  </a:lnTo>
                  <a:lnTo>
                    <a:pt x="42" y="120"/>
                  </a:lnTo>
                  <a:lnTo>
                    <a:pt x="42" y="120"/>
                  </a:lnTo>
                  <a:lnTo>
                    <a:pt x="87" y="6"/>
                  </a:lnTo>
                  <a:lnTo>
                    <a:pt x="87" y="6"/>
                  </a:lnTo>
                  <a:lnTo>
                    <a:pt x="87" y="4"/>
                  </a:lnTo>
                  <a:lnTo>
                    <a:pt x="87" y="2"/>
                  </a:lnTo>
                  <a:lnTo>
                    <a:pt x="86" y="1"/>
                  </a:lnTo>
                  <a:lnTo>
                    <a:pt x="84" y="0"/>
                  </a:lnTo>
                  <a:lnTo>
                    <a:pt x="80" y="0"/>
                  </a:lnTo>
                  <a:lnTo>
                    <a:pt x="78" y="1"/>
                  </a:lnTo>
                  <a:lnTo>
                    <a:pt x="77" y="4"/>
                  </a:lnTo>
                  <a:lnTo>
                    <a:pt x="77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3" name="chenying0907 820"/>
            <p:cNvSpPr>
              <a:spLocks/>
            </p:cNvSpPr>
            <p:nvPr/>
          </p:nvSpPr>
          <p:spPr bwMode="auto">
            <a:xfrm>
              <a:off x="4840288" y="3263901"/>
              <a:ext cx="23813" cy="85725"/>
            </a:xfrm>
            <a:custGeom>
              <a:avLst/>
              <a:gdLst/>
              <a:ahLst/>
              <a:cxnLst>
                <a:cxn ang="0">
                  <a:pos x="45" y="6"/>
                </a:cxn>
                <a:cxn ang="0">
                  <a:pos x="45" y="6"/>
                </a:cxn>
                <a:cxn ang="0">
                  <a:pos x="43" y="19"/>
                </a:cxn>
                <a:cxn ang="0">
                  <a:pos x="39" y="34"/>
                </a:cxn>
                <a:cxn ang="0">
                  <a:pos x="35" y="47"/>
                </a:cxn>
                <a:cxn ang="0">
                  <a:pos x="31" y="61"/>
                </a:cxn>
                <a:cxn ang="0">
                  <a:pos x="31" y="61"/>
                </a:cxn>
                <a:cxn ang="0">
                  <a:pos x="21" y="116"/>
                </a:cxn>
                <a:cxn ang="0">
                  <a:pos x="21" y="116"/>
                </a:cxn>
                <a:cxn ang="0">
                  <a:pos x="14" y="140"/>
                </a:cxn>
                <a:cxn ang="0">
                  <a:pos x="7" y="162"/>
                </a:cxn>
                <a:cxn ang="0">
                  <a:pos x="2" y="184"/>
                </a:cxn>
                <a:cxn ang="0">
                  <a:pos x="1" y="196"/>
                </a:cxn>
                <a:cxn ang="0">
                  <a:pos x="0" y="208"/>
                </a:cxn>
                <a:cxn ang="0">
                  <a:pos x="0" y="208"/>
                </a:cxn>
                <a:cxn ang="0">
                  <a:pos x="1" y="210"/>
                </a:cxn>
                <a:cxn ang="0">
                  <a:pos x="2" y="212"/>
                </a:cxn>
                <a:cxn ang="0">
                  <a:pos x="6" y="213"/>
                </a:cxn>
                <a:cxn ang="0">
                  <a:pos x="10" y="212"/>
                </a:cxn>
                <a:cxn ang="0">
                  <a:pos x="11" y="210"/>
                </a:cxn>
                <a:cxn ang="0">
                  <a:pos x="11" y="208"/>
                </a:cxn>
                <a:cxn ang="0">
                  <a:pos x="11" y="208"/>
                </a:cxn>
                <a:cxn ang="0">
                  <a:pos x="13" y="196"/>
                </a:cxn>
                <a:cxn ang="0">
                  <a:pos x="14" y="183"/>
                </a:cxn>
                <a:cxn ang="0">
                  <a:pos x="19" y="159"/>
                </a:cxn>
                <a:cxn ang="0">
                  <a:pos x="27" y="135"/>
                </a:cxn>
                <a:cxn ang="0">
                  <a:pos x="32" y="111"/>
                </a:cxn>
                <a:cxn ang="0">
                  <a:pos x="32" y="111"/>
                </a:cxn>
                <a:cxn ang="0">
                  <a:pos x="44" y="55"/>
                </a:cxn>
                <a:cxn ang="0">
                  <a:pos x="44" y="55"/>
                </a:cxn>
                <a:cxn ang="0">
                  <a:pos x="47" y="43"/>
                </a:cxn>
                <a:cxn ang="0">
                  <a:pos x="51" y="31"/>
                </a:cxn>
                <a:cxn ang="0">
                  <a:pos x="55" y="18"/>
                </a:cxn>
                <a:cxn ang="0">
                  <a:pos x="57" y="6"/>
                </a:cxn>
                <a:cxn ang="0">
                  <a:pos x="57" y="6"/>
                </a:cxn>
                <a:cxn ang="0">
                  <a:pos x="57" y="4"/>
                </a:cxn>
                <a:cxn ang="0">
                  <a:pos x="56" y="2"/>
                </a:cxn>
                <a:cxn ang="0">
                  <a:pos x="55" y="1"/>
                </a:cxn>
                <a:cxn ang="0">
                  <a:pos x="52" y="0"/>
                </a:cxn>
                <a:cxn ang="0">
                  <a:pos x="48" y="2"/>
                </a:cxn>
                <a:cxn ang="0">
                  <a:pos x="47" y="4"/>
                </a:cxn>
                <a:cxn ang="0">
                  <a:pos x="45" y="6"/>
                </a:cxn>
                <a:cxn ang="0">
                  <a:pos x="45" y="6"/>
                </a:cxn>
              </a:cxnLst>
              <a:rect l="0" t="0" r="r" b="b"/>
              <a:pathLst>
                <a:path w="57" h="213">
                  <a:moveTo>
                    <a:pt x="45" y="6"/>
                  </a:moveTo>
                  <a:lnTo>
                    <a:pt x="45" y="6"/>
                  </a:lnTo>
                  <a:lnTo>
                    <a:pt x="43" y="19"/>
                  </a:lnTo>
                  <a:lnTo>
                    <a:pt x="39" y="34"/>
                  </a:lnTo>
                  <a:lnTo>
                    <a:pt x="35" y="47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4" y="140"/>
                  </a:lnTo>
                  <a:lnTo>
                    <a:pt x="7" y="162"/>
                  </a:lnTo>
                  <a:lnTo>
                    <a:pt x="2" y="184"/>
                  </a:lnTo>
                  <a:lnTo>
                    <a:pt x="1" y="196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1" y="210"/>
                  </a:lnTo>
                  <a:lnTo>
                    <a:pt x="2" y="212"/>
                  </a:lnTo>
                  <a:lnTo>
                    <a:pt x="6" y="213"/>
                  </a:lnTo>
                  <a:lnTo>
                    <a:pt x="10" y="212"/>
                  </a:lnTo>
                  <a:lnTo>
                    <a:pt x="11" y="210"/>
                  </a:lnTo>
                  <a:lnTo>
                    <a:pt x="11" y="208"/>
                  </a:lnTo>
                  <a:lnTo>
                    <a:pt x="11" y="208"/>
                  </a:lnTo>
                  <a:lnTo>
                    <a:pt x="13" y="196"/>
                  </a:lnTo>
                  <a:lnTo>
                    <a:pt x="14" y="183"/>
                  </a:lnTo>
                  <a:lnTo>
                    <a:pt x="19" y="159"/>
                  </a:lnTo>
                  <a:lnTo>
                    <a:pt x="27" y="135"/>
                  </a:lnTo>
                  <a:lnTo>
                    <a:pt x="32" y="111"/>
                  </a:lnTo>
                  <a:lnTo>
                    <a:pt x="32" y="111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7" y="43"/>
                  </a:lnTo>
                  <a:lnTo>
                    <a:pt x="51" y="31"/>
                  </a:lnTo>
                  <a:lnTo>
                    <a:pt x="55" y="18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4"/>
                  </a:lnTo>
                  <a:lnTo>
                    <a:pt x="56" y="2"/>
                  </a:lnTo>
                  <a:lnTo>
                    <a:pt x="55" y="1"/>
                  </a:lnTo>
                  <a:lnTo>
                    <a:pt x="52" y="0"/>
                  </a:lnTo>
                  <a:lnTo>
                    <a:pt x="48" y="2"/>
                  </a:lnTo>
                  <a:lnTo>
                    <a:pt x="47" y="4"/>
                  </a:lnTo>
                  <a:lnTo>
                    <a:pt x="45" y="6"/>
                  </a:lnTo>
                  <a:lnTo>
                    <a:pt x="4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4" name="chenying0907 821"/>
            <p:cNvSpPr>
              <a:spLocks/>
            </p:cNvSpPr>
            <p:nvPr/>
          </p:nvSpPr>
          <p:spPr bwMode="auto">
            <a:xfrm>
              <a:off x="4862513" y="3275013"/>
              <a:ext cx="20638" cy="84138"/>
            </a:xfrm>
            <a:custGeom>
              <a:avLst/>
              <a:gdLst/>
              <a:ahLst/>
              <a:cxnLst>
                <a:cxn ang="0">
                  <a:pos x="42" y="6"/>
                </a:cxn>
                <a:cxn ang="0">
                  <a:pos x="42" y="6"/>
                </a:cxn>
                <a:cxn ang="0">
                  <a:pos x="41" y="19"/>
                </a:cxn>
                <a:cxn ang="0">
                  <a:pos x="38" y="33"/>
                </a:cxn>
                <a:cxn ang="0">
                  <a:pos x="33" y="60"/>
                </a:cxn>
                <a:cxn ang="0">
                  <a:pos x="25" y="87"/>
                </a:cxn>
                <a:cxn ang="0">
                  <a:pos x="19" y="114"/>
                </a:cxn>
                <a:cxn ang="0">
                  <a:pos x="19" y="114"/>
                </a:cxn>
                <a:cxn ang="0">
                  <a:pos x="8" y="160"/>
                </a:cxn>
                <a:cxn ang="0">
                  <a:pos x="3" y="183"/>
                </a:cxn>
                <a:cxn ang="0">
                  <a:pos x="0" y="207"/>
                </a:cxn>
                <a:cxn ang="0">
                  <a:pos x="0" y="207"/>
                </a:cxn>
                <a:cxn ang="0">
                  <a:pos x="0" y="210"/>
                </a:cxn>
                <a:cxn ang="0">
                  <a:pos x="2" y="211"/>
                </a:cxn>
                <a:cxn ang="0">
                  <a:pos x="5" y="212"/>
                </a:cxn>
                <a:cxn ang="0">
                  <a:pos x="9" y="211"/>
                </a:cxn>
                <a:cxn ang="0">
                  <a:pos x="11" y="210"/>
                </a:cxn>
                <a:cxn ang="0">
                  <a:pos x="12" y="207"/>
                </a:cxn>
                <a:cxn ang="0">
                  <a:pos x="12" y="207"/>
                </a:cxn>
                <a:cxn ang="0">
                  <a:pos x="15" y="182"/>
                </a:cxn>
                <a:cxn ang="0">
                  <a:pos x="20" y="156"/>
                </a:cxn>
                <a:cxn ang="0">
                  <a:pos x="26" y="131"/>
                </a:cxn>
                <a:cxn ang="0">
                  <a:pos x="33" y="106"/>
                </a:cxn>
                <a:cxn ang="0">
                  <a:pos x="39" y="81"/>
                </a:cxn>
                <a:cxn ang="0">
                  <a:pos x="46" y="57"/>
                </a:cxn>
                <a:cxn ang="0">
                  <a:pos x="51" y="30"/>
                </a:cxn>
                <a:cxn ang="0">
                  <a:pos x="54" y="6"/>
                </a:cxn>
                <a:cxn ang="0">
                  <a:pos x="54" y="6"/>
                </a:cxn>
                <a:cxn ang="0">
                  <a:pos x="54" y="3"/>
                </a:cxn>
                <a:cxn ang="0">
                  <a:pos x="53" y="2"/>
                </a:cxn>
                <a:cxn ang="0">
                  <a:pos x="49" y="0"/>
                </a:cxn>
                <a:cxn ang="0">
                  <a:pos x="45" y="2"/>
                </a:cxn>
                <a:cxn ang="0">
                  <a:pos x="43" y="3"/>
                </a:cxn>
                <a:cxn ang="0">
                  <a:pos x="42" y="6"/>
                </a:cxn>
                <a:cxn ang="0">
                  <a:pos x="42" y="6"/>
                </a:cxn>
              </a:cxnLst>
              <a:rect l="0" t="0" r="r" b="b"/>
              <a:pathLst>
                <a:path w="54" h="212">
                  <a:moveTo>
                    <a:pt x="42" y="6"/>
                  </a:moveTo>
                  <a:lnTo>
                    <a:pt x="42" y="6"/>
                  </a:lnTo>
                  <a:lnTo>
                    <a:pt x="41" y="19"/>
                  </a:lnTo>
                  <a:lnTo>
                    <a:pt x="38" y="33"/>
                  </a:lnTo>
                  <a:lnTo>
                    <a:pt x="33" y="60"/>
                  </a:lnTo>
                  <a:lnTo>
                    <a:pt x="25" y="87"/>
                  </a:lnTo>
                  <a:lnTo>
                    <a:pt x="19" y="114"/>
                  </a:lnTo>
                  <a:lnTo>
                    <a:pt x="19" y="114"/>
                  </a:lnTo>
                  <a:lnTo>
                    <a:pt x="8" y="160"/>
                  </a:lnTo>
                  <a:lnTo>
                    <a:pt x="3" y="183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0" y="210"/>
                  </a:lnTo>
                  <a:lnTo>
                    <a:pt x="2" y="211"/>
                  </a:lnTo>
                  <a:lnTo>
                    <a:pt x="5" y="212"/>
                  </a:lnTo>
                  <a:lnTo>
                    <a:pt x="9" y="211"/>
                  </a:lnTo>
                  <a:lnTo>
                    <a:pt x="11" y="210"/>
                  </a:lnTo>
                  <a:lnTo>
                    <a:pt x="12" y="207"/>
                  </a:lnTo>
                  <a:lnTo>
                    <a:pt x="12" y="207"/>
                  </a:lnTo>
                  <a:lnTo>
                    <a:pt x="15" y="182"/>
                  </a:lnTo>
                  <a:lnTo>
                    <a:pt x="20" y="156"/>
                  </a:lnTo>
                  <a:lnTo>
                    <a:pt x="26" y="131"/>
                  </a:lnTo>
                  <a:lnTo>
                    <a:pt x="33" y="106"/>
                  </a:lnTo>
                  <a:lnTo>
                    <a:pt x="39" y="81"/>
                  </a:lnTo>
                  <a:lnTo>
                    <a:pt x="46" y="57"/>
                  </a:lnTo>
                  <a:lnTo>
                    <a:pt x="51" y="30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3"/>
                  </a:lnTo>
                  <a:lnTo>
                    <a:pt x="53" y="2"/>
                  </a:lnTo>
                  <a:lnTo>
                    <a:pt x="49" y="0"/>
                  </a:lnTo>
                  <a:lnTo>
                    <a:pt x="45" y="2"/>
                  </a:lnTo>
                  <a:lnTo>
                    <a:pt x="43" y="3"/>
                  </a:lnTo>
                  <a:lnTo>
                    <a:pt x="42" y="6"/>
                  </a:lnTo>
                  <a:lnTo>
                    <a:pt x="42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5" name="chenying0907 822"/>
            <p:cNvSpPr>
              <a:spLocks/>
            </p:cNvSpPr>
            <p:nvPr/>
          </p:nvSpPr>
          <p:spPr bwMode="auto">
            <a:xfrm>
              <a:off x="4884738" y="3289301"/>
              <a:ext cx="25400" cy="73025"/>
            </a:xfrm>
            <a:custGeom>
              <a:avLst/>
              <a:gdLst/>
              <a:ahLst/>
              <a:cxnLst>
                <a:cxn ang="0">
                  <a:pos x="53" y="3"/>
                </a:cxn>
                <a:cxn ang="0">
                  <a:pos x="53" y="3"/>
                </a:cxn>
                <a:cxn ang="0">
                  <a:pos x="44" y="24"/>
                </a:cxn>
                <a:cxn ang="0">
                  <a:pos x="36" y="46"/>
                </a:cxn>
                <a:cxn ang="0">
                  <a:pos x="30" y="68"/>
                </a:cxn>
                <a:cxn ang="0">
                  <a:pos x="23" y="91"/>
                </a:cxn>
                <a:cxn ang="0">
                  <a:pos x="13" y="135"/>
                </a:cxn>
                <a:cxn ang="0">
                  <a:pos x="6" y="157"/>
                </a:cxn>
                <a:cxn ang="0">
                  <a:pos x="0" y="180"/>
                </a:cxn>
                <a:cxn ang="0">
                  <a:pos x="0" y="180"/>
                </a:cxn>
                <a:cxn ang="0">
                  <a:pos x="0" y="182"/>
                </a:cxn>
                <a:cxn ang="0">
                  <a:pos x="0" y="183"/>
                </a:cxn>
                <a:cxn ang="0">
                  <a:pos x="4" y="186"/>
                </a:cxn>
                <a:cxn ang="0">
                  <a:pos x="8" y="186"/>
                </a:cxn>
                <a:cxn ang="0">
                  <a:pos x="10" y="185"/>
                </a:cxn>
                <a:cxn ang="0">
                  <a:pos x="10" y="182"/>
                </a:cxn>
                <a:cxn ang="0">
                  <a:pos x="10" y="182"/>
                </a:cxn>
                <a:cxn ang="0">
                  <a:pos x="17" y="161"/>
                </a:cxn>
                <a:cxn ang="0">
                  <a:pos x="23" y="139"/>
                </a:cxn>
                <a:cxn ang="0">
                  <a:pos x="34" y="94"/>
                </a:cxn>
                <a:cxn ang="0">
                  <a:pos x="40" y="72"/>
                </a:cxn>
                <a:cxn ang="0">
                  <a:pos x="47" y="51"/>
                </a:cxn>
                <a:cxn ang="0">
                  <a:pos x="55" y="29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64" y="7"/>
                </a:cxn>
                <a:cxn ang="0">
                  <a:pos x="64" y="4"/>
                </a:cxn>
                <a:cxn ang="0">
                  <a:pos x="61" y="0"/>
                </a:cxn>
                <a:cxn ang="0">
                  <a:pos x="59" y="0"/>
                </a:cxn>
                <a:cxn ang="0">
                  <a:pos x="57" y="0"/>
                </a:cxn>
                <a:cxn ang="0">
                  <a:pos x="55" y="2"/>
                </a:cxn>
                <a:cxn ang="0">
                  <a:pos x="53" y="3"/>
                </a:cxn>
                <a:cxn ang="0">
                  <a:pos x="53" y="3"/>
                </a:cxn>
              </a:cxnLst>
              <a:rect l="0" t="0" r="r" b="b"/>
              <a:pathLst>
                <a:path w="64" h="186">
                  <a:moveTo>
                    <a:pt x="53" y="3"/>
                  </a:moveTo>
                  <a:lnTo>
                    <a:pt x="53" y="3"/>
                  </a:lnTo>
                  <a:lnTo>
                    <a:pt x="44" y="24"/>
                  </a:lnTo>
                  <a:lnTo>
                    <a:pt x="36" y="46"/>
                  </a:lnTo>
                  <a:lnTo>
                    <a:pt x="30" y="68"/>
                  </a:lnTo>
                  <a:lnTo>
                    <a:pt x="23" y="91"/>
                  </a:lnTo>
                  <a:lnTo>
                    <a:pt x="13" y="135"/>
                  </a:lnTo>
                  <a:lnTo>
                    <a:pt x="6" y="157"/>
                  </a:lnTo>
                  <a:lnTo>
                    <a:pt x="0" y="180"/>
                  </a:lnTo>
                  <a:lnTo>
                    <a:pt x="0" y="180"/>
                  </a:lnTo>
                  <a:lnTo>
                    <a:pt x="0" y="182"/>
                  </a:lnTo>
                  <a:lnTo>
                    <a:pt x="0" y="183"/>
                  </a:lnTo>
                  <a:lnTo>
                    <a:pt x="4" y="186"/>
                  </a:lnTo>
                  <a:lnTo>
                    <a:pt x="8" y="186"/>
                  </a:lnTo>
                  <a:lnTo>
                    <a:pt x="10" y="185"/>
                  </a:lnTo>
                  <a:lnTo>
                    <a:pt x="10" y="182"/>
                  </a:lnTo>
                  <a:lnTo>
                    <a:pt x="10" y="182"/>
                  </a:lnTo>
                  <a:lnTo>
                    <a:pt x="17" y="161"/>
                  </a:lnTo>
                  <a:lnTo>
                    <a:pt x="23" y="139"/>
                  </a:lnTo>
                  <a:lnTo>
                    <a:pt x="34" y="94"/>
                  </a:lnTo>
                  <a:lnTo>
                    <a:pt x="40" y="72"/>
                  </a:lnTo>
                  <a:lnTo>
                    <a:pt x="47" y="51"/>
                  </a:lnTo>
                  <a:lnTo>
                    <a:pt x="55" y="29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64" y="7"/>
                  </a:lnTo>
                  <a:lnTo>
                    <a:pt x="64" y="4"/>
                  </a:lnTo>
                  <a:lnTo>
                    <a:pt x="61" y="0"/>
                  </a:lnTo>
                  <a:lnTo>
                    <a:pt x="59" y="0"/>
                  </a:lnTo>
                  <a:lnTo>
                    <a:pt x="57" y="0"/>
                  </a:lnTo>
                  <a:lnTo>
                    <a:pt x="55" y="2"/>
                  </a:lnTo>
                  <a:lnTo>
                    <a:pt x="53" y="3"/>
                  </a:lnTo>
                  <a:lnTo>
                    <a:pt x="53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6" name="chenying0907 823"/>
            <p:cNvSpPr>
              <a:spLocks/>
            </p:cNvSpPr>
            <p:nvPr/>
          </p:nvSpPr>
          <p:spPr bwMode="auto">
            <a:xfrm>
              <a:off x="4305301" y="3478213"/>
              <a:ext cx="9525" cy="2540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10" y="17"/>
                </a:cxn>
                <a:cxn ang="0">
                  <a:pos x="5" y="30"/>
                </a:cxn>
                <a:cxn ang="0">
                  <a:pos x="1" y="45"/>
                </a:cxn>
                <a:cxn ang="0">
                  <a:pos x="0" y="59"/>
                </a:cxn>
                <a:cxn ang="0">
                  <a:pos x="0" y="59"/>
                </a:cxn>
                <a:cxn ang="0">
                  <a:pos x="0" y="62"/>
                </a:cxn>
                <a:cxn ang="0">
                  <a:pos x="1" y="63"/>
                </a:cxn>
                <a:cxn ang="0">
                  <a:pos x="5" y="64"/>
                </a:cxn>
                <a:cxn ang="0">
                  <a:pos x="9" y="63"/>
                </a:cxn>
                <a:cxn ang="0">
                  <a:pos x="10" y="62"/>
                </a:cxn>
                <a:cxn ang="0">
                  <a:pos x="10" y="59"/>
                </a:cxn>
                <a:cxn ang="0">
                  <a:pos x="10" y="59"/>
                </a:cxn>
                <a:cxn ang="0">
                  <a:pos x="13" y="45"/>
                </a:cxn>
                <a:cxn ang="0">
                  <a:pos x="17" y="33"/>
                </a:cxn>
                <a:cxn ang="0">
                  <a:pos x="21" y="20"/>
                </a:cxn>
                <a:cxn ang="0">
                  <a:pos x="26" y="7"/>
                </a:cxn>
                <a:cxn ang="0">
                  <a:pos x="26" y="7"/>
                </a:cxn>
                <a:cxn ang="0">
                  <a:pos x="26" y="4"/>
                </a:cxn>
                <a:cxn ang="0">
                  <a:pos x="24" y="3"/>
                </a:cxn>
                <a:cxn ang="0">
                  <a:pos x="22" y="0"/>
                </a:cxn>
                <a:cxn ang="0">
                  <a:pos x="17" y="0"/>
                </a:cxn>
                <a:cxn ang="0">
                  <a:pos x="15" y="2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6" h="64">
                  <a:moveTo>
                    <a:pt x="14" y="4"/>
                  </a:moveTo>
                  <a:lnTo>
                    <a:pt x="14" y="4"/>
                  </a:lnTo>
                  <a:lnTo>
                    <a:pt x="10" y="17"/>
                  </a:lnTo>
                  <a:lnTo>
                    <a:pt x="5" y="30"/>
                  </a:lnTo>
                  <a:lnTo>
                    <a:pt x="1" y="45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62"/>
                  </a:lnTo>
                  <a:lnTo>
                    <a:pt x="1" y="63"/>
                  </a:lnTo>
                  <a:lnTo>
                    <a:pt x="5" y="64"/>
                  </a:lnTo>
                  <a:lnTo>
                    <a:pt x="9" y="63"/>
                  </a:lnTo>
                  <a:lnTo>
                    <a:pt x="10" y="62"/>
                  </a:lnTo>
                  <a:lnTo>
                    <a:pt x="10" y="59"/>
                  </a:lnTo>
                  <a:lnTo>
                    <a:pt x="10" y="59"/>
                  </a:lnTo>
                  <a:lnTo>
                    <a:pt x="13" y="45"/>
                  </a:lnTo>
                  <a:lnTo>
                    <a:pt x="17" y="33"/>
                  </a:lnTo>
                  <a:lnTo>
                    <a:pt x="21" y="20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4"/>
                  </a:lnTo>
                  <a:lnTo>
                    <a:pt x="24" y="3"/>
                  </a:lnTo>
                  <a:lnTo>
                    <a:pt x="22" y="0"/>
                  </a:lnTo>
                  <a:lnTo>
                    <a:pt x="17" y="0"/>
                  </a:lnTo>
                  <a:lnTo>
                    <a:pt x="15" y="2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7" name="chenying0907 824"/>
            <p:cNvSpPr>
              <a:spLocks/>
            </p:cNvSpPr>
            <p:nvPr/>
          </p:nvSpPr>
          <p:spPr bwMode="auto">
            <a:xfrm>
              <a:off x="4319588" y="3497263"/>
              <a:ext cx="9525" cy="31750"/>
            </a:xfrm>
            <a:custGeom>
              <a:avLst/>
              <a:gdLst/>
              <a:ahLst/>
              <a:cxnLst>
                <a:cxn ang="0">
                  <a:pos x="10" y="5"/>
                </a:cxn>
                <a:cxn ang="0">
                  <a:pos x="10" y="5"/>
                </a:cxn>
                <a:cxn ang="0">
                  <a:pos x="10" y="22"/>
                </a:cxn>
                <a:cxn ang="0">
                  <a:pos x="7" y="39"/>
                </a:cxn>
                <a:cxn ang="0">
                  <a:pos x="4" y="55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0" y="75"/>
                </a:cxn>
                <a:cxn ang="0">
                  <a:pos x="0" y="76"/>
                </a:cxn>
                <a:cxn ang="0">
                  <a:pos x="4" y="79"/>
                </a:cxn>
                <a:cxn ang="0">
                  <a:pos x="7" y="79"/>
                </a:cxn>
                <a:cxn ang="0">
                  <a:pos x="9" y="77"/>
                </a:cxn>
                <a:cxn ang="0">
                  <a:pos x="10" y="75"/>
                </a:cxn>
                <a:cxn ang="0">
                  <a:pos x="10" y="75"/>
                </a:cxn>
                <a:cxn ang="0">
                  <a:pos x="15" y="58"/>
                </a:cxn>
                <a:cxn ang="0">
                  <a:pos x="19" y="41"/>
                </a:cxn>
                <a:cxn ang="0">
                  <a:pos x="21" y="22"/>
                </a:cxn>
                <a:cxn ang="0">
                  <a:pos x="22" y="5"/>
                </a:cxn>
                <a:cxn ang="0">
                  <a:pos x="22" y="5"/>
                </a:cxn>
                <a:cxn ang="0">
                  <a:pos x="22" y="3"/>
                </a:cxn>
                <a:cxn ang="0">
                  <a:pos x="21" y="1"/>
                </a:cxn>
                <a:cxn ang="0">
                  <a:pos x="17" y="0"/>
                </a:cxn>
                <a:cxn ang="0">
                  <a:pos x="13" y="1"/>
                </a:cxn>
                <a:cxn ang="0">
                  <a:pos x="11" y="3"/>
                </a:cxn>
                <a:cxn ang="0">
                  <a:pos x="10" y="5"/>
                </a:cxn>
                <a:cxn ang="0">
                  <a:pos x="10" y="5"/>
                </a:cxn>
              </a:cxnLst>
              <a:rect l="0" t="0" r="r" b="b"/>
              <a:pathLst>
                <a:path w="22" h="79">
                  <a:moveTo>
                    <a:pt x="10" y="5"/>
                  </a:moveTo>
                  <a:lnTo>
                    <a:pt x="10" y="5"/>
                  </a:lnTo>
                  <a:lnTo>
                    <a:pt x="10" y="22"/>
                  </a:lnTo>
                  <a:lnTo>
                    <a:pt x="7" y="39"/>
                  </a:lnTo>
                  <a:lnTo>
                    <a:pt x="4" y="55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5"/>
                  </a:lnTo>
                  <a:lnTo>
                    <a:pt x="0" y="76"/>
                  </a:lnTo>
                  <a:lnTo>
                    <a:pt x="4" y="79"/>
                  </a:lnTo>
                  <a:lnTo>
                    <a:pt x="7" y="79"/>
                  </a:lnTo>
                  <a:lnTo>
                    <a:pt x="9" y="77"/>
                  </a:lnTo>
                  <a:lnTo>
                    <a:pt x="10" y="75"/>
                  </a:lnTo>
                  <a:lnTo>
                    <a:pt x="10" y="75"/>
                  </a:lnTo>
                  <a:lnTo>
                    <a:pt x="15" y="58"/>
                  </a:lnTo>
                  <a:lnTo>
                    <a:pt x="19" y="41"/>
                  </a:lnTo>
                  <a:lnTo>
                    <a:pt x="21" y="22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22" y="3"/>
                  </a:lnTo>
                  <a:lnTo>
                    <a:pt x="21" y="1"/>
                  </a:lnTo>
                  <a:lnTo>
                    <a:pt x="17" y="0"/>
                  </a:lnTo>
                  <a:lnTo>
                    <a:pt x="13" y="1"/>
                  </a:lnTo>
                  <a:lnTo>
                    <a:pt x="11" y="3"/>
                  </a:lnTo>
                  <a:lnTo>
                    <a:pt x="10" y="5"/>
                  </a:lnTo>
                  <a:lnTo>
                    <a:pt x="1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8" name="chenying0907 825"/>
            <p:cNvSpPr>
              <a:spLocks/>
            </p:cNvSpPr>
            <p:nvPr/>
          </p:nvSpPr>
          <p:spPr bwMode="auto">
            <a:xfrm>
              <a:off x="4338638" y="3503613"/>
              <a:ext cx="7938" cy="31750"/>
            </a:xfrm>
            <a:custGeom>
              <a:avLst/>
              <a:gdLst/>
              <a:ahLst/>
              <a:cxnLst>
                <a:cxn ang="0">
                  <a:pos x="11" y="6"/>
                </a:cxn>
                <a:cxn ang="0">
                  <a:pos x="11" y="6"/>
                </a:cxn>
                <a:cxn ang="0">
                  <a:pos x="10" y="24"/>
                </a:cxn>
                <a:cxn ang="0">
                  <a:pos x="6" y="41"/>
                </a:cxn>
                <a:cxn ang="0">
                  <a:pos x="2" y="58"/>
                </a:cxn>
                <a:cxn ang="0">
                  <a:pos x="0" y="75"/>
                </a:cxn>
                <a:cxn ang="0">
                  <a:pos x="0" y="75"/>
                </a:cxn>
                <a:cxn ang="0">
                  <a:pos x="0" y="78"/>
                </a:cxn>
                <a:cxn ang="0">
                  <a:pos x="2" y="79"/>
                </a:cxn>
                <a:cxn ang="0">
                  <a:pos x="6" y="80"/>
                </a:cxn>
                <a:cxn ang="0">
                  <a:pos x="10" y="79"/>
                </a:cxn>
                <a:cxn ang="0">
                  <a:pos x="11" y="78"/>
                </a:cxn>
                <a:cxn ang="0">
                  <a:pos x="11" y="75"/>
                </a:cxn>
                <a:cxn ang="0">
                  <a:pos x="11" y="75"/>
                </a:cxn>
                <a:cxn ang="0">
                  <a:pos x="13" y="58"/>
                </a:cxn>
                <a:cxn ang="0">
                  <a:pos x="17" y="41"/>
                </a:cxn>
                <a:cxn ang="0">
                  <a:pos x="20" y="24"/>
                </a:cxn>
                <a:cxn ang="0">
                  <a:pos x="23" y="6"/>
                </a:cxn>
                <a:cxn ang="0">
                  <a:pos x="23" y="6"/>
                </a:cxn>
                <a:cxn ang="0">
                  <a:pos x="23" y="4"/>
                </a:cxn>
                <a:cxn ang="0">
                  <a:pos x="21" y="2"/>
                </a:cxn>
                <a:cxn ang="0">
                  <a:pos x="17" y="0"/>
                </a:cxn>
                <a:cxn ang="0">
                  <a:pos x="13" y="2"/>
                </a:cxn>
                <a:cxn ang="0">
                  <a:pos x="12" y="4"/>
                </a:cxn>
                <a:cxn ang="0">
                  <a:pos x="11" y="6"/>
                </a:cxn>
                <a:cxn ang="0">
                  <a:pos x="11" y="6"/>
                </a:cxn>
              </a:cxnLst>
              <a:rect l="0" t="0" r="r" b="b"/>
              <a:pathLst>
                <a:path w="23" h="80">
                  <a:moveTo>
                    <a:pt x="11" y="6"/>
                  </a:moveTo>
                  <a:lnTo>
                    <a:pt x="11" y="6"/>
                  </a:lnTo>
                  <a:lnTo>
                    <a:pt x="10" y="24"/>
                  </a:lnTo>
                  <a:lnTo>
                    <a:pt x="6" y="41"/>
                  </a:lnTo>
                  <a:lnTo>
                    <a:pt x="2" y="58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78"/>
                  </a:lnTo>
                  <a:lnTo>
                    <a:pt x="2" y="79"/>
                  </a:lnTo>
                  <a:lnTo>
                    <a:pt x="6" y="80"/>
                  </a:lnTo>
                  <a:lnTo>
                    <a:pt x="10" y="79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3" y="58"/>
                  </a:lnTo>
                  <a:lnTo>
                    <a:pt x="17" y="41"/>
                  </a:lnTo>
                  <a:lnTo>
                    <a:pt x="20" y="24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4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3" y="2"/>
                  </a:lnTo>
                  <a:lnTo>
                    <a:pt x="12" y="4"/>
                  </a:lnTo>
                  <a:lnTo>
                    <a:pt x="11" y="6"/>
                  </a:lnTo>
                  <a:lnTo>
                    <a:pt x="11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9" name="chenying0907 826"/>
            <p:cNvSpPr>
              <a:spLocks/>
            </p:cNvSpPr>
            <p:nvPr/>
          </p:nvSpPr>
          <p:spPr bwMode="auto">
            <a:xfrm>
              <a:off x="4364038" y="3490913"/>
              <a:ext cx="4763" cy="222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4"/>
                </a:cxn>
                <a:cxn ang="0">
                  <a:pos x="2" y="55"/>
                </a:cxn>
                <a:cxn ang="0">
                  <a:pos x="6" y="57"/>
                </a:cxn>
                <a:cxn ang="0">
                  <a:pos x="10" y="55"/>
                </a:cxn>
                <a:cxn ang="0">
                  <a:pos x="11" y="54"/>
                </a:cxn>
                <a:cxn ang="0">
                  <a:pos x="12" y="51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1" y="3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57">
                  <a:moveTo>
                    <a:pt x="0" y="6"/>
                  </a:moveTo>
                  <a:lnTo>
                    <a:pt x="0" y="51"/>
                  </a:lnTo>
                  <a:lnTo>
                    <a:pt x="0" y="51"/>
                  </a:lnTo>
                  <a:lnTo>
                    <a:pt x="0" y="54"/>
                  </a:lnTo>
                  <a:lnTo>
                    <a:pt x="2" y="55"/>
                  </a:lnTo>
                  <a:lnTo>
                    <a:pt x="6" y="57"/>
                  </a:lnTo>
                  <a:lnTo>
                    <a:pt x="10" y="55"/>
                  </a:lnTo>
                  <a:lnTo>
                    <a:pt x="11" y="54"/>
                  </a:lnTo>
                  <a:lnTo>
                    <a:pt x="12" y="51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1" y="3"/>
                  </a:lnTo>
                  <a:lnTo>
                    <a:pt x="10" y="2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0" name="chenying0907 827"/>
            <p:cNvSpPr>
              <a:spLocks/>
            </p:cNvSpPr>
            <p:nvPr/>
          </p:nvSpPr>
          <p:spPr bwMode="auto">
            <a:xfrm>
              <a:off x="4368801" y="3552826"/>
              <a:ext cx="6350" cy="28575"/>
            </a:xfrm>
            <a:custGeom>
              <a:avLst/>
              <a:gdLst/>
              <a:ahLst/>
              <a:cxnLst>
                <a:cxn ang="0">
                  <a:pos x="8" y="5"/>
                </a:cxn>
                <a:cxn ang="0">
                  <a:pos x="8" y="5"/>
                </a:cxn>
                <a:cxn ang="0">
                  <a:pos x="7" y="21"/>
                </a:cxn>
                <a:cxn ang="0">
                  <a:pos x="4" y="37"/>
                </a:cxn>
                <a:cxn ang="0">
                  <a:pos x="2" y="51"/>
                </a:cxn>
                <a:cxn ang="0">
                  <a:pos x="0" y="67"/>
                </a:cxn>
                <a:cxn ang="0">
                  <a:pos x="0" y="67"/>
                </a:cxn>
                <a:cxn ang="0">
                  <a:pos x="0" y="69"/>
                </a:cxn>
                <a:cxn ang="0">
                  <a:pos x="2" y="71"/>
                </a:cxn>
                <a:cxn ang="0">
                  <a:pos x="5" y="72"/>
                </a:cxn>
                <a:cxn ang="0">
                  <a:pos x="9" y="71"/>
                </a:cxn>
                <a:cxn ang="0">
                  <a:pos x="11" y="69"/>
                </a:cxn>
                <a:cxn ang="0">
                  <a:pos x="11" y="67"/>
                </a:cxn>
                <a:cxn ang="0">
                  <a:pos x="11" y="67"/>
                </a:cxn>
                <a:cxn ang="0">
                  <a:pos x="12" y="51"/>
                </a:cxn>
                <a:cxn ang="0">
                  <a:pos x="15" y="37"/>
                </a:cxn>
                <a:cxn ang="0">
                  <a:pos x="17" y="21"/>
                </a:cxn>
                <a:cxn ang="0">
                  <a:pos x="19" y="5"/>
                </a:cxn>
                <a:cxn ang="0">
                  <a:pos x="19" y="5"/>
                </a:cxn>
                <a:cxn ang="0">
                  <a:pos x="19" y="4"/>
                </a:cxn>
                <a:cxn ang="0">
                  <a:pos x="17" y="1"/>
                </a:cxn>
                <a:cxn ang="0">
                  <a:pos x="13" y="0"/>
                </a:cxn>
                <a:cxn ang="0">
                  <a:pos x="9" y="1"/>
                </a:cxn>
                <a:cxn ang="0">
                  <a:pos x="8" y="4"/>
                </a:cxn>
                <a:cxn ang="0">
                  <a:pos x="8" y="5"/>
                </a:cxn>
                <a:cxn ang="0">
                  <a:pos x="8" y="5"/>
                </a:cxn>
              </a:cxnLst>
              <a:rect l="0" t="0" r="r" b="b"/>
              <a:pathLst>
                <a:path w="19" h="72">
                  <a:moveTo>
                    <a:pt x="8" y="5"/>
                  </a:moveTo>
                  <a:lnTo>
                    <a:pt x="8" y="5"/>
                  </a:lnTo>
                  <a:lnTo>
                    <a:pt x="7" y="21"/>
                  </a:lnTo>
                  <a:lnTo>
                    <a:pt x="4" y="37"/>
                  </a:lnTo>
                  <a:lnTo>
                    <a:pt x="2" y="5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9"/>
                  </a:lnTo>
                  <a:lnTo>
                    <a:pt x="2" y="71"/>
                  </a:lnTo>
                  <a:lnTo>
                    <a:pt x="5" y="72"/>
                  </a:lnTo>
                  <a:lnTo>
                    <a:pt x="9" y="71"/>
                  </a:lnTo>
                  <a:lnTo>
                    <a:pt x="11" y="6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2" y="51"/>
                  </a:lnTo>
                  <a:lnTo>
                    <a:pt x="15" y="37"/>
                  </a:lnTo>
                  <a:lnTo>
                    <a:pt x="17" y="21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4"/>
                  </a:lnTo>
                  <a:lnTo>
                    <a:pt x="17" y="1"/>
                  </a:lnTo>
                  <a:lnTo>
                    <a:pt x="13" y="0"/>
                  </a:lnTo>
                  <a:lnTo>
                    <a:pt x="9" y="1"/>
                  </a:lnTo>
                  <a:lnTo>
                    <a:pt x="8" y="4"/>
                  </a:lnTo>
                  <a:lnTo>
                    <a:pt x="8" y="5"/>
                  </a:lnTo>
                  <a:lnTo>
                    <a:pt x="8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1" name="chenying0907 828"/>
            <p:cNvSpPr>
              <a:spLocks/>
            </p:cNvSpPr>
            <p:nvPr/>
          </p:nvSpPr>
          <p:spPr bwMode="auto">
            <a:xfrm>
              <a:off x="4384676" y="3568701"/>
              <a:ext cx="7938" cy="31750"/>
            </a:xfrm>
            <a:custGeom>
              <a:avLst/>
              <a:gdLst/>
              <a:ahLst/>
              <a:cxnLst>
                <a:cxn ang="0">
                  <a:pos x="9" y="6"/>
                </a:cxn>
                <a:cxn ang="0">
                  <a:pos x="9" y="6"/>
                </a:cxn>
                <a:cxn ang="0">
                  <a:pos x="6" y="13"/>
                </a:cxn>
                <a:cxn ang="0">
                  <a:pos x="5" y="21"/>
                </a:cxn>
                <a:cxn ang="0">
                  <a:pos x="2" y="29"/>
                </a:cxn>
                <a:cxn ang="0">
                  <a:pos x="1" y="37"/>
                </a:cxn>
                <a:cxn ang="0">
                  <a:pos x="1" y="37"/>
                </a:cxn>
                <a:cxn ang="0">
                  <a:pos x="0" y="55"/>
                </a:cxn>
                <a:cxn ang="0">
                  <a:pos x="1" y="74"/>
                </a:cxn>
                <a:cxn ang="0">
                  <a:pos x="1" y="74"/>
                </a:cxn>
                <a:cxn ang="0">
                  <a:pos x="1" y="77"/>
                </a:cxn>
                <a:cxn ang="0">
                  <a:pos x="2" y="78"/>
                </a:cxn>
                <a:cxn ang="0">
                  <a:pos x="6" y="80"/>
                </a:cxn>
                <a:cxn ang="0">
                  <a:pos x="10" y="78"/>
                </a:cxn>
                <a:cxn ang="0">
                  <a:pos x="12" y="77"/>
                </a:cxn>
                <a:cxn ang="0">
                  <a:pos x="12" y="74"/>
                </a:cxn>
                <a:cxn ang="0">
                  <a:pos x="12" y="40"/>
                </a:cxn>
                <a:cxn ang="0">
                  <a:pos x="12" y="40"/>
                </a:cxn>
                <a:cxn ang="0">
                  <a:pos x="13" y="31"/>
                </a:cxn>
                <a:cxn ang="0">
                  <a:pos x="15" y="23"/>
                </a:cxn>
                <a:cxn ang="0">
                  <a:pos x="18" y="14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8" y="1"/>
                </a:cxn>
                <a:cxn ang="0">
                  <a:pos x="17" y="1"/>
                </a:cxn>
                <a:cxn ang="0">
                  <a:pos x="14" y="0"/>
                </a:cxn>
                <a:cxn ang="0">
                  <a:pos x="10" y="1"/>
                </a:cxn>
                <a:cxn ang="0">
                  <a:pos x="9" y="4"/>
                </a:cxn>
                <a:cxn ang="0">
                  <a:pos x="9" y="6"/>
                </a:cxn>
                <a:cxn ang="0">
                  <a:pos x="9" y="6"/>
                </a:cxn>
              </a:cxnLst>
              <a:rect l="0" t="0" r="r" b="b"/>
              <a:pathLst>
                <a:path w="19" h="80">
                  <a:moveTo>
                    <a:pt x="9" y="6"/>
                  </a:moveTo>
                  <a:lnTo>
                    <a:pt x="9" y="6"/>
                  </a:lnTo>
                  <a:lnTo>
                    <a:pt x="6" y="13"/>
                  </a:lnTo>
                  <a:lnTo>
                    <a:pt x="5" y="21"/>
                  </a:lnTo>
                  <a:lnTo>
                    <a:pt x="2" y="29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0" y="55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1" y="77"/>
                  </a:lnTo>
                  <a:lnTo>
                    <a:pt x="2" y="78"/>
                  </a:lnTo>
                  <a:lnTo>
                    <a:pt x="6" y="80"/>
                  </a:lnTo>
                  <a:lnTo>
                    <a:pt x="10" y="78"/>
                  </a:lnTo>
                  <a:lnTo>
                    <a:pt x="12" y="77"/>
                  </a:lnTo>
                  <a:lnTo>
                    <a:pt x="12" y="74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3" y="31"/>
                  </a:lnTo>
                  <a:lnTo>
                    <a:pt x="15" y="23"/>
                  </a:lnTo>
                  <a:lnTo>
                    <a:pt x="18" y="14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8" y="1"/>
                  </a:lnTo>
                  <a:lnTo>
                    <a:pt x="17" y="1"/>
                  </a:lnTo>
                  <a:lnTo>
                    <a:pt x="14" y="0"/>
                  </a:lnTo>
                  <a:lnTo>
                    <a:pt x="10" y="1"/>
                  </a:lnTo>
                  <a:lnTo>
                    <a:pt x="9" y="4"/>
                  </a:lnTo>
                  <a:lnTo>
                    <a:pt x="9" y="6"/>
                  </a:lnTo>
                  <a:lnTo>
                    <a:pt x="9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2" name="chenying0907 829"/>
            <p:cNvSpPr>
              <a:spLocks/>
            </p:cNvSpPr>
            <p:nvPr/>
          </p:nvSpPr>
          <p:spPr bwMode="auto">
            <a:xfrm>
              <a:off x="4400551" y="3581401"/>
              <a:ext cx="4763" cy="222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0" y="51"/>
                </a:cxn>
                <a:cxn ang="0">
                  <a:pos x="1" y="52"/>
                </a:cxn>
                <a:cxn ang="0">
                  <a:pos x="5" y="54"/>
                </a:cxn>
                <a:cxn ang="0">
                  <a:pos x="9" y="52"/>
                </a:cxn>
                <a:cxn ang="0">
                  <a:pos x="10" y="51"/>
                </a:cxn>
                <a:cxn ang="0">
                  <a:pos x="12" y="48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0" y="4"/>
                </a:cxn>
                <a:cxn ang="0">
                  <a:pos x="9" y="3"/>
                </a:cxn>
                <a:cxn ang="0">
                  <a:pos x="5" y="0"/>
                </a:cxn>
                <a:cxn ang="0">
                  <a:pos x="1" y="3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54">
                  <a:moveTo>
                    <a:pt x="0" y="6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0" y="51"/>
                  </a:lnTo>
                  <a:lnTo>
                    <a:pt x="1" y="52"/>
                  </a:lnTo>
                  <a:lnTo>
                    <a:pt x="5" y="54"/>
                  </a:lnTo>
                  <a:lnTo>
                    <a:pt x="9" y="52"/>
                  </a:lnTo>
                  <a:lnTo>
                    <a:pt x="10" y="51"/>
                  </a:lnTo>
                  <a:lnTo>
                    <a:pt x="12" y="4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4"/>
                  </a:lnTo>
                  <a:lnTo>
                    <a:pt x="9" y="3"/>
                  </a:lnTo>
                  <a:lnTo>
                    <a:pt x="5" y="0"/>
                  </a:lnTo>
                  <a:lnTo>
                    <a:pt x="1" y="3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3" name="chenying0907 830"/>
            <p:cNvSpPr>
              <a:spLocks/>
            </p:cNvSpPr>
            <p:nvPr/>
          </p:nvSpPr>
          <p:spPr bwMode="auto">
            <a:xfrm>
              <a:off x="4422776" y="3571876"/>
              <a:ext cx="4763" cy="142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" y="35"/>
                </a:cxn>
                <a:cxn ang="0">
                  <a:pos x="3" y="36"/>
                </a:cxn>
                <a:cxn ang="0">
                  <a:pos x="7" y="38"/>
                </a:cxn>
                <a:cxn ang="0">
                  <a:pos x="11" y="36"/>
                </a:cxn>
                <a:cxn ang="0">
                  <a:pos x="12" y="35"/>
                </a:cxn>
                <a:cxn ang="0">
                  <a:pos x="12" y="32"/>
                </a:cxn>
                <a:cxn ang="0">
                  <a:pos x="12" y="5"/>
                </a:cxn>
                <a:cxn ang="0">
                  <a:pos x="12" y="5"/>
                </a:cxn>
                <a:cxn ang="0">
                  <a:pos x="12" y="2"/>
                </a:cxn>
                <a:cxn ang="0">
                  <a:pos x="11" y="1"/>
                </a:cxn>
                <a:cxn ang="0">
                  <a:pos x="7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2" h="38">
                  <a:moveTo>
                    <a:pt x="0" y="5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2" y="35"/>
                  </a:lnTo>
                  <a:lnTo>
                    <a:pt x="3" y="36"/>
                  </a:lnTo>
                  <a:lnTo>
                    <a:pt x="7" y="38"/>
                  </a:lnTo>
                  <a:lnTo>
                    <a:pt x="11" y="36"/>
                  </a:lnTo>
                  <a:lnTo>
                    <a:pt x="12" y="35"/>
                  </a:lnTo>
                  <a:lnTo>
                    <a:pt x="12" y="32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2"/>
                  </a:lnTo>
                  <a:lnTo>
                    <a:pt x="11" y="1"/>
                  </a:lnTo>
                  <a:lnTo>
                    <a:pt x="7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4" name="chenying0907 831"/>
            <p:cNvSpPr>
              <a:spLocks/>
            </p:cNvSpPr>
            <p:nvPr/>
          </p:nvSpPr>
          <p:spPr bwMode="auto">
            <a:xfrm>
              <a:off x="4430713" y="3629026"/>
              <a:ext cx="11113" cy="23813"/>
            </a:xfrm>
            <a:custGeom>
              <a:avLst/>
              <a:gdLst/>
              <a:ahLst/>
              <a:cxnLst>
                <a:cxn ang="0">
                  <a:pos x="16" y="3"/>
                </a:cxn>
                <a:cxn ang="0">
                  <a:pos x="16" y="3"/>
                </a:cxn>
                <a:cxn ang="0">
                  <a:pos x="9" y="14"/>
                </a:cxn>
                <a:cxn ang="0">
                  <a:pos x="4" y="27"/>
                </a:cxn>
                <a:cxn ang="0">
                  <a:pos x="1" y="40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0" y="57"/>
                </a:cxn>
                <a:cxn ang="0">
                  <a:pos x="1" y="59"/>
                </a:cxn>
                <a:cxn ang="0">
                  <a:pos x="5" y="60"/>
                </a:cxn>
                <a:cxn ang="0">
                  <a:pos x="9" y="59"/>
                </a:cxn>
                <a:cxn ang="0">
                  <a:pos x="10" y="57"/>
                </a:cxn>
                <a:cxn ang="0">
                  <a:pos x="12" y="55"/>
                </a:cxn>
                <a:cxn ang="0">
                  <a:pos x="12" y="55"/>
                </a:cxn>
                <a:cxn ang="0">
                  <a:pos x="12" y="42"/>
                </a:cxn>
                <a:cxn ang="0">
                  <a:pos x="14" y="30"/>
                </a:cxn>
                <a:cxn ang="0">
                  <a:pos x="20" y="18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27" y="5"/>
                </a:cxn>
                <a:cxn ang="0">
                  <a:pos x="26" y="4"/>
                </a:cxn>
                <a:cxn ang="0">
                  <a:pos x="26" y="3"/>
                </a:cxn>
                <a:cxn ang="0">
                  <a:pos x="23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6" y="3"/>
                </a:cxn>
                <a:cxn ang="0">
                  <a:pos x="16" y="3"/>
                </a:cxn>
              </a:cxnLst>
              <a:rect l="0" t="0" r="r" b="b"/>
              <a:pathLst>
                <a:path w="27" h="60">
                  <a:moveTo>
                    <a:pt x="16" y="3"/>
                  </a:moveTo>
                  <a:lnTo>
                    <a:pt x="16" y="3"/>
                  </a:lnTo>
                  <a:lnTo>
                    <a:pt x="9" y="14"/>
                  </a:lnTo>
                  <a:lnTo>
                    <a:pt x="4" y="27"/>
                  </a:lnTo>
                  <a:lnTo>
                    <a:pt x="1" y="40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7"/>
                  </a:lnTo>
                  <a:lnTo>
                    <a:pt x="1" y="59"/>
                  </a:lnTo>
                  <a:lnTo>
                    <a:pt x="5" y="60"/>
                  </a:lnTo>
                  <a:lnTo>
                    <a:pt x="9" y="59"/>
                  </a:lnTo>
                  <a:lnTo>
                    <a:pt x="10" y="57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42"/>
                  </a:lnTo>
                  <a:lnTo>
                    <a:pt x="14" y="30"/>
                  </a:lnTo>
                  <a:lnTo>
                    <a:pt x="20" y="18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7" y="5"/>
                  </a:lnTo>
                  <a:lnTo>
                    <a:pt x="26" y="4"/>
                  </a:lnTo>
                  <a:lnTo>
                    <a:pt x="26" y="3"/>
                  </a:lnTo>
                  <a:lnTo>
                    <a:pt x="23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6" y="3"/>
                  </a:lnTo>
                  <a:lnTo>
                    <a:pt x="16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5" name="chenying0907 832"/>
            <p:cNvSpPr>
              <a:spLocks/>
            </p:cNvSpPr>
            <p:nvPr/>
          </p:nvSpPr>
          <p:spPr bwMode="auto">
            <a:xfrm>
              <a:off x="4441826" y="3636963"/>
              <a:ext cx="11113" cy="25400"/>
            </a:xfrm>
            <a:custGeom>
              <a:avLst/>
              <a:gdLst/>
              <a:ahLst/>
              <a:cxnLst>
                <a:cxn ang="0">
                  <a:pos x="16" y="4"/>
                </a:cxn>
                <a:cxn ang="0">
                  <a:pos x="16" y="4"/>
                </a:cxn>
                <a:cxn ang="0">
                  <a:pos x="12" y="19"/>
                </a:cxn>
                <a:cxn ang="0">
                  <a:pos x="7" y="32"/>
                </a:cxn>
                <a:cxn ang="0">
                  <a:pos x="3" y="45"/>
                </a:cxn>
                <a:cxn ang="0">
                  <a:pos x="1" y="53"/>
                </a:cxn>
                <a:cxn ang="0">
                  <a:pos x="0" y="59"/>
                </a:cxn>
                <a:cxn ang="0">
                  <a:pos x="0" y="59"/>
                </a:cxn>
                <a:cxn ang="0">
                  <a:pos x="1" y="62"/>
                </a:cxn>
                <a:cxn ang="0">
                  <a:pos x="3" y="63"/>
                </a:cxn>
                <a:cxn ang="0">
                  <a:pos x="7" y="64"/>
                </a:cxn>
                <a:cxn ang="0">
                  <a:pos x="10" y="63"/>
                </a:cxn>
                <a:cxn ang="0">
                  <a:pos x="12" y="62"/>
                </a:cxn>
                <a:cxn ang="0">
                  <a:pos x="12" y="59"/>
                </a:cxn>
                <a:cxn ang="0">
                  <a:pos x="12" y="59"/>
                </a:cxn>
                <a:cxn ang="0">
                  <a:pos x="13" y="53"/>
                </a:cxn>
                <a:cxn ang="0">
                  <a:pos x="14" y="46"/>
                </a:cxn>
                <a:cxn ang="0">
                  <a:pos x="18" y="33"/>
                </a:cxn>
                <a:cxn ang="0">
                  <a:pos x="22" y="21"/>
                </a:cxn>
                <a:cxn ang="0">
                  <a:pos x="27" y="8"/>
                </a:cxn>
                <a:cxn ang="0">
                  <a:pos x="27" y="8"/>
                </a:cxn>
                <a:cxn ang="0">
                  <a:pos x="27" y="5"/>
                </a:cxn>
                <a:cxn ang="0">
                  <a:pos x="26" y="3"/>
                </a:cxn>
                <a:cxn ang="0">
                  <a:pos x="22" y="0"/>
                </a:cxn>
                <a:cxn ang="0">
                  <a:pos x="18" y="2"/>
                </a:cxn>
                <a:cxn ang="0">
                  <a:pos x="17" y="3"/>
                </a:cxn>
                <a:cxn ang="0">
                  <a:pos x="16" y="4"/>
                </a:cxn>
                <a:cxn ang="0">
                  <a:pos x="16" y="4"/>
                </a:cxn>
              </a:cxnLst>
              <a:rect l="0" t="0" r="r" b="b"/>
              <a:pathLst>
                <a:path w="27" h="64">
                  <a:moveTo>
                    <a:pt x="16" y="4"/>
                  </a:moveTo>
                  <a:lnTo>
                    <a:pt x="16" y="4"/>
                  </a:lnTo>
                  <a:lnTo>
                    <a:pt x="12" y="19"/>
                  </a:lnTo>
                  <a:lnTo>
                    <a:pt x="7" y="32"/>
                  </a:lnTo>
                  <a:lnTo>
                    <a:pt x="3" y="45"/>
                  </a:lnTo>
                  <a:lnTo>
                    <a:pt x="1" y="53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1" y="62"/>
                  </a:lnTo>
                  <a:lnTo>
                    <a:pt x="3" y="63"/>
                  </a:lnTo>
                  <a:lnTo>
                    <a:pt x="7" y="64"/>
                  </a:lnTo>
                  <a:lnTo>
                    <a:pt x="10" y="63"/>
                  </a:lnTo>
                  <a:lnTo>
                    <a:pt x="12" y="62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3" y="53"/>
                  </a:lnTo>
                  <a:lnTo>
                    <a:pt x="14" y="46"/>
                  </a:lnTo>
                  <a:lnTo>
                    <a:pt x="18" y="33"/>
                  </a:lnTo>
                  <a:lnTo>
                    <a:pt x="22" y="21"/>
                  </a:lnTo>
                  <a:lnTo>
                    <a:pt x="27" y="8"/>
                  </a:lnTo>
                  <a:lnTo>
                    <a:pt x="27" y="8"/>
                  </a:lnTo>
                  <a:lnTo>
                    <a:pt x="27" y="5"/>
                  </a:lnTo>
                  <a:lnTo>
                    <a:pt x="26" y="3"/>
                  </a:lnTo>
                  <a:lnTo>
                    <a:pt x="22" y="0"/>
                  </a:lnTo>
                  <a:lnTo>
                    <a:pt x="18" y="2"/>
                  </a:lnTo>
                  <a:lnTo>
                    <a:pt x="17" y="3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6" name="chenying0907 833"/>
            <p:cNvSpPr>
              <a:spLocks/>
            </p:cNvSpPr>
            <p:nvPr/>
          </p:nvSpPr>
          <p:spPr bwMode="auto">
            <a:xfrm>
              <a:off x="4467226" y="3646488"/>
              <a:ext cx="4763" cy="2540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9"/>
                </a:cxn>
                <a:cxn ang="0">
                  <a:pos x="0" y="59"/>
                </a:cxn>
                <a:cxn ang="0">
                  <a:pos x="0" y="60"/>
                </a:cxn>
                <a:cxn ang="0">
                  <a:pos x="2" y="62"/>
                </a:cxn>
                <a:cxn ang="0">
                  <a:pos x="6" y="64"/>
                </a:cxn>
                <a:cxn ang="0">
                  <a:pos x="10" y="62"/>
                </a:cxn>
                <a:cxn ang="0">
                  <a:pos x="11" y="60"/>
                </a:cxn>
                <a:cxn ang="0">
                  <a:pos x="12" y="59"/>
                </a:cxn>
                <a:cxn ang="0">
                  <a:pos x="12" y="5"/>
                </a:cxn>
                <a:cxn ang="0">
                  <a:pos x="12" y="5"/>
                </a:cxn>
                <a:cxn ang="0">
                  <a:pos x="11" y="2"/>
                </a:cxn>
                <a:cxn ang="0">
                  <a:pos x="10" y="1"/>
                </a:cxn>
                <a:cxn ang="0">
                  <a:pos x="6" y="0"/>
                </a:cxn>
                <a:cxn ang="0">
                  <a:pos x="2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2" h="64">
                  <a:moveTo>
                    <a:pt x="0" y="5"/>
                  </a:moveTo>
                  <a:lnTo>
                    <a:pt x="0" y="59"/>
                  </a:lnTo>
                  <a:lnTo>
                    <a:pt x="0" y="59"/>
                  </a:lnTo>
                  <a:lnTo>
                    <a:pt x="0" y="60"/>
                  </a:lnTo>
                  <a:lnTo>
                    <a:pt x="2" y="62"/>
                  </a:lnTo>
                  <a:lnTo>
                    <a:pt x="6" y="64"/>
                  </a:lnTo>
                  <a:lnTo>
                    <a:pt x="10" y="62"/>
                  </a:lnTo>
                  <a:lnTo>
                    <a:pt x="11" y="60"/>
                  </a:lnTo>
                  <a:lnTo>
                    <a:pt x="12" y="59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1" y="2"/>
                  </a:lnTo>
                  <a:lnTo>
                    <a:pt x="10" y="1"/>
                  </a:lnTo>
                  <a:lnTo>
                    <a:pt x="6" y="0"/>
                  </a:lnTo>
                  <a:lnTo>
                    <a:pt x="2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7" name="chenying0907 834"/>
            <p:cNvSpPr>
              <a:spLocks/>
            </p:cNvSpPr>
            <p:nvPr/>
          </p:nvSpPr>
          <p:spPr bwMode="auto">
            <a:xfrm>
              <a:off x="4483101" y="3641726"/>
              <a:ext cx="6350" cy="15875"/>
            </a:xfrm>
            <a:custGeom>
              <a:avLst/>
              <a:gdLst/>
              <a:ahLst/>
              <a:cxnLst>
                <a:cxn ang="0">
                  <a:pos x="4" y="3"/>
                </a:cxn>
                <a:cxn ang="0">
                  <a:pos x="4" y="3"/>
                </a:cxn>
                <a:cxn ang="0">
                  <a:pos x="2" y="9"/>
                </a:cxn>
                <a:cxn ang="0">
                  <a:pos x="0" y="17"/>
                </a:cxn>
                <a:cxn ang="0">
                  <a:pos x="0" y="31"/>
                </a:cxn>
                <a:cxn ang="0">
                  <a:pos x="0" y="31"/>
                </a:cxn>
                <a:cxn ang="0">
                  <a:pos x="0" y="34"/>
                </a:cxn>
                <a:cxn ang="0">
                  <a:pos x="2" y="37"/>
                </a:cxn>
                <a:cxn ang="0">
                  <a:pos x="6" y="38"/>
                </a:cxn>
                <a:cxn ang="0">
                  <a:pos x="9" y="37"/>
                </a:cxn>
                <a:cxn ang="0">
                  <a:pos x="11" y="34"/>
                </a:cxn>
                <a:cxn ang="0">
                  <a:pos x="12" y="31"/>
                </a:cxn>
                <a:cxn ang="0">
                  <a:pos x="12" y="31"/>
                </a:cxn>
                <a:cxn ang="0">
                  <a:pos x="12" y="20"/>
                </a:cxn>
                <a:cxn ang="0">
                  <a:pos x="12" y="14"/>
                </a:cxn>
                <a:cxn ang="0">
                  <a:pos x="15" y="8"/>
                </a:cxn>
                <a:cxn ang="0">
                  <a:pos x="15" y="8"/>
                </a:cxn>
                <a:cxn ang="0">
                  <a:pos x="15" y="5"/>
                </a:cxn>
                <a:cxn ang="0">
                  <a:pos x="15" y="4"/>
                </a:cxn>
                <a:cxn ang="0">
                  <a:pos x="12" y="0"/>
                </a:cxn>
                <a:cxn ang="0">
                  <a:pos x="9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4" y="3"/>
                </a:cxn>
                <a:cxn ang="0">
                  <a:pos x="4" y="3"/>
                </a:cxn>
              </a:cxnLst>
              <a:rect l="0" t="0" r="r" b="b"/>
              <a:pathLst>
                <a:path w="15" h="38">
                  <a:moveTo>
                    <a:pt x="4" y="3"/>
                  </a:moveTo>
                  <a:lnTo>
                    <a:pt x="4" y="3"/>
                  </a:lnTo>
                  <a:lnTo>
                    <a:pt x="2" y="9"/>
                  </a:lnTo>
                  <a:lnTo>
                    <a:pt x="0" y="1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4"/>
                  </a:lnTo>
                  <a:lnTo>
                    <a:pt x="2" y="37"/>
                  </a:lnTo>
                  <a:lnTo>
                    <a:pt x="6" y="38"/>
                  </a:lnTo>
                  <a:lnTo>
                    <a:pt x="9" y="37"/>
                  </a:lnTo>
                  <a:lnTo>
                    <a:pt x="11" y="34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20"/>
                  </a:lnTo>
                  <a:lnTo>
                    <a:pt x="12" y="1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5" y="5"/>
                  </a:lnTo>
                  <a:lnTo>
                    <a:pt x="15" y="4"/>
                  </a:lnTo>
                  <a:lnTo>
                    <a:pt x="12" y="0"/>
                  </a:lnTo>
                  <a:lnTo>
                    <a:pt x="9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3"/>
                  </a:lnTo>
                  <a:lnTo>
                    <a:pt x="4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8" name="chenying0907 835"/>
            <p:cNvSpPr>
              <a:spLocks/>
            </p:cNvSpPr>
            <p:nvPr/>
          </p:nvSpPr>
          <p:spPr bwMode="auto">
            <a:xfrm>
              <a:off x="4492626" y="3687763"/>
              <a:ext cx="4763" cy="206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47"/>
                </a:cxn>
                <a:cxn ang="0">
                  <a:pos x="0" y="47"/>
                </a:cxn>
                <a:cxn ang="0">
                  <a:pos x="1" y="49"/>
                </a:cxn>
                <a:cxn ang="0">
                  <a:pos x="2" y="52"/>
                </a:cxn>
                <a:cxn ang="0">
                  <a:pos x="6" y="53"/>
                </a:cxn>
                <a:cxn ang="0">
                  <a:pos x="10" y="52"/>
                </a:cxn>
                <a:cxn ang="0">
                  <a:pos x="11" y="49"/>
                </a:cxn>
                <a:cxn ang="0">
                  <a:pos x="11" y="47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1" y="4"/>
                </a:cxn>
                <a:cxn ang="0">
                  <a:pos x="10" y="1"/>
                </a:cxn>
                <a:cxn ang="0">
                  <a:pos x="6" y="0"/>
                </a:cxn>
                <a:cxn ang="0">
                  <a:pos x="2" y="1"/>
                </a:cxn>
                <a:cxn ang="0">
                  <a:pos x="1" y="4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1" h="53">
                  <a:moveTo>
                    <a:pt x="0" y="5"/>
                  </a:moveTo>
                  <a:lnTo>
                    <a:pt x="0" y="47"/>
                  </a:lnTo>
                  <a:lnTo>
                    <a:pt x="0" y="47"/>
                  </a:lnTo>
                  <a:lnTo>
                    <a:pt x="1" y="49"/>
                  </a:lnTo>
                  <a:lnTo>
                    <a:pt x="2" y="52"/>
                  </a:lnTo>
                  <a:lnTo>
                    <a:pt x="6" y="53"/>
                  </a:lnTo>
                  <a:lnTo>
                    <a:pt x="10" y="52"/>
                  </a:lnTo>
                  <a:lnTo>
                    <a:pt x="11" y="49"/>
                  </a:lnTo>
                  <a:lnTo>
                    <a:pt x="11" y="4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4"/>
                  </a:lnTo>
                  <a:lnTo>
                    <a:pt x="10" y="1"/>
                  </a:lnTo>
                  <a:lnTo>
                    <a:pt x="6" y="0"/>
                  </a:lnTo>
                  <a:lnTo>
                    <a:pt x="2" y="1"/>
                  </a:lnTo>
                  <a:lnTo>
                    <a:pt x="1" y="4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9" name="chenying0907 836"/>
            <p:cNvSpPr>
              <a:spLocks/>
            </p:cNvSpPr>
            <p:nvPr/>
          </p:nvSpPr>
          <p:spPr bwMode="auto">
            <a:xfrm>
              <a:off x="4505326" y="3698876"/>
              <a:ext cx="4763" cy="30163"/>
            </a:xfrm>
            <a:custGeom>
              <a:avLst/>
              <a:gdLst/>
              <a:ahLst/>
              <a:cxnLst>
                <a:cxn ang="0">
                  <a:pos x="13" y="43"/>
                </a:cxn>
                <a:cxn ang="0">
                  <a:pos x="13" y="43"/>
                </a:cxn>
                <a:cxn ang="0">
                  <a:pos x="15" y="25"/>
                </a:cxn>
                <a:cxn ang="0">
                  <a:pos x="13" y="6"/>
                </a:cxn>
                <a:cxn ang="0">
                  <a:pos x="13" y="6"/>
                </a:cxn>
                <a:cxn ang="0">
                  <a:pos x="13" y="4"/>
                </a:cxn>
                <a:cxn ang="0">
                  <a:pos x="12" y="2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3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26"/>
                </a:cxn>
                <a:cxn ang="0">
                  <a:pos x="2" y="46"/>
                </a:cxn>
                <a:cxn ang="0">
                  <a:pos x="2" y="46"/>
                </a:cxn>
                <a:cxn ang="0">
                  <a:pos x="0" y="59"/>
                </a:cxn>
                <a:cxn ang="0">
                  <a:pos x="0" y="65"/>
                </a:cxn>
                <a:cxn ang="0">
                  <a:pos x="3" y="72"/>
                </a:cxn>
                <a:cxn ang="0">
                  <a:pos x="3" y="72"/>
                </a:cxn>
                <a:cxn ang="0">
                  <a:pos x="4" y="74"/>
                </a:cxn>
                <a:cxn ang="0">
                  <a:pos x="5" y="76"/>
                </a:cxn>
                <a:cxn ang="0">
                  <a:pos x="9" y="76"/>
                </a:cxn>
                <a:cxn ang="0">
                  <a:pos x="12" y="74"/>
                </a:cxn>
                <a:cxn ang="0">
                  <a:pos x="13" y="73"/>
                </a:cxn>
                <a:cxn ang="0">
                  <a:pos x="13" y="72"/>
                </a:cxn>
                <a:cxn ang="0">
                  <a:pos x="13" y="69"/>
                </a:cxn>
                <a:cxn ang="0">
                  <a:pos x="13" y="69"/>
                </a:cxn>
                <a:cxn ang="0">
                  <a:pos x="12" y="63"/>
                </a:cxn>
                <a:cxn ang="0">
                  <a:pos x="12" y="56"/>
                </a:cxn>
                <a:cxn ang="0">
                  <a:pos x="13" y="43"/>
                </a:cxn>
                <a:cxn ang="0">
                  <a:pos x="13" y="43"/>
                </a:cxn>
              </a:cxnLst>
              <a:rect l="0" t="0" r="r" b="b"/>
              <a:pathLst>
                <a:path w="15" h="76">
                  <a:moveTo>
                    <a:pt x="13" y="43"/>
                  </a:moveTo>
                  <a:lnTo>
                    <a:pt x="13" y="43"/>
                  </a:lnTo>
                  <a:lnTo>
                    <a:pt x="15" y="25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4"/>
                  </a:lnTo>
                  <a:lnTo>
                    <a:pt x="12" y="2"/>
                  </a:lnTo>
                  <a:lnTo>
                    <a:pt x="8" y="0"/>
                  </a:lnTo>
                  <a:lnTo>
                    <a:pt x="4" y="2"/>
                  </a:lnTo>
                  <a:lnTo>
                    <a:pt x="3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26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0" y="59"/>
                  </a:lnTo>
                  <a:lnTo>
                    <a:pt x="0" y="65"/>
                  </a:lnTo>
                  <a:lnTo>
                    <a:pt x="3" y="72"/>
                  </a:lnTo>
                  <a:lnTo>
                    <a:pt x="3" y="72"/>
                  </a:lnTo>
                  <a:lnTo>
                    <a:pt x="4" y="74"/>
                  </a:lnTo>
                  <a:lnTo>
                    <a:pt x="5" y="76"/>
                  </a:lnTo>
                  <a:lnTo>
                    <a:pt x="9" y="76"/>
                  </a:lnTo>
                  <a:lnTo>
                    <a:pt x="12" y="74"/>
                  </a:lnTo>
                  <a:lnTo>
                    <a:pt x="13" y="73"/>
                  </a:lnTo>
                  <a:lnTo>
                    <a:pt x="13" y="72"/>
                  </a:lnTo>
                  <a:lnTo>
                    <a:pt x="13" y="69"/>
                  </a:lnTo>
                  <a:lnTo>
                    <a:pt x="13" y="69"/>
                  </a:lnTo>
                  <a:lnTo>
                    <a:pt x="12" y="63"/>
                  </a:lnTo>
                  <a:lnTo>
                    <a:pt x="12" y="56"/>
                  </a:lnTo>
                  <a:lnTo>
                    <a:pt x="13" y="43"/>
                  </a:lnTo>
                  <a:lnTo>
                    <a:pt x="13" y="4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0" name="chenying0907 837"/>
            <p:cNvSpPr>
              <a:spLocks/>
            </p:cNvSpPr>
            <p:nvPr/>
          </p:nvSpPr>
          <p:spPr bwMode="auto">
            <a:xfrm>
              <a:off x="4522788" y="3714751"/>
              <a:ext cx="6350" cy="19050"/>
            </a:xfrm>
            <a:custGeom>
              <a:avLst/>
              <a:gdLst/>
              <a:ahLst/>
              <a:cxnLst>
                <a:cxn ang="0">
                  <a:pos x="16" y="5"/>
                </a:cxn>
                <a:cxn ang="0">
                  <a:pos x="16" y="5"/>
                </a:cxn>
                <a:cxn ang="0">
                  <a:pos x="16" y="3"/>
                </a:cxn>
                <a:cxn ang="0">
                  <a:pos x="15" y="1"/>
                </a:cxn>
                <a:cxn ang="0">
                  <a:pos x="11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3" y="14"/>
                </a:cxn>
                <a:cxn ang="0">
                  <a:pos x="2" y="25"/>
                </a:cxn>
                <a:cxn ang="0">
                  <a:pos x="0" y="34"/>
                </a:cxn>
                <a:cxn ang="0">
                  <a:pos x="0" y="39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3" y="47"/>
                </a:cxn>
                <a:cxn ang="0">
                  <a:pos x="4" y="48"/>
                </a:cxn>
                <a:cxn ang="0">
                  <a:pos x="8" y="48"/>
                </a:cxn>
                <a:cxn ang="0">
                  <a:pos x="12" y="46"/>
                </a:cxn>
                <a:cxn ang="0">
                  <a:pos x="12" y="44"/>
                </a:cxn>
                <a:cxn ang="0">
                  <a:pos x="12" y="42"/>
                </a:cxn>
                <a:cxn ang="0">
                  <a:pos x="12" y="42"/>
                </a:cxn>
                <a:cxn ang="0">
                  <a:pos x="11" y="37"/>
                </a:cxn>
                <a:cxn ang="0">
                  <a:pos x="11" y="33"/>
                </a:cxn>
                <a:cxn ang="0">
                  <a:pos x="14" y="24"/>
                </a:cxn>
                <a:cxn ang="0">
                  <a:pos x="15" y="14"/>
                </a:cxn>
                <a:cxn ang="0">
                  <a:pos x="16" y="5"/>
                </a:cxn>
                <a:cxn ang="0">
                  <a:pos x="16" y="5"/>
                </a:cxn>
              </a:cxnLst>
              <a:rect l="0" t="0" r="r" b="b"/>
              <a:pathLst>
                <a:path w="16" h="48">
                  <a:moveTo>
                    <a:pt x="16" y="5"/>
                  </a:moveTo>
                  <a:lnTo>
                    <a:pt x="16" y="5"/>
                  </a:lnTo>
                  <a:lnTo>
                    <a:pt x="16" y="3"/>
                  </a:lnTo>
                  <a:lnTo>
                    <a:pt x="15" y="1"/>
                  </a:lnTo>
                  <a:lnTo>
                    <a:pt x="11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3" y="14"/>
                  </a:lnTo>
                  <a:lnTo>
                    <a:pt x="2" y="25"/>
                  </a:lnTo>
                  <a:lnTo>
                    <a:pt x="0" y="34"/>
                  </a:lnTo>
                  <a:lnTo>
                    <a:pt x="0" y="39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3" y="47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12" y="46"/>
                  </a:lnTo>
                  <a:lnTo>
                    <a:pt x="12" y="44"/>
                  </a:lnTo>
                  <a:lnTo>
                    <a:pt x="12" y="42"/>
                  </a:lnTo>
                  <a:lnTo>
                    <a:pt x="12" y="42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4" y="24"/>
                  </a:lnTo>
                  <a:lnTo>
                    <a:pt x="15" y="14"/>
                  </a:lnTo>
                  <a:lnTo>
                    <a:pt x="16" y="5"/>
                  </a:lnTo>
                  <a:lnTo>
                    <a:pt x="16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1" name="chenying0907 838"/>
            <p:cNvSpPr>
              <a:spLocks/>
            </p:cNvSpPr>
            <p:nvPr/>
          </p:nvSpPr>
          <p:spPr bwMode="auto">
            <a:xfrm>
              <a:off x="4538663" y="3703638"/>
              <a:ext cx="4763" cy="190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0" y="41"/>
                </a:cxn>
                <a:cxn ang="0">
                  <a:pos x="1" y="44"/>
                </a:cxn>
                <a:cxn ang="0">
                  <a:pos x="5" y="45"/>
                </a:cxn>
                <a:cxn ang="0">
                  <a:pos x="9" y="44"/>
                </a:cxn>
                <a:cxn ang="0">
                  <a:pos x="10" y="41"/>
                </a:cxn>
                <a:cxn ang="0">
                  <a:pos x="10" y="40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9" y="1"/>
                </a:cxn>
                <a:cxn ang="0">
                  <a:pos x="5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45">
                  <a:moveTo>
                    <a:pt x="0" y="5"/>
                  </a:moveTo>
                  <a:lnTo>
                    <a:pt x="0" y="40"/>
                  </a:lnTo>
                  <a:lnTo>
                    <a:pt x="0" y="40"/>
                  </a:lnTo>
                  <a:lnTo>
                    <a:pt x="0" y="41"/>
                  </a:lnTo>
                  <a:lnTo>
                    <a:pt x="1" y="44"/>
                  </a:lnTo>
                  <a:lnTo>
                    <a:pt x="5" y="45"/>
                  </a:lnTo>
                  <a:lnTo>
                    <a:pt x="9" y="44"/>
                  </a:lnTo>
                  <a:lnTo>
                    <a:pt x="10" y="41"/>
                  </a:lnTo>
                  <a:lnTo>
                    <a:pt x="10" y="4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9" y="1"/>
                  </a:lnTo>
                  <a:lnTo>
                    <a:pt x="5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2" name="chenying0907 839"/>
            <p:cNvSpPr>
              <a:spLocks/>
            </p:cNvSpPr>
            <p:nvPr/>
          </p:nvSpPr>
          <p:spPr bwMode="auto">
            <a:xfrm>
              <a:off x="4575176" y="3678238"/>
              <a:ext cx="6350" cy="19050"/>
            </a:xfrm>
            <a:custGeom>
              <a:avLst/>
              <a:gdLst/>
              <a:ahLst/>
              <a:cxnLst>
                <a:cxn ang="0">
                  <a:pos x="16" y="42"/>
                </a:cxn>
                <a:cxn ang="0">
                  <a:pos x="16" y="42"/>
                </a:cxn>
                <a:cxn ang="0">
                  <a:pos x="13" y="33"/>
                </a:cxn>
                <a:cxn ang="0">
                  <a:pos x="12" y="24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3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25"/>
                </a:cxn>
                <a:cxn ang="0">
                  <a:pos x="2" y="36"/>
                </a:cxn>
                <a:cxn ang="0">
                  <a:pos x="4" y="45"/>
                </a:cxn>
                <a:cxn ang="0">
                  <a:pos x="4" y="45"/>
                </a:cxn>
                <a:cxn ang="0">
                  <a:pos x="5" y="48"/>
                </a:cxn>
                <a:cxn ang="0">
                  <a:pos x="8" y="49"/>
                </a:cxn>
                <a:cxn ang="0">
                  <a:pos x="12" y="49"/>
                </a:cxn>
                <a:cxn ang="0">
                  <a:pos x="14" y="46"/>
                </a:cxn>
                <a:cxn ang="0">
                  <a:pos x="16" y="45"/>
                </a:cxn>
                <a:cxn ang="0">
                  <a:pos x="16" y="42"/>
                </a:cxn>
                <a:cxn ang="0">
                  <a:pos x="16" y="42"/>
                </a:cxn>
              </a:cxnLst>
              <a:rect l="0" t="0" r="r" b="b"/>
              <a:pathLst>
                <a:path w="16" h="49">
                  <a:moveTo>
                    <a:pt x="16" y="42"/>
                  </a:moveTo>
                  <a:lnTo>
                    <a:pt x="16" y="42"/>
                  </a:lnTo>
                  <a:lnTo>
                    <a:pt x="13" y="33"/>
                  </a:lnTo>
                  <a:lnTo>
                    <a:pt x="12" y="24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2" y="3"/>
                  </a:lnTo>
                  <a:lnTo>
                    <a:pt x="10" y="2"/>
                  </a:lnTo>
                  <a:lnTo>
                    <a:pt x="6" y="0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25"/>
                  </a:lnTo>
                  <a:lnTo>
                    <a:pt x="2" y="36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5" y="48"/>
                  </a:lnTo>
                  <a:lnTo>
                    <a:pt x="8" y="49"/>
                  </a:lnTo>
                  <a:lnTo>
                    <a:pt x="12" y="49"/>
                  </a:lnTo>
                  <a:lnTo>
                    <a:pt x="14" y="46"/>
                  </a:lnTo>
                  <a:lnTo>
                    <a:pt x="16" y="45"/>
                  </a:lnTo>
                  <a:lnTo>
                    <a:pt x="16" y="42"/>
                  </a:lnTo>
                  <a:lnTo>
                    <a:pt x="16" y="4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3" name="chenying0907 840"/>
            <p:cNvSpPr>
              <a:spLocks/>
            </p:cNvSpPr>
            <p:nvPr/>
          </p:nvSpPr>
          <p:spPr bwMode="auto">
            <a:xfrm>
              <a:off x="4592638" y="3678238"/>
              <a:ext cx="6350" cy="17463"/>
            </a:xfrm>
            <a:custGeom>
              <a:avLst/>
              <a:gdLst/>
              <a:ahLst/>
              <a:cxnLst>
                <a:cxn ang="0">
                  <a:pos x="15" y="34"/>
                </a:cxn>
                <a:cxn ang="0">
                  <a:pos x="15" y="34"/>
                </a:cxn>
                <a:cxn ang="0">
                  <a:pos x="13" y="28"/>
                </a:cxn>
                <a:cxn ang="0">
                  <a:pos x="11" y="20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1" y="3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21"/>
                </a:cxn>
                <a:cxn ang="0">
                  <a:pos x="2" y="29"/>
                </a:cxn>
                <a:cxn ang="0">
                  <a:pos x="4" y="37"/>
                </a:cxn>
                <a:cxn ang="0">
                  <a:pos x="4" y="37"/>
                </a:cxn>
                <a:cxn ang="0">
                  <a:pos x="5" y="40"/>
                </a:cxn>
                <a:cxn ang="0">
                  <a:pos x="7" y="41"/>
                </a:cxn>
                <a:cxn ang="0">
                  <a:pos x="11" y="41"/>
                </a:cxn>
                <a:cxn ang="0">
                  <a:pos x="14" y="38"/>
                </a:cxn>
                <a:cxn ang="0">
                  <a:pos x="15" y="37"/>
                </a:cxn>
                <a:cxn ang="0">
                  <a:pos x="15" y="34"/>
                </a:cxn>
                <a:cxn ang="0">
                  <a:pos x="15" y="34"/>
                </a:cxn>
              </a:cxnLst>
              <a:rect l="0" t="0" r="r" b="b"/>
              <a:pathLst>
                <a:path w="15" h="41">
                  <a:moveTo>
                    <a:pt x="15" y="34"/>
                  </a:moveTo>
                  <a:lnTo>
                    <a:pt x="15" y="34"/>
                  </a:lnTo>
                  <a:lnTo>
                    <a:pt x="13" y="28"/>
                  </a:lnTo>
                  <a:lnTo>
                    <a:pt x="11" y="20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3"/>
                  </a:lnTo>
                  <a:lnTo>
                    <a:pt x="10" y="2"/>
                  </a:lnTo>
                  <a:lnTo>
                    <a:pt x="6" y="0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21"/>
                  </a:lnTo>
                  <a:lnTo>
                    <a:pt x="2" y="29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5" y="40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4" y="38"/>
                  </a:lnTo>
                  <a:lnTo>
                    <a:pt x="15" y="37"/>
                  </a:lnTo>
                  <a:lnTo>
                    <a:pt x="15" y="34"/>
                  </a:lnTo>
                  <a:lnTo>
                    <a:pt x="15" y="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4" name="chenying0907 841"/>
            <p:cNvSpPr>
              <a:spLocks/>
            </p:cNvSpPr>
            <p:nvPr/>
          </p:nvSpPr>
          <p:spPr bwMode="auto">
            <a:xfrm>
              <a:off x="4608513" y="3670301"/>
              <a:ext cx="4763" cy="19050"/>
            </a:xfrm>
            <a:custGeom>
              <a:avLst/>
              <a:gdLst/>
              <a:ahLst/>
              <a:cxnLst>
                <a:cxn ang="0">
                  <a:pos x="12" y="22"/>
                </a:cxn>
                <a:cxn ang="0">
                  <a:pos x="12" y="22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4"/>
                </a:cxn>
                <a:cxn ang="0">
                  <a:pos x="12" y="1"/>
                </a:cxn>
                <a:cxn ang="0">
                  <a:pos x="8" y="0"/>
                </a:cxn>
                <a:cxn ang="0">
                  <a:pos x="4" y="1"/>
                </a:cxn>
                <a:cxn ang="0">
                  <a:pos x="3" y="4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25"/>
                </a:cxn>
                <a:cxn ang="0">
                  <a:pos x="0" y="34"/>
                </a:cxn>
                <a:cxn ang="0">
                  <a:pos x="3" y="43"/>
                </a:cxn>
                <a:cxn ang="0">
                  <a:pos x="3" y="43"/>
                </a:cxn>
                <a:cxn ang="0">
                  <a:pos x="4" y="44"/>
                </a:cxn>
                <a:cxn ang="0">
                  <a:pos x="5" y="46"/>
                </a:cxn>
                <a:cxn ang="0">
                  <a:pos x="8" y="46"/>
                </a:cxn>
                <a:cxn ang="0">
                  <a:pos x="9" y="44"/>
                </a:cxn>
                <a:cxn ang="0">
                  <a:pos x="13" y="42"/>
                </a:cxn>
                <a:cxn ang="0">
                  <a:pos x="13" y="39"/>
                </a:cxn>
                <a:cxn ang="0">
                  <a:pos x="13" y="36"/>
                </a:cxn>
                <a:cxn ang="0">
                  <a:pos x="13" y="36"/>
                </a:cxn>
                <a:cxn ang="0">
                  <a:pos x="12" y="34"/>
                </a:cxn>
                <a:cxn ang="0">
                  <a:pos x="12" y="30"/>
                </a:cxn>
                <a:cxn ang="0">
                  <a:pos x="12" y="22"/>
                </a:cxn>
                <a:cxn ang="0">
                  <a:pos x="12" y="22"/>
                </a:cxn>
              </a:cxnLst>
              <a:rect l="0" t="0" r="r" b="b"/>
              <a:pathLst>
                <a:path w="13" h="46">
                  <a:moveTo>
                    <a:pt x="12" y="22"/>
                  </a:moveTo>
                  <a:lnTo>
                    <a:pt x="12" y="22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4"/>
                  </a:lnTo>
                  <a:lnTo>
                    <a:pt x="12" y="1"/>
                  </a:lnTo>
                  <a:lnTo>
                    <a:pt x="8" y="0"/>
                  </a:lnTo>
                  <a:lnTo>
                    <a:pt x="4" y="1"/>
                  </a:lnTo>
                  <a:lnTo>
                    <a:pt x="3" y="4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25"/>
                  </a:lnTo>
                  <a:lnTo>
                    <a:pt x="0" y="34"/>
                  </a:lnTo>
                  <a:lnTo>
                    <a:pt x="3" y="43"/>
                  </a:lnTo>
                  <a:lnTo>
                    <a:pt x="3" y="43"/>
                  </a:lnTo>
                  <a:lnTo>
                    <a:pt x="4" y="44"/>
                  </a:lnTo>
                  <a:lnTo>
                    <a:pt x="5" y="46"/>
                  </a:lnTo>
                  <a:lnTo>
                    <a:pt x="8" y="46"/>
                  </a:lnTo>
                  <a:lnTo>
                    <a:pt x="9" y="44"/>
                  </a:lnTo>
                  <a:lnTo>
                    <a:pt x="13" y="42"/>
                  </a:lnTo>
                  <a:lnTo>
                    <a:pt x="13" y="39"/>
                  </a:lnTo>
                  <a:lnTo>
                    <a:pt x="13" y="36"/>
                  </a:lnTo>
                  <a:lnTo>
                    <a:pt x="13" y="36"/>
                  </a:lnTo>
                  <a:lnTo>
                    <a:pt x="12" y="34"/>
                  </a:lnTo>
                  <a:lnTo>
                    <a:pt x="12" y="30"/>
                  </a:lnTo>
                  <a:lnTo>
                    <a:pt x="12" y="22"/>
                  </a:lnTo>
                  <a:lnTo>
                    <a:pt x="12" y="2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5" name="chenying0907 842"/>
            <p:cNvSpPr>
              <a:spLocks/>
            </p:cNvSpPr>
            <p:nvPr/>
          </p:nvSpPr>
          <p:spPr bwMode="auto">
            <a:xfrm>
              <a:off x="4629151" y="3640138"/>
              <a:ext cx="4763" cy="2222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4"/>
                </a:cxn>
                <a:cxn ang="0">
                  <a:pos x="2" y="55"/>
                </a:cxn>
                <a:cxn ang="0">
                  <a:pos x="5" y="56"/>
                </a:cxn>
                <a:cxn ang="0">
                  <a:pos x="9" y="55"/>
                </a:cxn>
                <a:cxn ang="0">
                  <a:pos x="11" y="54"/>
                </a:cxn>
                <a:cxn ang="0">
                  <a:pos x="12" y="51"/>
                </a:cxn>
                <a:cxn ang="0">
                  <a:pos x="12" y="5"/>
                </a:cxn>
                <a:cxn ang="0">
                  <a:pos x="12" y="5"/>
                </a:cxn>
                <a:cxn ang="0">
                  <a:pos x="11" y="3"/>
                </a:cxn>
                <a:cxn ang="0">
                  <a:pos x="9" y="1"/>
                </a:cxn>
                <a:cxn ang="0">
                  <a:pos x="5" y="0"/>
                </a:cxn>
                <a:cxn ang="0">
                  <a:pos x="2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2" h="56">
                  <a:moveTo>
                    <a:pt x="0" y="5"/>
                  </a:moveTo>
                  <a:lnTo>
                    <a:pt x="0" y="51"/>
                  </a:lnTo>
                  <a:lnTo>
                    <a:pt x="0" y="51"/>
                  </a:lnTo>
                  <a:lnTo>
                    <a:pt x="0" y="54"/>
                  </a:lnTo>
                  <a:lnTo>
                    <a:pt x="2" y="55"/>
                  </a:lnTo>
                  <a:lnTo>
                    <a:pt x="5" y="56"/>
                  </a:lnTo>
                  <a:lnTo>
                    <a:pt x="9" y="55"/>
                  </a:lnTo>
                  <a:lnTo>
                    <a:pt x="11" y="54"/>
                  </a:lnTo>
                  <a:lnTo>
                    <a:pt x="12" y="51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1" y="3"/>
                  </a:lnTo>
                  <a:lnTo>
                    <a:pt x="9" y="1"/>
                  </a:lnTo>
                  <a:lnTo>
                    <a:pt x="5" y="0"/>
                  </a:lnTo>
                  <a:lnTo>
                    <a:pt x="2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6" name="chenying0907 843"/>
            <p:cNvSpPr>
              <a:spLocks/>
            </p:cNvSpPr>
            <p:nvPr/>
          </p:nvSpPr>
          <p:spPr bwMode="auto">
            <a:xfrm>
              <a:off x="4648201" y="3641726"/>
              <a:ext cx="6350" cy="17463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3"/>
                </a:cxn>
                <a:cxn ang="0">
                  <a:pos x="9" y="1"/>
                </a:cxn>
                <a:cxn ang="0">
                  <a:pos x="5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1"/>
                </a:cxn>
                <a:cxn ang="0">
                  <a:pos x="4" y="35"/>
                </a:cxn>
                <a:cxn ang="0">
                  <a:pos x="4" y="35"/>
                </a:cxn>
                <a:cxn ang="0">
                  <a:pos x="4" y="38"/>
                </a:cxn>
                <a:cxn ang="0">
                  <a:pos x="5" y="40"/>
                </a:cxn>
                <a:cxn ang="0">
                  <a:pos x="9" y="42"/>
                </a:cxn>
                <a:cxn ang="0">
                  <a:pos x="13" y="40"/>
                </a:cxn>
                <a:cxn ang="0">
                  <a:pos x="14" y="38"/>
                </a:cxn>
                <a:cxn ang="0">
                  <a:pos x="16" y="35"/>
                </a:cxn>
                <a:cxn ang="0">
                  <a:pos x="16" y="35"/>
                </a:cxn>
                <a:cxn ang="0">
                  <a:pos x="13" y="21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16" h="42">
                  <a:moveTo>
                    <a:pt x="12" y="5"/>
                  </a:moveTo>
                  <a:lnTo>
                    <a:pt x="12" y="5"/>
                  </a:lnTo>
                  <a:lnTo>
                    <a:pt x="10" y="3"/>
                  </a:lnTo>
                  <a:lnTo>
                    <a:pt x="9" y="1"/>
                  </a:lnTo>
                  <a:lnTo>
                    <a:pt x="5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1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8"/>
                  </a:lnTo>
                  <a:lnTo>
                    <a:pt x="5" y="40"/>
                  </a:lnTo>
                  <a:lnTo>
                    <a:pt x="9" y="42"/>
                  </a:lnTo>
                  <a:lnTo>
                    <a:pt x="13" y="40"/>
                  </a:lnTo>
                  <a:lnTo>
                    <a:pt x="14" y="38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3" y="21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7" name="chenying0907 844"/>
            <p:cNvSpPr>
              <a:spLocks/>
            </p:cNvSpPr>
            <p:nvPr/>
          </p:nvSpPr>
          <p:spPr bwMode="auto">
            <a:xfrm>
              <a:off x="4668838" y="3640138"/>
              <a:ext cx="4763" cy="142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33"/>
                </a:cxn>
                <a:cxn ang="0">
                  <a:pos x="0" y="33"/>
                </a:cxn>
                <a:cxn ang="0">
                  <a:pos x="0" y="34"/>
                </a:cxn>
                <a:cxn ang="0">
                  <a:pos x="1" y="37"/>
                </a:cxn>
                <a:cxn ang="0">
                  <a:pos x="5" y="38"/>
                </a:cxn>
                <a:cxn ang="0">
                  <a:pos x="9" y="37"/>
                </a:cxn>
                <a:cxn ang="0">
                  <a:pos x="10" y="34"/>
                </a:cxn>
                <a:cxn ang="0">
                  <a:pos x="10" y="33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9" y="1"/>
                </a:cxn>
                <a:cxn ang="0">
                  <a:pos x="5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38">
                  <a:moveTo>
                    <a:pt x="0" y="5"/>
                  </a:moveTo>
                  <a:lnTo>
                    <a:pt x="0" y="33"/>
                  </a:lnTo>
                  <a:lnTo>
                    <a:pt x="0" y="33"/>
                  </a:lnTo>
                  <a:lnTo>
                    <a:pt x="0" y="34"/>
                  </a:lnTo>
                  <a:lnTo>
                    <a:pt x="1" y="37"/>
                  </a:lnTo>
                  <a:lnTo>
                    <a:pt x="5" y="38"/>
                  </a:lnTo>
                  <a:lnTo>
                    <a:pt x="9" y="37"/>
                  </a:lnTo>
                  <a:lnTo>
                    <a:pt x="10" y="34"/>
                  </a:lnTo>
                  <a:lnTo>
                    <a:pt x="10" y="33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9" y="1"/>
                  </a:lnTo>
                  <a:lnTo>
                    <a:pt x="5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8" name="chenying0907 845"/>
            <p:cNvSpPr>
              <a:spLocks/>
            </p:cNvSpPr>
            <p:nvPr/>
          </p:nvSpPr>
          <p:spPr bwMode="auto">
            <a:xfrm>
              <a:off x="4689476" y="3586163"/>
              <a:ext cx="6350" cy="23813"/>
            </a:xfrm>
            <a:custGeom>
              <a:avLst/>
              <a:gdLst/>
              <a:ahLst/>
              <a:cxnLst>
                <a:cxn ang="0">
                  <a:pos x="7" y="1"/>
                </a:cxn>
                <a:cxn ang="0">
                  <a:pos x="7" y="1"/>
                </a:cxn>
                <a:cxn ang="0">
                  <a:pos x="4" y="6"/>
                </a:cxn>
                <a:cxn ang="0">
                  <a:pos x="1" y="13"/>
                </a:cxn>
                <a:cxn ang="0">
                  <a:pos x="1" y="19"/>
                </a:cxn>
                <a:cxn ang="0">
                  <a:pos x="0" y="26"/>
                </a:cxn>
                <a:cxn ang="0">
                  <a:pos x="1" y="51"/>
                </a:cxn>
                <a:cxn ang="0">
                  <a:pos x="1" y="51"/>
                </a:cxn>
                <a:cxn ang="0">
                  <a:pos x="2" y="53"/>
                </a:cxn>
                <a:cxn ang="0">
                  <a:pos x="4" y="56"/>
                </a:cxn>
                <a:cxn ang="0">
                  <a:pos x="7" y="57"/>
                </a:cxn>
                <a:cxn ang="0">
                  <a:pos x="11" y="56"/>
                </a:cxn>
                <a:cxn ang="0">
                  <a:pos x="13" y="53"/>
                </a:cxn>
                <a:cxn ang="0">
                  <a:pos x="13" y="51"/>
                </a:cxn>
                <a:cxn ang="0">
                  <a:pos x="13" y="51"/>
                </a:cxn>
                <a:cxn ang="0">
                  <a:pos x="13" y="31"/>
                </a:cxn>
                <a:cxn ang="0">
                  <a:pos x="13" y="31"/>
                </a:cxn>
                <a:cxn ang="0">
                  <a:pos x="11" y="19"/>
                </a:cxn>
                <a:cxn ang="0">
                  <a:pos x="13" y="14"/>
                </a:cxn>
                <a:cxn ang="0">
                  <a:pos x="15" y="10"/>
                </a:cxn>
                <a:cxn ang="0">
                  <a:pos x="15" y="10"/>
                </a:cxn>
                <a:cxn ang="0">
                  <a:pos x="17" y="8"/>
                </a:cxn>
                <a:cxn ang="0">
                  <a:pos x="17" y="5"/>
                </a:cxn>
                <a:cxn ang="0">
                  <a:pos x="14" y="1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7" y="1"/>
                </a:cxn>
                <a:cxn ang="0">
                  <a:pos x="7" y="1"/>
                </a:cxn>
              </a:cxnLst>
              <a:rect l="0" t="0" r="r" b="b"/>
              <a:pathLst>
                <a:path w="17" h="57">
                  <a:moveTo>
                    <a:pt x="7" y="1"/>
                  </a:moveTo>
                  <a:lnTo>
                    <a:pt x="7" y="1"/>
                  </a:lnTo>
                  <a:lnTo>
                    <a:pt x="4" y="6"/>
                  </a:lnTo>
                  <a:lnTo>
                    <a:pt x="1" y="13"/>
                  </a:lnTo>
                  <a:lnTo>
                    <a:pt x="1" y="19"/>
                  </a:lnTo>
                  <a:lnTo>
                    <a:pt x="0" y="26"/>
                  </a:lnTo>
                  <a:lnTo>
                    <a:pt x="1" y="51"/>
                  </a:lnTo>
                  <a:lnTo>
                    <a:pt x="1" y="51"/>
                  </a:lnTo>
                  <a:lnTo>
                    <a:pt x="2" y="53"/>
                  </a:lnTo>
                  <a:lnTo>
                    <a:pt x="4" y="56"/>
                  </a:lnTo>
                  <a:lnTo>
                    <a:pt x="7" y="57"/>
                  </a:lnTo>
                  <a:lnTo>
                    <a:pt x="11" y="56"/>
                  </a:lnTo>
                  <a:lnTo>
                    <a:pt x="13" y="53"/>
                  </a:lnTo>
                  <a:lnTo>
                    <a:pt x="13" y="51"/>
                  </a:lnTo>
                  <a:lnTo>
                    <a:pt x="13" y="5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1" y="19"/>
                  </a:lnTo>
                  <a:lnTo>
                    <a:pt x="13" y="14"/>
                  </a:lnTo>
                  <a:lnTo>
                    <a:pt x="15" y="10"/>
                  </a:lnTo>
                  <a:lnTo>
                    <a:pt x="15" y="10"/>
                  </a:lnTo>
                  <a:lnTo>
                    <a:pt x="17" y="8"/>
                  </a:lnTo>
                  <a:lnTo>
                    <a:pt x="17" y="5"/>
                  </a:lnTo>
                  <a:lnTo>
                    <a:pt x="14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1"/>
                  </a:lnTo>
                  <a:lnTo>
                    <a:pt x="7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9" name="chenying0907 846"/>
            <p:cNvSpPr>
              <a:spLocks/>
            </p:cNvSpPr>
            <p:nvPr/>
          </p:nvSpPr>
          <p:spPr bwMode="auto">
            <a:xfrm>
              <a:off x="4702176" y="3587751"/>
              <a:ext cx="9525" cy="2540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5" y="17"/>
                </a:cxn>
                <a:cxn ang="0">
                  <a:pos x="1" y="31"/>
                </a:cxn>
                <a:cxn ang="0">
                  <a:pos x="0" y="38"/>
                </a:cxn>
                <a:cxn ang="0">
                  <a:pos x="0" y="44"/>
                </a:cxn>
                <a:cxn ang="0">
                  <a:pos x="1" y="51"/>
                </a:cxn>
                <a:cxn ang="0">
                  <a:pos x="2" y="57"/>
                </a:cxn>
                <a:cxn ang="0">
                  <a:pos x="2" y="57"/>
                </a:cxn>
                <a:cxn ang="0">
                  <a:pos x="4" y="60"/>
                </a:cxn>
                <a:cxn ang="0">
                  <a:pos x="6" y="61"/>
                </a:cxn>
                <a:cxn ang="0">
                  <a:pos x="7" y="61"/>
                </a:cxn>
                <a:cxn ang="0">
                  <a:pos x="10" y="60"/>
                </a:cxn>
                <a:cxn ang="0">
                  <a:pos x="13" y="57"/>
                </a:cxn>
                <a:cxn ang="0">
                  <a:pos x="13" y="55"/>
                </a:cxn>
                <a:cxn ang="0">
                  <a:pos x="13" y="52"/>
                </a:cxn>
                <a:cxn ang="0">
                  <a:pos x="13" y="52"/>
                </a:cxn>
                <a:cxn ang="0">
                  <a:pos x="11" y="47"/>
                </a:cxn>
                <a:cxn ang="0">
                  <a:pos x="10" y="40"/>
                </a:cxn>
                <a:cxn ang="0">
                  <a:pos x="11" y="35"/>
                </a:cxn>
                <a:cxn ang="0">
                  <a:pos x="13" y="28"/>
                </a:cxn>
                <a:cxn ang="0">
                  <a:pos x="17" y="18"/>
                </a:cxn>
                <a:cxn ang="0">
                  <a:pos x="21" y="7"/>
                </a:cxn>
                <a:cxn ang="0">
                  <a:pos x="21" y="7"/>
                </a:cxn>
                <a:cxn ang="0">
                  <a:pos x="21" y="5"/>
                </a:cxn>
                <a:cxn ang="0">
                  <a:pos x="21" y="2"/>
                </a:cxn>
                <a:cxn ang="0">
                  <a:pos x="19" y="1"/>
                </a:cxn>
                <a:cxn ang="0">
                  <a:pos x="17" y="0"/>
                </a:cxn>
                <a:cxn ang="0">
                  <a:pos x="13" y="1"/>
                </a:cxn>
                <a:cxn ang="0">
                  <a:pos x="11" y="2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21" h="61">
                  <a:moveTo>
                    <a:pt x="10" y="4"/>
                  </a:moveTo>
                  <a:lnTo>
                    <a:pt x="10" y="4"/>
                  </a:lnTo>
                  <a:lnTo>
                    <a:pt x="5" y="17"/>
                  </a:lnTo>
                  <a:lnTo>
                    <a:pt x="1" y="31"/>
                  </a:lnTo>
                  <a:lnTo>
                    <a:pt x="0" y="38"/>
                  </a:lnTo>
                  <a:lnTo>
                    <a:pt x="0" y="44"/>
                  </a:lnTo>
                  <a:lnTo>
                    <a:pt x="1" y="51"/>
                  </a:lnTo>
                  <a:lnTo>
                    <a:pt x="2" y="57"/>
                  </a:lnTo>
                  <a:lnTo>
                    <a:pt x="2" y="57"/>
                  </a:lnTo>
                  <a:lnTo>
                    <a:pt x="4" y="60"/>
                  </a:lnTo>
                  <a:lnTo>
                    <a:pt x="6" y="61"/>
                  </a:lnTo>
                  <a:lnTo>
                    <a:pt x="7" y="61"/>
                  </a:lnTo>
                  <a:lnTo>
                    <a:pt x="10" y="60"/>
                  </a:lnTo>
                  <a:lnTo>
                    <a:pt x="13" y="57"/>
                  </a:lnTo>
                  <a:lnTo>
                    <a:pt x="13" y="55"/>
                  </a:lnTo>
                  <a:lnTo>
                    <a:pt x="13" y="52"/>
                  </a:lnTo>
                  <a:lnTo>
                    <a:pt x="13" y="52"/>
                  </a:lnTo>
                  <a:lnTo>
                    <a:pt x="11" y="47"/>
                  </a:lnTo>
                  <a:lnTo>
                    <a:pt x="10" y="40"/>
                  </a:lnTo>
                  <a:lnTo>
                    <a:pt x="11" y="35"/>
                  </a:lnTo>
                  <a:lnTo>
                    <a:pt x="13" y="28"/>
                  </a:lnTo>
                  <a:lnTo>
                    <a:pt x="17" y="18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5"/>
                  </a:lnTo>
                  <a:lnTo>
                    <a:pt x="21" y="2"/>
                  </a:lnTo>
                  <a:lnTo>
                    <a:pt x="19" y="1"/>
                  </a:lnTo>
                  <a:lnTo>
                    <a:pt x="17" y="0"/>
                  </a:lnTo>
                  <a:lnTo>
                    <a:pt x="13" y="1"/>
                  </a:lnTo>
                  <a:lnTo>
                    <a:pt x="11" y="2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0" name="chenying0907 847"/>
            <p:cNvSpPr>
              <a:spLocks/>
            </p:cNvSpPr>
            <p:nvPr/>
          </p:nvSpPr>
          <p:spPr bwMode="auto">
            <a:xfrm>
              <a:off x="4721226" y="3589338"/>
              <a:ext cx="6350" cy="25400"/>
            </a:xfrm>
            <a:custGeom>
              <a:avLst/>
              <a:gdLst/>
              <a:ahLst/>
              <a:cxnLst>
                <a:cxn ang="0">
                  <a:pos x="17" y="5"/>
                </a:cxn>
                <a:cxn ang="0">
                  <a:pos x="17" y="5"/>
                </a:cxn>
                <a:cxn ang="0">
                  <a:pos x="17" y="2"/>
                </a:cxn>
                <a:cxn ang="0">
                  <a:pos x="16" y="1"/>
                </a:cxn>
                <a:cxn ang="0">
                  <a:pos x="12" y="0"/>
                </a:cxn>
                <a:cxn ang="0">
                  <a:pos x="8" y="1"/>
                </a:cxn>
                <a:cxn ang="0">
                  <a:pos x="7" y="2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4" y="18"/>
                </a:cxn>
                <a:cxn ang="0">
                  <a:pos x="2" y="31"/>
                </a:cxn>
                <a:cxn ang="0">
                  <a:pos x="0" y="37"/>
                </a:cxn>
                <a:cxn ang="0">
                  <a:pos x="0" y="44"/>
                </a:cxn>
                <a:cxn ang="0">
                  <a:pos x="2" y="51"/>
                </a:cxn>
                <a:cxn ang="0">
                  <a:pos x="3" y="57"/>
                </a:cxn>
                <a:cxn ang="0">
                  <a:pos x="3" y="57"/>
                </a:cxn>
                <a:cxn ang="0">
                  <a:pos x="4" y="60"/>
                </a:cxn>
                <a:cxn ang="0">
                  <a:pos x="7" y="60"/>
                </a:cxn>
                <a:cxn ang="0">
                  <a:pos x="8" y="61"/>
                </a:cxn>
                <a:cxn ang="0">
                  <a:pos x="11" y="60"/>
                </a:cxn>
                <a:cxn ang="0">
                  <a:pos x="14" y="56"/>
                </a:cxn>
                <a:cxn ang="0">
                  <a:pos x="14" y="54"/>
                </a:cxn>
                <a:cxn ang="0">
                  <a:pos x="14" y="52"/>
                </a:cxn>
                <a:cxn ang="0">
                  <a:pos x="14" y="52"/>
                </a:cxn>
                <a:cxn ang="0">
                  <a:pos x="12" y="47"/>
                </a:cxn>
                <a:cxn ang="0">
                  <a:pos x="11" y="40"/>
                </a:cxn>
                <a:cxn ang="0">
                  <a:pos x="14" y="28"/>
                </a:cxn>
                <a:cxn ang="0">
                  <a:pos x="16" y="17"/>
                </a:cxn>
                <a:cxn ang="0">
                  <a:pos x="17" y="5"/>
                </a:cxn>
                <a:cxn ang="0">
                  <a:pos x="17" y="5"/>
                </a:cxn>
              </a:cxnLst>
              <a:rect l="0" t="0" r="r" b="b"/>
              <a:pathLst>
                <a:path w="17" h="61">
                  <a:moveTo>
                    <a:pt x="17" y="5"/>
                  </a:moveTo>
                  <a:lnTo>
                    <a:pt x="17" y="5"/>
                  </a:lnTo>
                  <a:lnTo>
                    <a:pt x="17" y="2"/>
                  </a:lnTo>
                  <a:lnTo>
                    <a:pt x="16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7" y="2"/>
                  </a:lnTo>
                  <a:lnTo>
                    <a:pt x="7" y="5"/>
                  </a:lnTo>
                  <a:lnTo>
                    <a:pt x="7" y="5"/>
                  </a:lnTo>
                  <a:lnTo>
                    <a:pt x="4" y="18"/>
                  </a:lnTo>
                  <a:lnTo>
                    <a:pt x="2" y="31"/>
                  </a:lnTo>
                  <a:lnTo>
                    <a:pt x="0" y="37"/>
                  </a:lnTo>
                  <a:lnTo>
                    <a:pt x="0" y="44"/>
                  </a:lnTo>
                  <a:lnTo>
                    <a:pt x="2" y="51"/>
                  </a:lnTo>
                  <a:lnTo>
                    <a:pt x="3" y="57"/>
                  </a:lnTo>
                  <a:lnTo>
                    <a:pt x="3" y="57"/>
                  </a:lnTo>
                  <a:lnTo>
                    <a:pt x="4" y="60"/>
                  </a:lnTo>
                  <a:lnTo>
                    <a:pt x="7" y="60"/>
                  </a:lnTo>
                  <a:lnTo>
                    <a:pt x="8" y="61"/>
                  </a:lnTo>
                  <a:lnTo>
                    <a:pt x="11" y="60"/>
                  </a:lnTo>
                  <a:lnTo>
                    <a:pt x="14" y="56"/>
                  </a:lnTo>
                  <a:lnTo>
                    <a:pt x="14" y="54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2" y="47"/>
                  </a:lnTo>
                  <a:lnTo>
                    <a:pt x="11" y="40"/>
                  </a:lnTo>
                  <a:lnTo>
                    <a:pt x="14" y="28"/>
                  </a:lnTo>
                  <a:lnTo>
                    <a:pt x="16" y="17"/>
                  </a:lnTo>
                  <a:lnTo>
                    <a:pt x="17" y="5"/>
                  </a:lnTo>
                  <a:lnTo>
                    <a:pt x="17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1" name="chenying0907 848"/>
            <p:cNvSpPr>
              <a:spLocks/>
            </p:cNvSpPr>
            <p:nvPr/>
          </p:nvSpPr>
          <p:spPr bwMode="auto">
            <a:xfrm>
              <a:off x="4748213" y="3521076"/>
              <a:ext cx="3175" cy="301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1"/>
                </a:cxn>
                <a:cxn ang="0">
                  <a:pos x="0" y="71"/>
                </a:cxn>
                <a:cxn ang="0">
                  <a:pos x="0" y="73"/>
                </a:cxn>
                <a:cxn ang="0">
                  <a:pos x="1" y="75"/>
                </a:cxn>
                <a:cxn ang="0">
                  <a:pos x="5" y="76"/>
                </a:cxn>
                <a:cxn ang="0">
                  <a:pos x="9" y="75"/>
                </a:cxn>
                <a:cxn ang="0">
                  <a:pos x="11" y="73"/>
                </a:cxn>
                <a:cxn ang="0">
                  <a:pos x="12" y="71"/>
                </a:cxn>
                <a:cxn ang="0">
                  <a:pos x="12" y="5"/>
                </a:cxn>
                <a:cxn ang="0">
                  <a:pos x="12" y="5"/>
                </a:cxn>
                <a:cxn ang="0">
                  <a:pos x="11" y="3"/>
                </a:cxn>
                <a:cxn ang="0">
                  <a:pos x="9" y="2"/>
                </a:cxn>
                <a:cxn ang="0">
                  <a:pos x="5" y="0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2" h="76">
                  <a:moveTo>
                    <a:pt x="0" y="5"/>
                  </a:moveTo>
                  <a:lnTo>
                    <a:pt x="0" y="71"/>
                  </a:lnTo>
                  <a:lnTo>
                    <a:pt x="0" y="71"/>
                  </a:lnTo>
                  <a:lnTo>
                    <a:pt x="0" y="73"/>
                  </a:lnTo>
                  <a:lnTo>
                    <a:pt x="1" y="75"/>
                  </a:lnTo>
                  <a:lnTo>
                    <a:pt x="5" y="76"/>
                  </a:lnTo>
                  <a:lnTo>
                    <a:pt x="9" y="75"/>
                  </a:lnTo>
                  <a:lnTo>
                    <a:pt x="11" y="73"/>
                  </a:lnTo>
                  <a:lnTo>
                    <a:pt x="12" y="71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1" y="3"/>
                  </a:lnTo>
                  <a:lnTo>
                    <a:pt x="9" y="2"/>
                  </a:lnTo>
                  <a:lnTo>
                    <a:pt x="5" y="0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2" name="chenying0907 849"/>
            <p:cNvSpPr>
              <a:spLocks/>
            </p:cNvSpPr>
            <p:nvPr/>
          </p:nvSpPr>
          <p:spPr bwMode="auto">
            <a:xfrm>
              <a:off x="4762501" y="3519488"/>
              <a:ext cx="6350" cy="25400"/>
            </a:xfrm>
            <a:custGeom>
              <a:avLst/>
              <a:gdLst/>
              <a:ahLst/>
              <a:cxnLst>
                <a:cxn ang="0">
                  <a:pos x="14" y="53"/>
                </a:cxn>
                <a:cxn ang="0">
                  <a:pos x="14" y="53"/>
                </a:cxn>
                <a:cxn ang="0">
                  <a:pos x="13" y="47"/>
                </a:cxn>
                <a:cxn ang="0">
                  <a:pos x="12" y="41"/>
                </a:cxn>
                <a:cxn ang="0">
                  <a:pos x="11" y="29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4"/>
                </a:cxn>
                <a:cxn ang="0">
                  <a:pos x="11" y="2"/>
                </a:cxn>
                <a:cxn ang="0">
                  <a:pos x="7" y="0"/>
                </a:cxn>
                <a:cxn ang="0">
                  <a:pos x="3" y="2"/>
                </a:cxn>
                <a:cxn ang="0">
                  <a:pos x="1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33"/>
                </a:cxn>
                <a:cxn ang="0">
                  <a:pos x="1" y="46"/>
                </a:cxn>
                <a:cxn ang="0">
                  <a:pos x="3" y="53"/>
                </a:cxn>
                <a:cxn ang="0">
                  <a:pos x="5" y="58"/>
                </a:cxn>
                <a:cxn ang="0">
                  <a:pos x="5" y="58"/>
                </a:cxn>
                <a:cxn ang="0">
                  <a:pos x="7" y="60"/>
                </a:cxn>
                <a:cxn ang="0">
                  <a:pos x="8" y="62"/>
                </a:cxn>
                <a:cxn ang="0">
                  <a:pos x="11" y="62"/>
                </a:cxn>
                <a:cxn ang="0">
                  <a:pos x="12" y="60"/>
                </a:cxn>
                <a:cxn ang="0">
                  <a:pos x="14" y="58"/>
                </a:cxn>
                <a:cxn ang="0">
                  <a:pos x="16" y="55"/>
                </a:cxn>
                <a:cxn ang="0">
                  <a:pos x="14" y="53"/>
                </a:cxn>
                <a:cxn ang="0">
                  <a:pos x="14" y="53"/>
                </a:cxn>
              </a:cxnLst>
              <a:rect l="0" t="0" r="r" b="b"/>
              <a:pathLst>
                <a:path w="16" h="62">
                  <a:moveTo>
                    <a:pt x="14" y="53"/>
                  </a:moveTo>
                  <a:lnTo>
                    <a:pt x="14" y="53"/>
                  </a:lnTo>
                  <a:lnTo>
                    <a:pt x="13" y="47"/>
                  </a:lnTo>
                  <a:lnTo>
                    <a:pt x="12" y="41"/>
                  </a:lnTo>
                  <a:lnTo>
                    <a:pt x="11" y="29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2" y="4"/>
                  </a:lnTo>
                  <a:lnTo>
                    <a:pt x="11" y="2"/>
                  </a:lnTo>
                  <a:lnTo>
                    <a:pt x="7" y="0"/>
                  </a:lnTo>
                  <a:lnTo>
                    <a:pt x="3" y="2"/>
                  </a:lnTo>
                  <a:lnTo>
                    <a:pt x="1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33"/>
                  </a:lnTo>
                  <a:lnTo>
                    <a:pt x="1" y="46"/>
                  </a:lnTo>
                  <a:lnTo>
                    <a:pt x="3" y="53"/>
                  </a:lnTo>
                  <a:lnTo>
                    <a:pt x="5" y="58"/>
                  </a:lnTo>
                  <a:lnTo>
                    <a:pt x="5" y="58"/>
                  </a:lnTo>
                  <a:lnTo>
                    <a:pt x="7" y="60"/>
                  </a:lnTo>
                  <a:lnTo>
                    <a:pt x="8" y="62"/>
                  </a:lnTo>
                  <a:lnTo>
                    <a:pt x="11" y="62"/>
                  </a:lnTo>
                  <a:lnTo>
                    <a:pt x="12" y="60"/>
                  </a:lnTo>
                  <a:lnTo>
                    <a:pt x="14" y="58"/>
                  </a:lnTo>
                  <a:lnTo>
                    <a:pt x="16" y="55"/>
                  </a:lnTo>
                  <a:lnTo>
                    <a:pt x="14" y="53"/>
                  </a:lnTo>
                  <a:lnTo>
                    <a:pt x="14" y="5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3" name="chenying0907 850"/>
            <p:cNvSpPr>
              <a:spLocks/>
            </p:cNvSpPr>
            <p:nvPr/>
          </p:nvSpPr>
          <p:spPr bwMode="auto">
            <a:xfrm>
              <a:off x="4776788" y="3514726"/>
              <a:ext cx="6350" cy="22225"/>
            </a:xfrm>
            <a:custGeom>
              <a:avLst/>
              <a:gdLst/>
              <a:ahLst/>
              <a:cxnLst>
                <a:cxn ang="0">
                  <a:pos x="15" y="47"/>
                </a:cxn>
                <a:cxn ang="0">
                  <a:pos x="15" y="47"/>
                </a:cxn>
                <a:cxn ang="0">
                  <a:pos x="14" y="43"/>
                </a:cxn>
                <a:cxn ang="0">
                  <a:pos x="13" y="38"/>
                </a:cxn>
                <a:cxn ang="0">
                  <a:pos x="11" y="26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3"/>
                </a:cxn>
                <a:cxn ang="0">
                  <a:pos x="11" y="1"/>
                </a:cxn>
                <a:cxn ang="0">
                  <a:pos x="8" y="0"/>
                </a:cxn>
                <a:cxn ang="0">
                  <a:pos x="4" y="1"/>
                </a:cxn>
                <a:cxn ang="0">
                  <a:pos x="2" y="3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0" y="30"/>
                </a:cxn>
                <a:cxn ang="0">
                  <a:pos x="1" y="42"/>
                </a:cxn>
                <a:cxn ang="0">
                  <a:pos x="4" y="48"/>
                </a:cxn>
                <a:cxn ang="0">
                  <a:pos x="6" y="54"/>
                </a:cxn>
                <a:cxn ang="0">
                  <a:pos x="6" y="54"/>
                </a:cxn>
                <a:cxn ang="0">
                  <a:pos x="8" y="55"/>
                </a:cxn>
                <a:cxn ang="0">
                  <a:pos x="10" y="56"/>
                </a:cxn>
                <a:cxn ang="0">
                  <a:pos x="14" y="55"/>
                </a:cxn>
                <a:cxn ang="0">
                  <a:pos x="17" y="52"/>
                </a:cxn>
                <a:cxn ang="0">
                  <a:pos x="17" y="50"/>
                </a:cxn>
                <a:cxn ang="0">
                  <a:pos x="15" y="47"/>
                </a:cxn>
                <a:cxn ang="0">
                  <a:pos x="15" y="47"/>
                </a:cxn>
              </a:cxnLst>
              <a:rect l="0" t="0" r="r" b="b"/>
              <a:pathLst>
                <a:path w="17" h="56">
                  <a:moveTo>
                    <a:pt x="15" y="47"/>
                  </a:moveTo>
                  <a:lnTo>
                    <a:pt x="15" y="47"/>
                  </a:lnTo>
                  <a:lnTo>
                    <a:pt x="14" y="43"/>
                  </a:lnTo>
                  <a:lnTo>
                    <a:pt x="13" y="38"/>
                  </a:lnTo>
                  <a:lnTo>
                    <a:pt x="11" y="26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3"/>
                  </a:lnTo>
                  <a:lnTo>
                    <a:pt x="11" y="1"/>
                  </a:lnTo>
                  <a:lnTo>
                    <a:pt x="8" y="0"/>
                  </a:lnTo>
                  <a:lnTo>
                    <a:pt x="4" y="1"/>
                  </a:lnTo>
                  <a:lnTo>
                    <a:pt x="2" y="3"/>
                  </a:lnTo>
                  <a:lnTo>
                    <a:pt x="1" y="5"/>
                  </a:lnTo>
                  <a:lnTo>
                    <a:pt x="1" y="5"/>
                  </a:lnTo>
                  <a:lnTo>
                    <a:pt x="0" y="30"/>
                  </a:lnTo>
                  <a:lnTo>
                    <a:pt x="1" y="42"/>
                  </a:lnTo>
                  <a:lnTo>
                    <a:pt x="4" y="48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8" y="55"/>
                  </a:lnTo>
                  <a:lnTo>
                    <a:pt x="10" y="56"/>
                  </a:lnTo>
                  <a:lnTo>
                    <a:pt x="14" y="55"/>
                  </a:lnTo>
                  <a:lnTo>
                    <a:pt x="17" y="52"/>
                  </a:lnTo>
                  <a:lnTo>
                    <a:pt x="17" y="50"/>
                  </a:lnTo>
                  <a:lnTo>
                    <a:pt x="15" y="47"/>
                  </a:lnTo>
                  <a:lnTo>
                    <a:pt x="15" y="4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4" name="chenying0907 851"/>
            <p:cNvSpPr>
              <a:spLocks/>
            </p:cNvSpPr>
            <p:nvPr/>
          </p:nvSpPr>
          <p:spPr bwMode="auto">
            <a:xfrm>
              <a:off x="4498976" y="3473451"/>
              <a:ext cx="7938" cy="22225"/>
            </a:xfrm>
            <a:custGeom>
              <a:avLst/>
              <a:gdLst/>
              <a:ahLst/>
              <a:cxnLst>
                <a:cxn ang="0">
                  <a:pos x="9" y="4"/>
                </a:cxn>
                <a:cxn ang="0">
                  <a:pos x="9" y="4"/>
                </a:cxn>
                <a:cxn ang="0">
                  <a:pos x="5" y="15"/>
                </a:cxn>
                <a:cxn ang="0">
                  <a:pos x="1" y="27"/>
                </a:cxn>
                <a:cxn ang="0">
                  <a:pos x="0" y="40"/>
                </a:cxn>
                <a:cxn ang="0">
                  <a:pos x="0" y="47"/>
                </a:cxn>
                <a:cxn ang="0">
                  <a:pos x="1" y="52"/>
                </a:cxn>
                <a:cxn ang="0">
                  <a:pos x="1" y="52"/>
                </a:cxn>
                <a:cxn ang="0">
                  <a:pos x="2" y="55"/>
                </a:cxn>
                <a:cxn ang="0">
                  <a:pos x="4" y="56"/>
                </a:cxn>
                <a:cxn ang="0">
                  <a:pos x="8" y="56"/>
                </a:cxn>
                <a:cxn ang="0">
                  <a:pos x="12" y="53"/>
                </a:cxn>
                <a:cxn ang="0">
                  <a:pos x="13" y="52"/>
                </a:cxn>
                <a:cxn ang="0">
                  <a:pos x="12" y="49"/>
                </a:cxn>
                <a:cxn ang="0">
                  <a:pos x="12" y="49"/>
                </a:cxn>
                <a:cxn ang="0">
                  <a:pos x="12" y="44"/>
                </a:cxn>
                <a:cxn ang="0">
                  <a:pos x="12" y="39"/>
                </a:cxn>
                <a:cxn ang="0">
                  <a:pos x="13" y="27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5"/>
                </a:cxn>
                <a:cxn ang="0">
                  <a:pos x="19" y="2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4"/>
                </a:cxn>
                <a:cxn ang="0">
                  <a:pos x="9" y="4"/>
                </a:cxn>
              </a:cxnLst>
              <a:rect l="0" t="0" r="r" b="b"/>
              <a:pathLst>
                <a:path w="19" h="56">
                  <a:moveTo>
                    <a:pt x="9" y="4"/>
                  </a:moveTo>
                  <a:lnTo>
                    <a:pt x="9" y="4"/>
                  </a:lnTo>
                  <a:lnTo>
                    <a:pt x="5" y="15"/>
                  </a:lnTo>
                  <a:lnTo>
                    <a:pt x="1" y="27"/>
                  </a:lnTo>
                  <a:lnTo>
                    <a:pt x="0" y="40"/>
                  </a:lnTo>
                  <a:lnTo>
                    <a:pt x="0" y="47"/>
                  </a:lnTo>
                  <a:lnTo>
                    <a:pt x="1" y="52"/>
                  </a:lnTo>
                  <a:lnTo>
                    <a:pt x="1" y="52"/>
                  </a:lnTo>
                  <a:lnTo>
                    <a:pt x="2" y="55"/>
                  </a:lnTo>
                  <a:lnTo>
                    <a:pt x="4" y="56"/>
                  </a:lnTo>
                  <a:lnTo>
                    <a:pt x="8" y="56"/>
                  </a:lnTo>
                  <a:lnTo>
                    <a:pt x="12" y="53"/>
                  </a:lnTo>
                  <a:lnTo>
                    <a:pt x="13" y="52"/>
                  </a:lnTo>
                  <a:lnTo>
                    <a:pt x="12" y="49"/>
                  </a:lnTo>
                  <a:lnTo>
                    <a:pt x="12" y="49"/>
                  </a:lnTo>
                  <a:lnTo>
                    <a:pt x="12" y="44"/>
                  </a:lnTo>
                  <a:lnTo>
                    <a:pt x="12" y="39"/>
                  </a:lnTo>
                  <a:lnTo>
                    <a:pt x="13" y="27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5"/>
                  </a:lnTo>
                  <a:lnTo>
                    <a:pt x="19" y="2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4"/>
                  </a:lnTo>
                  <a:lnTo>
                    <a:pt x="9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5" name="chenying0907 852"/>
            <p:cNvSpPr>
              <a:spLocks/>
            </p:cNvSpPr>
            <p:nvPr/>
          </p:nvSpPr>
          <p:spPr bwMode="auto">
            <a:xfrm>
              <a:off x="4521201" y="3486151"/>
              <a:ext cx="7938" cy="38100"/>
            </a:xfrm>
            <a:custGeom>
              <a:avLst/>
              <a:gdLst/>
              <a:ahLst/>
              <a:cxnLst>
                <a:cxn ang="0">
                  <a:pos x="8" y="2"/>
                </a:cxn>
                <a:cxn ang="0">
                  <a:pos x="8" y="2"/>
                </a:cxn>
                <a:cxn ang="0">
                  <a:pos x="4" y="10"/>
                </a:cxn>
                <a:cxn ang="0">
                  <a:pos x="2" y="18"/>
                </a:cxn>
                <a:cxn ang="0">
                  <a:pos x="2" y="26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2" y="48"/>
                </a:cxn>
                <a:cxn ang="0">
                  <a:pos x="1" y="61"/>
                </a:cxn>
                <a:cxn ang="0">
                  <a:pos x="0" y="75"/>
                </a:cxn>
                <a:cxn ang="0">
                  <a:pos x="0" y="89"/>
                </a:cxn>
                <a:cxn ang="0">
                  <a:pos x="0" y="89"/>
                </a:cxn>
                <a:cxn ang="0">
                  <a:pos x="0" y="91"/>
                </a:cxn>
                <a:cxn ang="0">
                  <a:pos x="1" y="94"/>
                </a:cxn>
                <a:cxn ang="0">
                  <a:pos x="5" y="95"/>
                </a:cxn>
                <a:cxn ang="0">
                  <a:pos x="9" y="94"/>
                </a:cxn>
                <a:cxn ang="0">
                  <a:pos x="10" y="91"/>
                </a:cxn>
                <a:cxn ang="0">
                  <a:pos x="10" y="89"/>
                </a:cxn>
                <a:cxn ang="0">
                  <a:pos x="10" y="89"/>
                </a:cxn>
                <a:cxn ang="0">
                  <a:pos x="13" y="66"/>
                </a:cxn>
                <a:cxn ang="0">
                  <a:pos x="14" y="45"/>
                </a:cxn>
                <a:cxn ang="0">
                  <a:pos x="14" y="45"/>
                </a:cxn>
                <a:cxn ang="0">
                  <a:pos x="14" y="35"/>
                </a:cxn>
                <a:cxn ang="0">
                  <a:pos x="13" y="26"/>
                </a:cxn>
                <a:cxn ang="0">
                  <a:pos x="14" y="17"/>
                </a:cxn>
                <a:cxn ang="0">
                  <a:pos x="16" y="13"/>
                </a:cxn>
                <a:cxn ang="0">
                  <a:pos x="18" y="9"/>
                </a:cxn>
                <a:cxn ang="0">
                  <a:pos x="18" y="9"/>
                </a:cxn>
                <a:cxn ang="0">
                  <a:pos x="18" y="6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6" y="1"/>
                </a:cxn>
                <a:cxn ang="0">
                  <a:pos x="12" y="0"/>
                </a:cxn>
                <a:cxn ang="0">
                  <a:pos x="9" y="1"/>
                </a:cxn>
                <a:cxn ang="0">
                  <a:pos x="8" y="2"/>
                </a:cxn>
                <a:cxn ang="0">
                  <a:pos x="8" y="2"/>
                </a:cxn>
              </a:cxnLst>
              <a:rect l="0" t="0" r="r" b="b"/>
              <a:pathLst>
                <a:path w="18" h="95">
                  <a:moveTo>
                    <a:pt x="8" y="2"/>
                  </a:moveTo>
                  <a:lnTo>
                    <a:pt x="8" y="2"/>
                  </a:lnTo>
                  <a:lnTo>
                    <a:pt x="4" y="10"/>
                  </a:lnTo>
                  <a:lnTo>
                    <a:pt x="2" y="18"/>
                  </a:lnTo>
                  <a:lnTo>
                    <a:pt x="2" y="26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2" y="48"/>
                  </a:lnTo>
                  <a:lnTo>
                    <a:pt x="1" y="61"/>
                  </a:lnTo>
                  <a:lnTo>
                    <a:pt x="0" y="7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1"/>
                  </a:lnTo>
                  <a:lnTo>
                    <a:pt x="1" y="94"/>
                  </a:lnTo>
                  <a:lnTo>
                    <a:pt x="5" y="95"/>
                  </a:lnTo>
                  <a:lnTo>
                    <a:pt x="9" y="94"/>
                  </a:lnTo>
                  <a:lnTo>
                    <a:pt x="10" y="91"/>
                  </a:lnTo>
                  <a:lnTo>
                    <a:pt x="10" y="89"/>
                  </a:lnTo>
                  <a:lnTo>
                    <a:pt x="10" y="89"/>
                  </a:lnTo>
                  <a:lnTo>
                    <a:pt x="13" y="66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35"/>
                  </a:lnTo>
                  <a:lnTo>
                    <a:pt x="13" y="26"/>
                  </a:lnTo>
                  <a:lnTo>
                    <a:pt x="14" y="17"/>
                  </a:lnTo>
                  <a:lnTo>
                    <a:pt x="16" y="13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6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6" y="1"/>
                  </a:lnTo>
                  <a:lnTo>
                    <a:pt x="12" y="0"/>
                  </a:lnTo>
                  <a:lnTo>
                    <a:pt x="9" y="1"/>
                  </a:lnTo>
                  <a:lnTo>
                    <a:pt x="8" y="2"/>
                  </a:lnTo>
                  <a:lnTo>
                    <a:pt x="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6" name="chenying0907 853"/>
            <p:cNvSpPr>
              <a:spLocks/>
            </p:cNvSpPr>
            <p:nvPr/>
          </p:nvSpPr>
          <p:spPr bwMode="auto">
            <a:xfrm>
              <a:off x="4540251" y="3524251"/>
              <a:ext cx="6350" cy="30163"/>
            </a:xfrm>
            <a:custGeom>
              <a:avLst/>
              <a:gdLst/>
              <a:ahLst/>
              <a:cxnLst>
                <a:cxn ang="0">
                  <a:pos x="4" y="5"/>
                </a:cxn>
                <a:cxn ang="0">
                  <a:pos x="4" y="5"/>
                </a:cxn>
                <a:cxn ang="0">
                  <a:pos x="3" y="38"/>
                </a:cxn>
                <a:cxn ang="0">
                  <a:pos x="0" y="71"/>
                </a:cxn>
                <a:cxn ang="0">
                  <a:pos x="0" y="71"/>
                </a:cxn>
                <a:cxn ang="0">
                  <a:pos x="2" y="72"/>
                </a:cxn>
                <a:cxn ang="0">
                  <a:pos x="3" y="75"/>
                </a:cxn>
                <a:cxn ang="0">
                  <a:pos x="7" y="76"/>
                </a:cxn>
                <a:cxn ang="0">
                  <a:pos x="11" y="75"/>
                </a:cxn>
                <a:cxn ang="0">
                  <a:pos x="12" y="72"/>
                </a:cxn>
                <a:cxn ang="0">
                  <a:pos x="12" y="71"/>
                </a:cxn>
                <a:cxn ang="0">
                  <a:pos x="12" y="71"/>
                </a:cxn>
                <a:cxn ang="0">
                  <a:pos x="15" y="38"/>
                </a:cxn>
                <a:cxn ang="0">
                  <a:pos x="16" y="5"/>
                </a:cxn>
                <a:cxn ang="0">
                  <a:pos x="16" y="5"/>
                </a:cxn>
                <a:cxn ang="0">
                  <a:pos x="16" y="3"/>
                </a:cxn>
                <a:cxn ang="0">
                  <a:pos x="15" y="1"/>
                </a:cxn>
                <a:cxn ang="0">
                  <a:pos x="11" y="0"/>
                </a:cxn>
                <a:cxn ang="0">
                  <a:pos x="7" y="1"/>
                </a:cxn>
                <a:cxn ang="0">
                  <a:pos x="5" y="3"/>
                </a:cxn>
                <a:cxn ang="0">
                  <a:pos x="4" y="5"/>
                </a:cxn>
                <a:cxn ang="0">
                  <a:pos x="4" y="5"/>
                </a:cxn>
              </a:cxnLst>
              <a:rect l="0" t="0" r="r" b="b"/>
              <a:pathLst>
                <a:path w="16" h="76">
                  <a:moveTo>
                    <a:pt x="4" y="5"/>
                  </a:moveTo>
                  <a:lnTo>
                    <a:pt x="4" y="5"/>
                  </a:lnTo>
                  <a:lnTo>
                    <a:pt x="3" y="38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2" y="72"/>
                  </a:lnTo>
                  <a:lnTo>
                    <a:pt x="3" y="75"/>
                  </a:lnTo>
                  <a:lnTo>
                    <a:pt x="7" y="76"/>
                  </a:lnTo>
                  <a:lnTo>
                    <a:pt x="11" y="75"/>
                  </a:lnTo>
                  <a:lnTo>
                    <a:pt x="12" y="72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5" y="38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3"/>
                  </a:lnTo>
                  <a:lnTo>
                    <a:pt x="15" y="1"/>
                  </a:lnTo>
                  <a:lnTo>
                    <a:pt x="11" y="0"/>
                  </a:lnTo>
                  <a:lnTo>
                    <a:pt x="7" y="1"/>
                  </a:lnTo>
                  <a:lnTo>
                    <a:pt x="5" y="3"/>
                  </a:lnTo>
                  <a:lnTo>
                    <a:pt x="4" y="5"/>
                  </a:lnTo>
                  <a:lnTo>
                    <a:pt x="4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7" name="chenying0907 854"/>
            <p:cNvSpPr>
              <a:spLocks/>
            </p:cNvSpPr>
            <p:nvPr/>
          </p:nvSpPr>
          <p:spPr bwMode="auto">
            <a:xfrm>
              <a:off x="4629151" y="3451226"/>
              <a:ext cx="4763" cy="2540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0" y="59"/>
                </a:cxn>
                <a:cxn ang="0">
                  <a:pos x="0" y="59"/>
                </a:cxn>
                <a:cxn ang="0">
                  <a:pos x="0" y="62"/>
                </a:cxn>
                <a:cxn ang="0">
                  <a:pos x="2" y="63"/>
                </a:cxn>
                <a:cxn ang="0">
                  <a:pos x="5" y="65"/>
                </a:cxn>
                <a:cxn ang="0">
                  <a:pos x="9" y="63"/>
                </a:cxn>
                <a:cxn ang="0">
                  <a:pos x="11" y="62"/>
                </a:cxn>
                <a:cxn ang="0">
                  <a:pos x="12" y="59"/>
                </a:cxn>
                <a:cxn ang="0">
                  <a:pos x="12" y="7"/>
                </a:cxn>
                <a:cxn ang="0">
                  <a:pos x="12" y="7"/>
                </a:cxn>
                <a:cxn ang="0">
                  <a:pos x="11" y="4"/>
                </a:cxn>
                <a:cxn ang="0">
                  <a:pos x="9" y="1"/>
                </a:cxn>
                <a:cxn ang="0">
                  <a:pos x="5" y="0"/>
                </a:cxn>
                <a:cxn ang="0">
                  <a:pos x="2" y="1"/>
                </a:cxn>
                <a:cxn ang="0">
                  <a:pos x="0" y="4"/>
                </a:cxn>
                <a:cxn ang="0">
                  <a:pos x="0" y="7"/>
                </a:cxn>
                <a:cxn ang="0">
                  <a:pos x="0" y="7"/>
                </a:cxn>
              </a:cxnLst>
              <a:rect l="0" t="0" r="r" b="b"/>
              <a:pathLst>
                <a:path w="12" h="65">
                  <a:moveTo>
                    <a:pt x="0" y="7"/>
                  </a:moveTo>
                  <a:lnTo>
                    <a:pt x="0" y="59"/>
                  </a:lnTo>
                  <a:lnTo>
                    <a:pt x="0" y="59"/>
                  </a:lnTo>
                  <a:lnTo>
                    <a:pt x="0" y="62"/>
                  </a:lnTo>
                  <a:lnTo>
                    <a:pt x="2" y="63"/>
                  </a:lnTo>
                  <a:lnTo>
                    <a:pt x="5" y="65"/>
                  </a:lnTo>
                  <a:lnTo>
                    <a:pt x="9" y="63"/>
                  </a:lnTo>
                  <a:lnTo>
                    <a:pt x="11" y="62"/>
                  </a:lnTo>
                  <a:lnTo>
                    <a:pt x="12" y="59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1" y="4"/>
                  </a:lnTo>
                  <a:lnTo>
                    <a:pt x="9" y="1"/>
                  </a:lnTo>
                  <a:lnTo>
                    <a:pt x="5" y="0"/>
                  </a:lnTo>
                  <a:lnTo>
                    <a:pt x="2" y="1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8" name="chenying0907 855"/>
            <p:cNvSpPr>
              <a:spLocks/>
            </p:cNvSpPr>
            <p:nvPr/>
          </p:nvSpPr>
          <p:spPr bwMode="auto">
            <a:xfrm>
              <a:off x="4657726" y="3457576"/>
              <a:ext cx="6350" cy="20638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4"/>
                </a:cxn>
                <a:cxn ang="0">
                  <a:pos x="3" y="14"/>
                </a:cxn>
                <a:cxn ang="0">
                  <a:pos x="1" y="25"/>
                </a:cxn>
                <a:cxn ang="0">
                  <a:pos x="0" y="47"/>
                </a:cxn>
                <a:cxn ang="0">
                  <a:pos x="0" y="47"/>
                </a:cxn>
                <a:cxn ang="0">
                  <a:pos x="1" y="49"/>
                </a:cxn>
                <a:cxn ang="0">
                  <a:pos x="3" y="51"/>
                </a:cxn>
                <a:cxn ang="0">
                  <a:pos x="7" y="52"/>
                </a:cxn>
                <a:cxn ang="0">
                  <a:pos x="11" y="51"/>
                </a:cxn>
                <a:cxn ang="0">
                  <a:pos x="12" y="49"/>
                </a:cxn>
                <a:cxn ang="0">
                  <a:pos x="12" y="47"/>
                </a:cxn>
                <a:cxn ang="0">
                  <a:pos x="12" y="47"/>
                </a:cxn>
                <a:cxn ang="0">
                  <a:pos x="13" y="27"/>
                </a:cxn>
                <a:cxn ang="0">
                  <a:pos x="13" y="17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6" y="4"/>
                </a:cxn>
                <a:cxn ang="0">
                  <a:pos x="15" y="2"/>
                </a:cxn>
                <a:cxn ang="0">
                  <a:pos x="12" y="0"/>
                </a:cxn>
                <a:cxn ang="0">
                  <a:pos x="7" y="0"/>
                </a:cxn>
                <a:cxn ang="0">
                  <a:pos x="5" y="1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16" h="52">
                  <a:moveTo>
                    <a:pt x="4" y="4"/>
                  </a:moveTo>
                  <a:lnTo>
                    <a:pt x="4" y="4"/>
                  </a:lnTo>
                  <a:lnTo>
                    <a:pt x="3" y="14"/>
                  </a:lnTo>
                  <a:lnTo>
                    <a:pt x="1" y="25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1" y="49"/>
                  </a:lnTo>
                  <a:lnTo>
                    <a:pt x="3" y="51"/>
                  </a:lnTo>
                  <a:lnTo>
                    <a:pt x="7" y="52"/>
                  </a:lnTo>
                  <a:lnTo>
                    <a:pt x="11" y="51"/>
                  </a:lnTo>
                  <a:lnTo>
                    <a:pt x="12" y="49"/>
                  </a:lnTo>
                  <a:lnTo>
                    <a:pt x="12" y="47"/>
                  </a:lnTo>
                  <a:lnTo>
                    <a:pt x="12" y="47"/>
                  </a:lnTo>
                  <a:lnTo>
                    <a:pt x="13" y="27"/>
                  </a:lnTo>
                  <a:lnTo>
                    <a:pt x="13" y="17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6" y="4"/>
                  </a:lnTo>
                  <a:lnTo>
                    <a:pt x="15" y="2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1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9" name="chenying0907 856"/>
            <p:cNvSpPr>
              <a:spLocks/>
            </p:cNvSpPr>
            <p:nvPr/>
          </p:nvSpPr>
          <p:spPr bwMode="auto">
            <a:xfrm>
              <a:off x="4686301" y="3459163"/>
              <a:ext cx="4763" cy="28575"/>
            </a:xfrm>
            <a:custGeom>
              <a:avLst/>
              <a:gdLst/>
              <a:ahLst/>
              <a:cxnLst>
                <a:cxn ang="0">
                  <a:pos x="4" y="5"/>
                </a:cxn>
                <a:cxn ang="0">
                  <a:pos x="4" y="5"/>
                </a:cxn>
                <a:cxn ang="0">
                  <a:pos x="2" y="19"/>
                </a:cxn>
                <a:cxn ang="0">
                  <a:pos x="0" y="27"/>
                </a:cxn>
                <a:cxn ang="0">
                  <a:pos x="0" y="35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0" y="68"/>
                </a:cxn>
                <a:cxn ang="0">
                  <a:pos x="2" y="70"/>
                </a:cxn>
                <a:cxn ang="0">
                  <a:pos x="6" y="72"/>
                </a:cxn>
                <a:cxn ang="0">
                  <a:pos x="10" y="70"/>
                </a:cxn>
                <a:cxn ang="0">
                  <a:pos x="11" y="68"/>
                </a:cxn>
                <a:cxn ang="0">
                  <a:pos x="11" y="66"/>
                </a:cxn>
                <a:cxn ang="0">
                  <a:pos x="11" y="35"/>
                </a:cxn>
                <a:cxn ang="0">
                  <a:pos x="11" y="35"/>
                </a:cxn>
                <a:cxn ang="0">
                  <a:pos x="12" y="27"/>
                </a:cxn>
                <a:cxn ang="0">
                  <a:pos x="14" y="19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2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6" y="1"/>
                </a:cxn>
                <a:cxn ang="0">
                  <a:pos x="4" y="2"/>
                </a:cxn>
                <a:cxn ang="0">
                  <a:pos x="4" y="5"/>
                </a:cxn>
                <a:cxn ang="0">
                  <a:pos x="4" y="5"/>
                </a:cxn>
              </a:cxnLst>
              <a:rect l="0" t="0" r="r" b="b"/>
              <a:pathLst>
                <a:path w="15" h="72">
                  <a:moveTo>
                    <a:pt x="4" y="5"/>
                  </a:moveTo>
                  <a:lnTo>
                    <a:pt x="4" y="5"/>
                  </a:lnTo>
                  <a:lnTo>
                    <a:pt x="2" y="19"/>
                  </a:lnTo>
                  <a:lnTo>
                    <a:pt x="0" y="27"/>
                  </a:lnTo>
                  <a:lnTo>
                    <a:pt x="0" y="35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8"/>
                  </a:lnTo>
                  <a:lnTo>
                    <a:pt x="2" y="70"/>
                  </a:lnTo>
                  <a:lnTo>
                    <a:pt x="6" y="72"/>
                  </a:lnTo>
                  <a:lnTo>
                    <a:pt x="10" y="70"/>
                  </a:lnTo>
                  <a:lnTo>
                    <a:pt x="11" y="68"/>
                  </a:lnTo>
                  <a:lnTo>
                    <a:pt x="11" y="66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12" y="27"/>
                  </a:lnTo>
                  <a:lnTo>
                    <a:pt x="14" y="19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2"/>
                  </a:lnTo>
                  <a:lnTo>
                    <a:pt x="14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1"/>
                  </a:lnTo>
                  <a:lnTo>
                    <a:pt x="4" y="2"/>
                  </a:lnTo>
                  <a:lnTo>
                    <a:pt x="4" y="5"/>
                  </a:lnTo>
                  <a:lnTo>
                    <a:pt x="4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0" name="chenying0907 857"/>
            <p:cNvSpPr>
              <a:spLocks/>
            </p:cNvSpPr>
            <p:nvPr/>
          </p:nvSpPr>
          <p:spPr bwMode="auto">
            <a:xfrm>
              <a:off x="4621213" y="3276601"/>
              <a:ext cx="4763" cy="22225"/>
            </a:xfrm>
            <a:custGeom>
              <a:avLst/>
              <a:gdLst/>
              <a:ahLst/>
              <a:cxnLst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9" y="2"/>
                </a:cxn>
                <a:cxn ang="0">
                  <a:pos x="5" y="0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8"/>
                </a:cxn>
                <a:cxn ang="0">
                  <a:pos x="4" y="51"/>
                </a:cxn>
                <a:cxn ang="0">
                  <a:pos x="4" y="51"/>
                </a:cxn>
                <a:cxn ang="0">
                  <a:pos x="4" y="54"/>
                </a:cxn>
                <a:cxn ang="0">
                  <a:pos x="5" y="55"/>
                </a:cxn>
                <a:cxn ang="0">
                  <a:pos x="9" y="56"/>
                </a:cxn>
                <a:cxn ang="0">
                  <a:pos x="13" y="55"/>
                </a:cxn>
                <a:cxn ang="0">
                  <a:pos x="14" y="54"/>
                </a:cxn>
                <a:cxn ang="0">
                  <a:pos x="14" y="51"/>
                </a:cxn>
                <a:cxn ang="0">
                  <a:pos x="14" y="51"/>
                </a:cxn>
                <a:cxn ang="0">
                  <a:pos x="13" y="28"/>
                </a:cxn>
                <a:cxn ang="0">
                  <a:pos x="10" y="5"/>
                </a:cxn>
                <a:cxn ang="0">
                  <a:pos x="10" y="5"/>
                </a:cxn>
              </a:cxnLst>
              <a:rect l="0" t="0" r="r" b="b"/>
              <a:pathLst>
                <a:path w="14" h="56">
                  <a:moveTo>
                    <a:pt x="10" y="5"/>
                  </a:moveTo>
                  <a:lnTo>
                    <a:pt x="10" y="5"/>
                  </a:lnTo>
                  <a:lnTo>
                    <a:pt x="10" y="3"/>
                  </a:lnTo>
                  <a:lnTo>
                    <a:pt x="9" y="2"/>
                  </a:lnTo>
                  <a:lnTo>
                    <a:pt x="5" y="0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8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4"/>
                  </a:lnTo>
                  <a:lnTo>
                    <a:pt x="5" y="55"/>
                  </a:lnTo>
                  <a:lnTo>
                    <a:pt x="9" y="56"/>
                  </a:lnTo>
                  <a:lnTo>
                    <a:pt x="13" y="55"/>
                  </a:lnTo>
                  <a:lnTo>
                    <a:pt x="14" y="54"/>
                  </a:lnTo>
                  <a:lnTo>
                    <a:pt x="14" y="51"/>
                  </a:lnTo>
                  <a:lnTo>
                    <a:pt x="14" y="51"/>
                  </a:lnTo>
                  <a:lnTo>
                    <a:pt x="13" y="28"/>
                  </a:lnTo>
                  <a:lnTo>
                    <a:pt x="10" y="5"/>
                  </a:lnTo>
                  <a:lnTo>
                    <a:pt x="1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1" name="chenying0907 858"/>
            <p:cNvSpPr>
              <a:spLocks/>
            </p:cNvSpPr>
            <p:nvPr/>
          </p:nvSpPr>
          <p:spPr bwMode="auto">
            <a:xfrm>
              <a:off x="4646613" y="3281363"/>
              <a:ext cx="7938" cy="19050"/>
            </a:xfrm>
            <a:custGeom>
              <a:avLst/>
              <a:gdLst/>
              <a:ahLst/>
              <a:cxnLst>
                <a:cxn ang="0">
                  <a:pos x="8" y="3"/>
                </a:cxn>
                <a:cxn ang="0">
                  <a:pos x="8" y="3"/>
                </a:cxn>
                <a:cxn ang="0">
                  <a:pos x="3" y="22"/>
                </a:cxn>
                <a:cxn ang="0">
                  <a:pos x="1" y="33"/>
                </a:cxn>
                <a:cxn ang="0">
                  <a:pos x="0" y="43"/>
                </a:cxn>
                <a:cxn ang="0">
                  <a:pos x="0" y="43"/>
                </a:cxn>
                <a:cxn ang="0">
                  <a:pos x="0" y="46"/>
                </a:cxn>
                <a:cxn ang="0">
                  <a:pos x="1" y="47"/>
                </a:cxn>
                <a:cxn ang="0">
                  <a:pos x="5" y="48"/>
                </a:cxn>
                <a:cxn ang="0">
                  <a:pos x="9" y="47"/>
                </a:cxn>
                <a:cxn ang="0">
                  <a:pos x="11" y="46"/>
                </a:cxn>
                <a:cxn ang="0">
                  <a:pos x="12" y="43"/>
                </a:cxn>
                <a:cxn ang="0">
                  <a:pos x="12" y="43"/>
                </a:cxn>
                <a:cxn ang="0">
                  <a:pos x="12" y="34"/>
                </a:cxn>
                <a:cxn ang="0">
                  <a:pos x="14" y="25"/>
                </a:cxn>
                <a:cxn ang="0">
                  <a:pos x="20" y="7"/>
                </a:cxn>
                <a:cxn ang="0">
                  <a:pos x="20" y="7"/>
                </a:cxn>
                <a:cxn ang="0">
                  <a:pos x="20" y="4"/>
                </a:cxn>
                <a:cxn ang="0">
                  <a:pos x="18" y="1"/>
                </a:cxn>
                <a:cxn ang="0">
                  <a:pos x="16" y="0"/>
                </a:cxn>
                <a:cxn ang="0">
                  <a:pos x="11" y="0"/>
                </a:cxn>
                <a:cxn ang="0">
                  <a:pos x="9" y="1"/>
                </a:cxn>
                <a:cxn ang="0">
                  <a:pos x="8" y="3"/>
                </a:cxn>
                <a:cxn ang="0">
                  <a:pos x="8" y="3"/>
                </a:cxn>
              </a:cxnLst>
              <a:rect l="0" t="0" r="r" b="b"/>
              <a:pathLst>
                <a:path w="20" h="48">
                  <a:moveTo>
                    <a:pt x="8" y="3"/>
                  </a:moveTo>
                  <a:lnTo>
                    <a:pt x="8" y="3"/>
                  </a:lnTo>
                  <a:lnTo>
                    <a:pt x="3" y="22"/>
                  </a:lnTo>
                  <a:lnTo>
                    <a:pt x="1" y="3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6"/>
                  </a:lnTo>
                  <a:lnTo>
                    <a:pt x="1" y="47"/>
                  </a:lnTo>
                  <a:lnTo>
                    <a:pt x="5" y="48"/>
                  </a:lnTo>
                  <a:lnTo>
                    <a:pt x="9" y="47"/>
                  </a:lnTo>
                  <a:lnTo>
                    <a:pt x="11" y="46"/>
                  </a:lnTo>
                  <a:lnTo>
                    <a:pt x="12" y="43"/>
                  </a:lnTo>
                  <a:lnTo>
                    <a:pt x="12" y="43"/>
                  </a:lnTo>
                  <a:lnTo>
                    <a:pt x="12" y="34"/>
                  </a:lnTo>
                  <a:lnTo>
                    <a:pt x="14" y="25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4"/>
                  </a:lnTo>
                  <a:lnTo>
                    <a:pt x="18" y="1"/>
                  </a:lnTo>
                  <a:lnTo>
                    <a:pt x="16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8" y="3"/>
                  </a:lnTo>
                  <a:lnTo>
                    <a:pt x="8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2" name="chenying0907 859"/>
            <p:cNvSpPr>
              <a:spLocks/>
            </p:cNvSpPr>
            <p:nvPr/>
          </p:nvSpPr>
          <p:spPr bwMode="auto">
            <a:xfrm>
              <a:off x="4673601" y="3286126"/>
              <a:ext cx="6350" cy="22225"/>
            </a:xfrm>
            <a:custGeom>
              <a:avLst/>
              <a:gdLst/>
              <a:ahLst/>
              <a:cxnLst>
                <a:cxn ang="0">
                  <a:pos x="4" y="6"/>
                </a:cxn>
                <a:cxn ang="0">
                  <a:pos x="4" y="6"/>
                </a:cxn>
                <a:cxn ang="0">
                  <a:pos x="3" y="29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1" y="54"/>
                </a:cxn>
                <a:cxn ang="0">
                  <a:pos x="3" y="55"/>
                </a:cxn>
                <a:cxn ang="0">
                  <a:pos x="7" y="58"/>
                </a:cxn>
                <a:cxn ang="0">
                  <a:pos x="11" y="55"/>
                </a:cxn>
                <a:cxn ang="0">
                  <a:pos x="12" y="54"/>
                </a:cxn>
                <a:cxn ang="0">
                  <a:pos x="12" y="51"/>
                </a:cxn>
                <a:cxn ang="0">
                  <a:pos x="12" y="51"/>
                </a:cxn>
                <a:cxn ang="0">
                  <a:pos x="14" y="29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1" y="0"/>
                </a:cxn>
                <a:cxn ang="0">
                  <a:pos x="7" y="2"/>
                </a:cxn>
                <a:cxn ang="0">
                  <a:pos x="5" y="4"/>
                </a:cxn>
                <a:cxn ang="0">
                  <a:pos x="4" y="6"/>
                </a:cxn>
                <a:cxn ang="0">
                  <a:pos x="4" y="6"/>
                </a:cxn>
              </a:cxnLst>
              <a:rect l="0" t="0" r="r" b="b"/>
              <a:pathLst>
                <a:path w="16" h="58">
                  <a:moveTo>
                    <a:pt x="4" y="6"/>
                  </a:moveTo>
                  <a:lnTo>
                    <a:pt x="4" y="6"/>
                  </a:lnTo>
                  <a:lnTo>
                    <a:pt x="3" y="29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1" y="54"/>
                  </a:lnTo>
                  <a:lnTo>
                    <a:pt x="3" y="55"/>
                  </a:lnTo>
                  <a:lnTo>
                    <a:pt x="7" y="58"/>
                  </a:lnTo>
                  <a:lnTo>
                    <a:pt x="11" y="55"/>
                  </a:lnTo>
                  <a:lnTo>
                    <a:pt x="12" y="54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4" y="29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1" y="0"/>
                  </a:lnTo>
                  <a:lnTo>
                    <a:pt x="7" y="2"/>
                  </a:lnTo>
                  <a:lnTo>
                    <a:pt x="5" y="4"/>
                  </a:lnTo>
                  <a:lnTo>
                    <a:pt x="4" y="6"/>
                  </a:lnTo>
                  <a:lnTo>
                    <a:pt x="4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3" name="chenying0907 860"/>
            <p:cNvSpPr>
              <a:spLocks/>
            </p:cNvSpPr>
            <p:nvPr/>
          </p:nvSpPr>
          <p:spPr bwMode="auto">
            <a:xfrm>
              <a:off x="4757738" y="3371851"/>
              <a:ext cx="4763" cy="269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62"/>
                </a:cxn>
                <a:cxn ang="0">
                  <a:pos x="0" y="62"/>
                </a:cxn>
                <a:cxn ang="0">
                  <a:pos x="2" y="65"/>
                </a:cxn>
                <a:cxn ang="0">
                  <a:pos x="3" y="66"/>
                </a:cxn>
                <a:cxn ang="0">
                  <a:pos x="7" y="68"/>
                </a:cxn>
                <a:cxn ang="0">
                  <a:pos x="11" y="66"/>
                </a:cxn>
                <a:cxn ang="0">
                  <a:pos x="12" y="65"/>
                </a:cxn>
                <a:cxn ang="0">
                  <a:pos x="12" y="62"/>
                </a:cxn>
                <a:cxn ang="0">
                  <a:pos x="12" y="5"/>
                </a:cxn>
                <a:cxn ang="0">
                  <a:pos x="12" y="5"/>
                </a:cxn>
                <a:cxn ang="0">
                  <a:pos x="12" y="2"/>
                </a:cxn>
                <a:cxn ang="0">
                  <a:pos x="11" y="1"/>
                </a:cxn>
                <a:cxn ang="0">
                  <a:pos x="7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2" h="68">
                  <a:moveTo>
                    <a:pt x="0" y="5"/>
                  </a:moveTo>
                  <a:lnTo>
                    <a:pt x="0" y="62"/>
                  </a:lnTo>
                  <a:lnTo>
                    <a:pt x="0" y="62"/>
                  </a:lnTo>
                  <a:lnTo>
                    <a:pt x="2" y="65"/>
                  </a:lnTo>
                  <a:lnTo>
                    <a:pt x="3" y="66"/>
                  </a:lnTo>
                  <a:lnTo>
                    <a:pt x="7" y="68"/>
                  </a:lnTo>
                  <a:lnTo>
                    <a:pt x="11" y="66"/>
                  </a:lnTo>
                  <a:lnTo>
                    <a:pt x="12" y="65"/>
                  </a:lnTo>
                  <a:lnTo>
                    <a:pt x="12" y="62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2"/>
                  </a:lnTo>
                  <a:lnTo>
                    <a:pt x="11" y="1"/>
                  </a:lnTo>
                  <a:lnTo>
                    <a:pt x="7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4" name="chenying0907 861"/>
            <p:cNvSpPr>
              <a:spLocks/>
            </p:cNvSpPr>
            <p:nvPr/>
          </p:nvSpPr>
          <p:spPr bwMode="auto">
            <a:xfrm>
              <a:off x="4781551" y="3379788"/>
              <a:ext cx="7938" cy="14288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4" y="14"/>
                </a:cxn>
                <a:cxn ang="0">
                  <a:pos x="1" y="26"/>
                </a:cxn>
                <a:cxn ang="0">
                  <a:pos x="1" y="26"/>
                </a:cxn>
                <a:cxn ang="0">
                  <a:pos x="0" y="29"/>
                </a:cxn>
                <a:cxn ang="0">
                  <a:pos x="0" y="31"/>
                </a:cxn>
                <a:cxn ang="0">
                  <a:pos x="4" y="34"/>
                </a:cxn>
                <a:cxn ang="0">
                  <a:pos x="5" y="35"/>
                </a:cxn>
                <a:cxn ang="0">
                  <a:pos x="8" y="35"/>
                </a:cxn>
                <a:cxn ang="0">
                  <a:pos x="9" y="34"/>
                </a:cxn>
                <a:cxn ang="0">
                  <a:pos x="10" y="31"/>
                </a:cxn>
                <a:cxn ang="0">
                  <a:pos x="10" y="31"/>
                </a:cxn>
                <a:cxn ang="0">
                  <a:pos x="14" y="21"/>
                </a:cxn>
                <a:cxn ang="0">
                  <a:pos x="18" y="9"/>
                </a:cxn>
                <a:cxn ang="0">
                  <a:pos x="18" y="9"/>
                </a:cxn>
                <a:cxn ang="0">
                  <a:pos x="18" y="6"/>
                </a:cxn>
                <a:cxn ang="0">
                  <a:pos x="18" y="4"/>
                </a:cxn>
                <a:cxn ang="0">
                  <a:pos x="15" y="1"/>
                </a:cxn>
                <a:cxn ang="0">
                  <a:pos x="13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35">
                  <a:moveTo>
                    <a:pt x="8" y="4"/>
                  </a:moveTo>
                  <a:lnTo>
                    <a:pt x="8" y="4"/>
                  </a:lnTo>
                  <a:lnTo>
                    <a:pt x="4" y="14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0" y="29"/>
                  </a:lnTo>
                  <a:lnTo>
                    <a:pt x="0" y="31"/>
                  </a:lnTo>
                  <a:lnTo>
                    <a:pt x="4" y="34"/>
                  </a:lnTo>
                  <a:lnTo>
                    <a:pt x="5" y="35"/>
                  </a:lnTo>
                  <a:lnTo>
                    <a:pt x="8" y="35"/>
                  </a:lnTo>
                  <a:lnTo>
                    <a:pt x="9" y="34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4" y="21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6"/>
                  </a:lnTo>
                  <a:lnTo>
                    <a:pt x="18" y="4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5" name="chenying0907 862"/>
            <p:cNvSpPr>
              <a:spLocks/>
            </p:cNvSpPr>
            <p:nvPr/>
          </p:nvSpPr>
          <p:spPr bwMode="auto">
            <a:xfrm>
              <a:off x="4351338" y="3216276"/>
              <a:ext cx="368300" cy="204788"/>
            </a:xfrm>
            <a:custGeom>
              <a:avLst/>
              <a:gdLst/>
              <a:ahLst/>
              <a:cxnLst>
                <a:cxn ang="0">
                  <a:pos x="865" y="427"/>
                </a:cxn>
                <a:cxn ang="0">
                  <a:pos x="804" y="438"/>
                </a:cxn>
                <a:cxn ang="0">
                  <a:pos x="707" y="431"/>
                </a:cxn>
                <a:cxn ang="0">
                  <a:pos x="576" y="403"/>
                </a:cxn>
                <a:cxn ang="0">
                  <a:pos x="508" y="378"/>
                </a:cxn>
                <a:cxn ang="0">
                  <a:pos x="437" y="336"/>
                </a:cxn>
                <a:cxn ang="0">
                  <a:pos x="418" y="323"/>
                </a:cxn>
                <a:cxn ang="0">
                  <a:pos x="407" y="319"/>
                </a:cxn>
                <a:cxn ang="0">
                  <a:pos x="384" y="329"/>
                </a:cxn>
                <a:cxn ang="0">
                  <a:pos x="365" y="348"/>
                </a:cxn>
                <a:cxn ang="0">
                  <a:pos x="343" y="377"/>
                </a:cxn>
                <a:cxn ang="0">
                  <a:pos x="274" y="431"/>
                </a:cxn>
                <a:cxn ang="0">
                  <a:pos x="228" y="457"/>
                </a:cxn>
                <a:cxn ang="0">
                  <a:pos x="159" y="470"/>
                </a:cxn>
                <a:cxn ang="0">
                  <a:pos x="96" y="451"/>
                </a:cxn>
                <a:cxn ang="0">
                  <a:pos x="53" y="400"/>
                </a:cxn>
                <a:cxn ang="0">
                  <a:pos x="45" y="355"/>
                </a:cxn>
                <a:cxn ang="0">
                  <a:pos x="63" y="308"/>
                </a:cxn>
                <a:cxn ang="0">
                  <a:pos x="121" y="250"/>
                </a:cxn>
                <a:cxn ang="0">
                  <a:pos x="185" y="198"/>
                </a:cxn>
                <a:cxn ang="0">
                  <a:pos x="255" y="140"/>
                </a:cxn>
                <a:cxn ang="0">
                  <a:pos x="334" y="76"/>
                </a:cxn>
                <a:cxn ang="0">
                  <a:pos x="393" y="58"/>
                </a:cxn>
                <a:cxn ang="0">
                  <a:pos x="541" y="55"/>
                </a:cxn>
                <a:cxn ang="0">
                  <a:pos x="648" y="54"/>
                </a:cxn>
                <a:cxn ang="0">
                  <a:pos x="773" y="49"/>
                </a:cxn>
                <a:cxn ang="0">
                  <a:pos x="811" y="59"/>
                </a:cxn>
                <a:cxn ang="0">
                  <a:pos x="838" y="49"/>
                </a:cxn>
                <a:cxn ang="0">
                  <a:pos x="839" y="25"/>
                </a:cxn>
                <a:cxn ang="0">
                  <a:pos x="824" y="9"/>
                </a:cxn>
                <a:cxn ang="0">
                  <a:pos x="784" y="3"/>
                </a:cxn>
                <a:cxn ang="0">
                  <a:pos x="610" y="8"/>
                </a:cxn>
                <a:cxn ang="0">
                  <a:pos x="512" y="11"/>
                </a:cxn>
                <a:cxn ang="0">
                  <a:pos x="384" y="12"/>
                </a:cxn>
                <a:cxn ang="0">
                  <a:pos x="323" y="29"/>
                </a:cxn>
                <a:cxn ang="0">
                  <a:pos x="267" y="67"/>
                </a:cxn>
                <a:cxn ang="0">
                  <a:pos x="68" y="236"/>
                </a:cxn>
                <a:cxn ang="0">
                  <a:pos x="24" y="285"/>
                </a:cxn>
                <a:cxn ang="0">
                  <a:pos x="6" y="330"/>
                </a:cxn>
                <a:cxn ang="0">
                  <a:pos x="2" y="378"/>
                </a:cxn>
                <a:cxn ang="0">
                  <a:pos x="11" y="419"/>
                </a:cxn>
                <a:cxn ang="0">
                  <a:pos x="33" y="461"/>
                </a:cxn>
                <a:cxn ang="0">
                  <a:pos x="68" y="493"/>
                </a:cxn>
                <a:cxn ang="0">
                  <a:pos x="112" y="513"/>
                </a:cxn>
                <a:cxn ang="0">
                  <a:pos x="159" y="516"/>
                </a:cxn>
                <a:cxn ang="0">
                  <a:pos x="238" y="499"/>
                </a:cxn>
                <a:cxn ang="0">
                  <a:pos x="284" y="479"/>
                </a:cxn>
                <a:cxn ang="0">
                  <a:pos x="363" y="419"/>
                </a:cxn>
                <a:cxn ang="0">
                  <a:pos x="395" y="389"/>
                </a:cxn>
                <a:cxn ang="0">
                  <a:pos x="405" y="373"/>
                </a:cxn>
                <a:cxn ang="0">
                  <a:pos x="435" y="385"/>
                </a:cxn>
                <a:cxn ang="0">
                  <a:pos x="508" y="429"/>
                </a:cxn>
                <a:cxn ang="0">
                  <a:pos x="588" y="451"/>
                </a:cxn>
                <a:cxn ang="0">
                  <a:pos x="696" y="476"/>
                </a:cxn>
                <a:cxn ang="0">
                  <a:pos x="811" y="484"/>
                </a:cxn>
                <a:cxn ang="0">
                  <a:pos x="874" y="472"/>
                </a:cxn>
                <a:cxn ang="0">
                  <a:pos x="916" y="453"/>
                </a:cxn>
                <a:cxn ang="0">
                  <a:pos x="925" y="437"/>
                </a:cxn>
                <a:cxn ang="0">
                  <a:pos x="917" y="414"/>
                </a:cxn>
                <a:cxn ang="0">
                  <a:pos x="902" y="410"/>
                </a:cxn>
              </a:cxnLst>
              <a:rect l="0" t="0" r="r" b="b"/>
              <a:pathLst>
                <a:path w="926" h="517">
                  <a:moveTo>
                    <a:pt x="892" y="412"/>
                  </a:moveTo>
                  <a:lnTo>
                    <a:pt x="892" y="412"/>
                  </a:lnTo>
                  <a:lnTo>
                    <a:pt x="879" y="420"/>
                  </a:lnTo>
                  <a:lnTo>
                    <a:pt x="865" y="427"/>
                  </a:lnTo>
                  <a:lnTo>
                    <a:pt x="849" y="432"/>
                  </a:lnTo>
                  <a:lnTo>
                    <a:pt x="835" y="436"/>
                  </a:lnTo>
                  <a:lnTo>
                    <a:pt x="819" y="437"/>
                  </a:lnTo>
                  <a:lnTo>
                    <a:pt x="804" y="438"/>
                  </a:lnTo>
                  <a:lnTo>
                    <a:pt x="788" y="438"/>
                  </a:lnTo>
                  <a:lnTo>
                    <a:pt x="771" y="438"/>
                  </a:lnTo>
                  <a:lnTo>
                    <a:pt x="739" y="436"/>
                  </a:lnTo>
                  <a:lnTo>
                    <a:pt x="707" y="431"/>
                  </a:lnTo>
                  <a:lnTo>
                    <a:pt x="647" y="419"/>
                  </a:lnTo>
                  <a:lnTo>
                    <a:pt x="647" y="419"/>
                  </a:lnTo>
                  <a:lnTo>
                    <a:pt x="611" y="412"/>
                  </a:lnTo>
                  <a:lnTo>
                    <a:pt x="576" y="403"/>
                  </a:lnTo>
                  <a:lnTo>
                    <a:pt x="542" y="393"/>
                  </a:lnTo>
                  <a:lnTo>
                    <a:pt x="525" y="386"/>
                  </a:lnTo>
                  <a:lnTo>
                    <a:pt x="508" y="378"/>
                  </a:lnTo>
                  <a:lnTo>
                    <a:pt x="508" y="378"/>
                  </a:lnTo>
                  <a:lnTo>
                    <a:pt x="488" y="368"/>
                  </a:lnTo>
                  <a:lnTo>
                    <a:pt x="467" y="355"/>
                  </a:lnTo>
                  <a:lnTo>
                    <a:pt x="448" y="342"/>
                  </a:lnTo>
                  <a:lnTo>
                    <a:pt x="437" y="336"/>
                  </a:lnTo>
                  <a:lnTo>
                    <a:pt x="427" y="331"/>
                  </a:lnTo>
                  <a:lnTo>
                    <a:pt x="427" y="331"/>
                  </a:lnTo>
                  <a:lnTo>
                    <a:pt x="423" y="327"/>
                  </a:lnTo>
                  <a:lnTo>
                    <a:pt x="418" y="323"/>
                  </a:lnTo>
                  <a:lnTo>
                    <a:pt x="418" y="323"/>
                  </a:lnTo>
                  <a:lnTo>
                    <a:pt x="412" y="321"/>
                  </a:lnTo>
                  <a:lnTo>
                    <a:pt x="407" y="319"/>
                  </a:lnTo>
                  <a:lnTo>
                    <a:pt x="407" y="319"/>
                  </a:lnTo>
                  <a:lnTo>
                    <a:pt x="399" y="318"/>
                  </a:lnTo>
                  <a:lnTo>
                    <a:pt x="393" y="321"/>
                  </a:lnTo>
                  <a:lnTo>
                    <a:pt x="388" y="323"/>
                  </a:lnTo>
                  <a:lnTo>
                    <a:pt x="384" y="329"/>
                  </a:lnTo>
                  <a:lnTo>
                    <a:pt x="384" y="329"/>
                  </a:lnTo>
                  <a:lnTo>
                    <a:pt x="376" y="334"/>
                  </a:lnTo>
                  <a:lnTo>
                    <a:pt x="371" y="340"/>
                  </a:lnTo>
                  <a:lnTo>
                    <a:pt x="365" y="348"/>
                  </a:lnTo>
                  <a:lnTo>
                    <a:pt x="360" y="356"/>
                  </a:lnTo>
                  <a:lnTo>
                    <a:pt x="360" y="356"/>
                  </a:lnTo>
                  <a:lnTo>
                    <a:pt x="354" y="366"/>
                  </a:lnTo>
                  <a:lnTo>
                    <a:pt x="343" y="377"/>
                  </a:lnTo>
                  <a:lnTo>
                    <a:pt x="333" y="387"/>
                  </a:lnTo>
                  <a:lnTo>
                    <a:pt x="321" y="397"/>
                  </a:lnTo>
                  <a:lnTo>
                    <a:pt x="296" y="415"/>
                  </a:lnTo>
                  <a:lnTo>
                    <a:pt x="274" y="431"/>
                  </a:lnTo>
                  <a:lnTo>
                    <a:pt x="274" y="431"/>
                  </a:lnTo>
                  <a:lnTo>
                    <a:pt x="259" y="441"/>
                  </a:lnTo>
                  <a:lnTo>
                    <a:pt x="244" y="450"/>
                  </a:lnTo>
                  <a:lnTo>
                    <a:pt x="228" y="457"/>
                  </a:lnTo>
                  <a:lnTo>
                    <a:pt x="211" y="463"/>
                  </a:lnTo>
                  <a:lnTo>
                    <a:pt x="193" y="467"/>
                  </a:lnTo>
                  <a:lnTo>
                    <a:pt x="176" y="468"/>
                  </a:lnTo>
                  <a:lnTo>
                    <a:pt x="159" y="470"/>
                  </a:lnTo>
                  <a:lnTo>
                    <a:pt x="142" y="467"/>
                  </a:lnTo>
                  <a:lnTo>
                    <a:pt x="126" y="465"/>
                  </a:lnTo>
                  <a:lnTo>
                    <a:pt x="110" y="459"/>
                  </a:lnTo>
                  <a:lnTo>
                    <a:pt x="96" y="451"/>
                  </a:lnTo>
                  <a:lnTo>
                    <a:pt x="83" y="442"/>
                  </a:lnTo>
                  <a:lnTo>
                    <a:pt x="71" y="431"/>
                  </a:lnTo>
                  <a:lnTo>
                    <a:pt x="61" y="416"/>
                  </a:lnTo>
                  <a:lnTo>
                    <a:pt x="53" y="400"/>
                  </a:lnTo>
                  <a:lnTo>
                    <a:pt x="47" y="382"/>
                  </a:lnTo>
                  <a:lnTo>
                    <a:pt x="47" y="382"/>
                  </a:lnTo>
                  <a:lnTo>
                    <a:pt x="45" y="368"/>
                  </a:lnTo>
                  <a:lnTo>
                    <a:pt x="45" y="355"/>
                  </a:lnTo>
                  <a:lnTo>
                    <a:pt x="47" y="342"/>
                  </a:lnTo>
                  <a:lnTo>
                    <a:pt x="51" y="330"/>
                  </a:lnTo>
                  <a:lnTo>
                    <a:pt x="57" y="318"/>
                  </a:lnTo>
                  <a:lnTo>
                    <a:pt x="63" y="308"/>
                  </a:lnTo>
                  <a:lnTo>
                    <a:pt x="71" y="297"/>
                  </a:lnTo>
                  <a:lnTo>
                    <a:pt x="80" y="287"/>
                  </a:lnTo>
                  <a:lnTo>
                    <a:pt x="100" y="268"/>
                  </a:lnTo>
                  <a:lnTo>
                    <a:pt x="121" y="250"/>
                  </a:lnTo>
                  <a:lnTo>
                    <a:pt x="143" y="233"/>
                  </a:lnTo>
                  <a:lnTo>
                    <a:pt x="161" y="217"/>
                  </a:lnTo>
                  <a:lnTo>
                    <a:pt x="161" y="217"/>
                  </a:lnTo>
                  <a:lnTo>
                    <a:pt x="185" y="198"/>
                  </a:lnTo>
                  <a:lnTo>
                    <a:pt x="208" y="179"/>
                  </a:lnTo>
                  <a:lnTo>
                    <a:pt x="233" y="160"/>
                  </a:lnTo>
                  <a:lnTo>
                    <a:pt x="255" y="140"/>
                  </a:lnTo>
                  <a:lnTo>
                    <a:pt x="255" y="140"/>
                  </a:lnTo>
                  <a:lnTo>
                    <a:pt x="280" y="117"/>
                  </a:lnTo>
                  <a:lnTo>
                    <a:pt x="306" y="96"/>
                  </a:lnTo>
                  <a:lnTo>
                    <a:pt x="320" y="85"/>
                  </a:lnTo>
                  <a:lnTo>
                    <a:pt x="334" y="76"/>
                  </a:lnTo>
                  <a:lnTo>
                    <a:pt x="348" y="70"/>
                  </a:lnTo>
                  <a:lnTo>
                    <a:pt x="365" y="64"/>
                  </a:lnTo>
                  <a:lnTo>
                    <a:pt x="365" y="64"/>
                  </a:lnTo>
                  <a:lnTo>
                    <a:pt x="393" y="58"/>
                  </a:lnTo>
                  <a:lnTo>
                    <a:pt x="422" y="54"/>
                  </a:lnTo>
                  <a:lnTo>
                    <a:pt x="452" y="53"/>
                  </a:lnTo>
                  <a:lnTo>
                    <a:pt x="480" y="54"/>
                  </a:lnTo>
                  <a:lnTo>
                    <a:pt x="541" y="55"/>
                  </a:lnTo>
                  <a:lnTo>
                    <a:pt x="569" y="56"/>
                  </a:lnTo>
                  <a:lnTo>
                    <a:pt x="598" y="56"/>
                  </a:lnTo>
                  <a:lnTo>
                    <a:pt x="598" y="56"/>
                  </a:lnTo>
                  <a:lnTo>
                    <a:pt x="648" y="54"/>
                  </a:lnTo>
                  <a:lnTo>
                    <a:pt x="698" y="50"/>
                  </a:lnTo>
                  <a:lnTo>
                    <a:pt x="724" y="47"/>
                  </a:lnTo>
                  <a:lnTo>
                    <a:pt x="749" y="47"/>
                  </a:lnTo>
                  <a:lnTo>
                    <a:pt x="773" y="49"/>
                  </a:lnTo>
                  <a:lnTo>
                    <a:pt x="798" y="50"/>
                  </a:lnTo>
                  <a:lnTo>
                    <a:pt x="798" y="50"/>
                  </a:lnTo>
                  <a:lnTo>
                    <a:pt x="804" y="55"/>
                  </a:lnTo>
                  <a:lnTo>
                    <a:pt x="811" y="59"/>
                  </a:lnTo>
                  <a:lnTo>
                    <a:pt x="818" y="59"/>
                  </a:lnTo>
                  <a:lnTo>
                    <a:pt x="826" y="58"/>
                  </a:lnTo>
                  <a:lnTo>
                    <a:pt x="832" y="54"/>
                  </a:lnTo>
                  <a:lnTo>
                    <a:pt x="838" y="49"/>
                  </a:lnTo>
                  <a:lnTo>
                    <a:pt x="840" y="42"/>
                  </a:lnTo>
                  <a:lnTo>
                    <a:pt x="840" y="38"/>
                  </a:lnTo>
                  <a:lnTo>
                    <a:pt x="840" y="33"/>
                  </a:lnTo>
                  <a:lnTo>
                    <a:pt x="839" y="25"/>
                  </a:lnTo>
                  <a:lnTo>
                    <a:pt x="839" y="25"/>
                  </a:lnTo>
                  <a:lnTo>
                    <a:pt x="836" y="19"/>
                  </a:lnTo>
                  <a:lnTo>
                    <a:pt x="831" y="13"/>
                  </a:lnTo>
                  <a:lnTo>
                    <a:pt x="824" y="9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01" y="4"/>
                  </a:lnTo>
                  <a:lnTo>
                    <a:pt x="784" y="3"/>
                  </a:lnTo>
                  <a:lnTo>
                    <a:pt x="750" y="0"/>
                  </a:lnTo>
                  <a:lnTo>
                    <a:pt x="716" y="2"/>
                  </a:lnTo>
                  <a:lnTo>
                    <a:pt x="681" y="3"/>
                  </a:lnTo>
                  <a:lnTo>
                    <a:pt x="610" y="8"/>
                  </a:lnTo>
                  <a:lnTo>
                    <a:pt x="575" y="11"/>
                  </a:lnTo>
                  <a:lnTo>
                    <a:pt x="542" y="12"/>
                  </a:lnTo>
                  <a:lnTo>
                    <a:pt x="542" y="12"/>
                  </a:lnTo>
                  <a:lnTo>
                    <a:pt x="512" y="11"/>
                  </a:lnTo>
                  <a:lnTo>
                    <a:pt x="480" y="11"/>
                  </a:lnTo>
                  <a:lnTo>
                    <a:pt x="448" y="9"/>
                  </a:lnTo>
                  <a:lnTo>
                    <a:pt x="415" y="9"/>
                  </a:lnTo>
                  <a:lnTo>
                    <a:pt x="384" y="12"/>
                  </a:lnTo>
                  <a:lnTo>
                    <a:pt x="368" y="15"/>
                  </a:lnTo>
                  <a:lnTo>
                    <a:pt x="352" y="19"/>
                  </a:lnTo>
                  <a:lnTo>
                    <a:pt x="338" y="24"/>
                  </a:lnTo>
                  <a:lnTo>
                    <a:pt x="323" y="29"/>
                  </a:lnTo>
                  <a:lnTo>
                    <a:pt x="309" y="37"/>
                  </a:lnTo>
                  <a:lnTo>
                    <a:pt x="296" y="45"/>
                  </a:lnTo>
                  <a:lnTo>
                    <a:pt x="296" y="45"/>
                  </a:lnTo>
                  <a:lnTo>
                    <a:pt x="267" y="67"/>
                  </a:lnTo>
                  <a:lnTo>
                    <a:pt x="238" y="90"/>
                  </a:lnTo>
                  <a:lnTo>
                    <a:pt x="181" y="139"/>
                  </a:lnTo>
                  <a:lnTo>
                    <a:pt x="68" y="236"/>
                  </a:lnTo>
                  <a:lnTo>
                    <a:pt x="68" y="236"/>
                  </a:lnTo>
                  <a:lnTo>
                    <a:pt x="47" y="255"/>
                  </a:lnTo>
                  <a:lnTo>
                    <a:pt x="40" y="266"/>
                  </a:lnTo>
                  <a:lnTo>
                    <a:pt x="32" y="275"/>
                  </a:lnTo>
                  <a:lnTo>
                    <a:pt x="24" y="285"/>
                  </a:lnTo>
                  <a:lnTo>
                    <a:pt x="17" y="296"/>
                  </a:lnTo>
                  <a:lnTo>
                    <a:pt x="12" y="308"/>
                  </a:lnTo>
                  <a:lnTo>
                    <a:pt x="8" y="318"/>
                  </a:lnTo>
                  <a:lnTo>
                    <a:pt x="6" y="330"/>
                  </a:lnTo>
                  <a:lnTo>
                    <a:pt x="3" y="342"/>
                  </a:lnTo>
                  <a:lnTo>
                    <a:pt x="2" y="353"/>
                  </a:lnTo>
                  <a:lnTo>
                    <a:pt x="0" y="366"/>
                  </a:lnTo>
                  <a:lnTo>
                    <a:pt x="2" y="378"/>
                  </a:lnTo>
                  <a:lnTo>
                    <a:pt x="3" y="391"/>
                  </a:lnTo>
                  <a:lnTo>
                    <a:pt x="7" y="406"/>
                  </a:lnTo>
                  <a:lnTo>
                    <a:pt x="11" y="419"/>
                  </a:lnTo>
                  <a:lnTo>
                    <a:pt x="11" y="419"/>
                  </a:lnTo>
                  <a:lnTo>
                    <a:pt x="15" y="431"/>
                  </a:lnTo>
                  <a:lnTo>
                    <a:pt x="20" y="441"/>
                  </a:lnTo>
                  <a:lnTo>
                    <a:pt x="27" y="450"/>
                  </a:lnTo>
                  <a:lnTo>
                    <a:pt x="33" y="461"/>
                  </a:lnTo>
                  <a:lnTo>
                    <a:pt x="41" y="470"/>
                  </a:lnTo>
                  <a:lnTo>
                    <a:pt x="49" y="478"/>
                  </a:lnTo>
                  <a:lnTo>
                    <a:pt x="58" y="485"/>
                  </a:lnTo>
                  <a:lnTo>
                    <a:pt x="68" y="493"/>
                  </a:lnTo>
                  <a:lnTo>
                    <a:pt x="79" y="499"/>
                  </a:lnTo>
                  <a:lnTo>
                    <a:pt x="89" y="505"/>
                  </a:lnTo>
                  <a:lnTo>
                    <a:pt x="100" y="509"/>
                  </a:lnTo>
                  <a:lnTo>
                    <a:pt x="112" y="513"/>
                  </a:lnTo>
                  <a:lnTo>
                    <a:pt x="123" y="516"/>
                  </a:lnTo>
                  <a:lnTo>
                    <a:pt x="135" y="517"/>
                  </a:lnTo>
                  <a:lnTo>
                    <a:pt x="147" y="517"/>
                  </a:lnTo>
                  <a:lnTo>
                    <a:pt x="159" y="516"/>
                  </a:lnTo>
                  <a:lnTo>
                    <a:pt x="159" y="516"/>
                  </a:lnTo>
                  <a:lnTo>
                    <a:pt x="191" y="510"/>
                  </a:lnTo>
                  <a:lnTo>
                    <a:pt x="223" y="502"/>
                  </a:lnTo>
                  <a:lnTo>
                    <a:pt x="238" y="499"/>
                  </a:lnTo>
                  <a:lnTo>
                    <a:pt x="254" y="493"/>
                  </a:lnTo>
                  <a:lnTo>
                    <a:pt x="269" y="487"/>
                  </a:lnTo>
                  <a:lnTo>
                    <a:pt x="284" y="479"/>
                  </a:lnTo>
                  <a:lnTo>
                    <a:pt x="284" y="479"/>
                  </a:lnTo>
                  <a:lnTo>
                    <a:pt x="297" y="471"/>
                  </a:lnTo>
                  <a:lnTo>
                    <a:pt x="312" y="461"/>
                  </a:lnTo>
                  <a:lnTo>
                    <a:pt x="337" y="440"/>
                  </a:lnTo>
                  <a:lnTo>
                    <a:pt x="363" y="419"/>
                  </a:lnTo>
                  <a:lnTo>
                    <a:pt x="388" y="398"/>
                  </a:lnTo>
                  <a:lnTo>
                    <a:pt x="388" y="398"/>
                  </a:lnTo>
                  <a:lnTo>
                    <a:pt x="393" y="393"/>
                  </a:lnTo>
                  <a:lnTo>
                    <a:pt x="395" y="389"/>
                  </a:lnTo>
                  <a:lnTo>
                    <a:pt x="399" y="381"/>
                  </a:lnTo>
                  <a:lnTo>
                    <a:pt x="401" y="378"/>
                  </a:lnTo>
                  <a:lnTo>
                    <a:pt x="402" y="376"/>
                  </a:lnTo>
                  <a:lnTo>
                    <a:pt x="405" y="373"/>
                  </a:lnTo>
                  <a:lnTo>
                    <a:pt x="408" y="373"/>
                  </a:lnTo>
                  <a:lnTo>
                    <a:pt x="408" y="373"/>
                  </a:lnTo>
                  <a:lnTo>
                    <a:pt x="422" y="378"/>
                  </a:lnTo>
                  <a:lnTo>
                    <a:pt x="435" y="385"/>
                  </a:lnTo>
                  <a:lnTo>
                    <a:pt x="458" y="400"/>
                  </a:lnTo>
                  <a:lnTo>
                    <a:pt x="483" y="416"/>
                  </a:lnTo>
                  <a:lnTo>
                    <a:pt x="496" y="423"/>
                  </a:lnTo>
                  <a:lnTo>
                    <a:pt x="508" y="429"/>
                  </a:lnTo>
                  <a:lnTo>
                    <a:pt x="508" y="429"/>
                  </a:lnTo>
                  <a:lnTo>
                    <a:pt x="528" y="436"/>
                  </a:lnTo>
                  <a:lnTo>
                    <a:pt x="547" y="442"/>
                  </a:lnTo>
                  <a:lnTo>
                    <a:pt x="588" y="451"/>
                  </a:lnTo>
                  <a:lnTo>
                    <a:pt x="627" y="461"/>
                  </a:lnTo>
                  <a:lnTo>
                    <a:pt x="667" y="470"/>
                  </a:lnTo>
                  <a:lnTo>
                    <a:pt x="667" y="470"/>
                  </a:lnTo>
                  <a:lnTo>
                    <a:pt x="696" y="476"/>
                  </a:lnTo>
                  <a:lnTo>
                    <a:pt x="728" y="482"/>
                  </a:lnTo>
                  <a:lnTo>
                    <a:pt x="760" y="484"/>
                  </a:lnTo>
                  <a:lnTo>
                    <a:pt x="794" y="485"/>
                  </a:lnTo>
                  <a:lnTo>
                    <a:pt x="811" y="484"/>
                  </a:lnTo>
                  <a:lnTo>
                    <a:pt x="827" y="483"/>
                  </a:lnTo>
                  <a:lnTo>
                    <a:pt x="843" y="480"/>
                  </a:lnTo>
                  <a:lnTo>
                    <a:pt x="858" y="476"/>
                  </a:lnTo>
                  <a:lnTo>
                    <a:pt x="874" y="472"/>
                  </a:lnTo>
                  <a:lnTo>
                    <a:pt x="889" y="466"/>
                  </a:lnTo>
                  <a:lnTo>
                    <a:pt x="903" y="459"/>
                  </a:lnTo>
                  <a:lnTo>
                    <a:pt x="916" y="453"/>
                  </a:lnTo>
                  <a:lnTo>
                    <a:pt x="916" y="453"/>
                  </a:lnTo>
                  <a:lnTo>
                    <a:pt x="920" y="449"/>
                  </a:lnTo>
                  <a:lnTo>
                    <a:pt x="923" y="445"/>
                  </a:lnTo>
                  <a:lnTo>
                    <a:pt x="924" y="441"/>
                  </a:lnTo>
                  <a:lnTo>
                    <a:pt x="925" y="437"/>
                  </a:lnTo>
                  <a:lnTo>
                    <a:pt x="926" y="432"/>
                  </a:lnTo>
                  <a:lnTo>
                    <a:pt x="925" y="428"/>
                  </a:lnTo>
                  <a:lnTo>
                    <a:pt x="923" y="420"/>
                  </a:lnTo>
                  <a:lnTo>
                    <a:pt x="917" y="414"/>
                  </a:lnTo>
                  <a:lnTo>
                    <a:pt x="913" y="411"/>
                  </a:lnTo>
                  <a:lnTo>
                    <a:pt x="909" y="410"/>
                  </a:lnTo>
                  <a:lnTo>
                    <a:pt x="906" y="408"/>
                  </a:lnTo>
                  <a:lnTo>
                    <a:pt x="902" y="410"/>
                  </a:lnTo>
                  <a:lnTo>
                    <a:pt x="896" y="410"/>
                  </a:lnTo>
                  <a:lnTo>
                    <a:pt x="892" y="412"/>
                  </a:lnTo>
                  <a:lnTo>
                    <a:pt x="892" y="4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6" name="chenying0907 863"/>
            <p:cNvSpPr>
              <a:spLocks noEditPoints="1"/>
            </p:cNvSpPr>
            <p:nvPr/>
          </p:nvSpPr>
          <p:spPr bwMode="auto">
            <a:xfrm>
              <a:off x="4281488" y="3422651"/>
              <a:ext cx="115888" cy="122238"/>
            </a:xfrm>
            <a:custGeom>
              <a:avLst/>
              <a:gdLst/>
              <a:ahLst/>
              <a:cxnLst>
                <a:cxn ang="0">
                  <a:pos x="261" y="242"/>
                </a:cxn>
                <a:cxn ang="0">
                  <a:pos x="284" y="213"/>
                </a:cxn>
                <a:cxn ang="0">
                  <a:pos x="293" y="175"/>
                </a:cxn>
                <a:cxn ang="0">
                  <a:pos x="287" y="140"/>
                </a:cxn>
                <a:cxn ang="0">
                  <a:pos x="266" y="93"/>
                </a:cxn>
                <a:cxn ang="0">
                  <a:pos x="233" y="51"/>
                </a:cxn>
                <a:cxn ang="0">
                  <a:pos x="211" y="31"/>
                </a:cxn>
                <a:cxn ang="0">
                  <a:pos x="176" y="12"/>
                </a:cxn>
                <a:cxn ang="0">
                  <a:pos x="133" y="0"/>
                </a:cxn>
                <a:cxn ang="0">
                  <a:pos x="117" y="0"/>
                </a:cxn>
                <a:cxn ang="0">
                  <a:pos x="89" y="9"/>
                </a:cxn>
                <a:cxn ang="0">
                  <a:pos x="55" y="38"/>
                </a:cxn>
                <a:cxn ang="0">
                  <a:pos x="31" y="61"/>
                </a:cxn>
                <a:cxn ang="0">
                  <a:pos x="23" y="70"/>
                </a:cxn>
                <a:cxn ang="0">
                  <a:pos x="16" y="81"/>
                </a:cxn>
                <a:cxn ang="0">
                  <a:pos x="7" y="97"/>
                </a:cxn>
                <a:cxn ang="0">
                  <a:pos x="0" y="133"/>
                </a:cxn>
                <a:cxn ang="0">
                  <a:pos x="3" y="159"/>
                </a:cxn>
                <a:cxn ang="0">
                  <a:pos x="17" y="199"/>
                </a:cxn>
                <a:cxn ang="0">
                  <a:pos x="49" y="243"/>
                </a:cxn>
                <a:cxn ang="0">
                  <a:pos x="70" y="267"/>
                </a:cxn>
                <a:cxn ang="0">
                  <a:pos x="104" y="291"/>
                </a:cxn>
                <a:cxn ang="0">
                  <a:pos x="146" y="306"/>
                </a:cxn>
                <a:cxn ang="0">
                  <a:pos x="176" y="306"/>
                </a:cxn>
                <a:cxn ang="0">
                  <a:pos x="210" y="290"/>
                </a:cxn>
                <a:cxn ang="0">
                  <a:pos x="241" y="261"/>
                </a:cxn>
                <a:cxn ang="0">
                  <a:pos x="189" y="250"/>
                </a:cxn>
                <a:cxn ang="0">
                  <a:pos x="161" y="261"/>
                </a:cxn>
                <a:cxn ang="0">
                  <a:pos x="135" y="257"/>
                </a:cxn>
                <a:cxn ang="0">
                  <a:pos x="104" y="234"/>
                </a:cxn>
                <a:cxn ang="0">
                  <a:pos x="66" y="188"/>
                </a:cxn>
                <a:cxn ang="0">
                  <a:pos x="49" y="157"/>
                </a:cxn>
                <a:cxn ang="0">
                  <a:pos x="49" y="121"/>
                </a:cxn>
                <a:cxn ang="0">
                  <a:pos x="57" y="107"/>
                </a:cxn>
                <a:cxn ang="0">
                  <a:pos x="65" y="99"/>
                </a:cxn>
                <a:cxn ang="0">
                  <a:pos x="71" y="86"/>
                </a:cxn>
                <a:cxn ang="0">
                  <a:pos x="116" y="48"/>
                </a:cxn>
                <a:cxn ang="0">
                  <a:pos x="129" y="46"/>
                </a:cxn>
                <a:cxn ang="0">
                  <a:pos x="154" y="49"/>
                </a:cxn>
                <a:cxn ang="0">
                  <a:pos x="189" y="73"/>
                </a:cxn>
                <a:cxn ang="0">
                  <a:pos x="214" y="98"/>
                </a:cxn>
                <a:cxn ang="0">
                  <a:pos x="232" y="127"/>
                </a:cxn>
                <a:cxn ang="0">
                  <a:pos x="248" y="170"/>
                </a:cxn>
                <a:cxn ang="0">
                  <a:pos x="246" y="187"/>
                </a:cxn>
                <a:cxn ang="0">
                  <a:pos x="228" y="214"/>
                </a:cxn>
                <a:cxn ang="0">
                  <a:pos x="189" y="250"/>
                </a:cxn>
              </a:cxnLst>
              <a:rect l="0" t="0" r="r" b="b"/>
              <a:pathLst>
                <a:path w="293" h="307">
                  <a:moveTo>
                    <a:pt x="241" y="261"/>
                  </a:moveTo>
                  <a:lnTo>
                    <a:pt x="241" y="261"/>
                  </a:lnTo>
                  <a:lnTo>
                    <a:pt x="261" y="242"/>
                  </a:lnTo>
                  <a:lnTo>
                    <a:pt x="270" y="233"/>
                  </a:lnTo>
                  <a:lnTo>
                    <a:pt x="278" y="223"/>
                  </a:lnTo>
                  <a:lnTo>
                    <a:pt x="284" y="213"/>
                  </a:lnTo>
                  <a:lnTo>
                    <a:pt x="290" y="201"/>
                  </a:lnTo>
                  <a:lnTo>
                    <a:pt x="293" y="189"/>
                  </a:lnTo>
                  <a:lnTo>
                    <a:pt x="293" y="175"/>
                  </a:lnTo>
                  <a:lnTo>
                    <a:pt x="293" y="175"/>
                  </a:lnTo>
                  <a:lnTo>
                    <a:pt x="292" y="157"/>
                  </a:lnTo>
                  <a:lnTo>
                    <a:pt x="287" y="140"/>
                  </a:lnTo>
                  <a:lnTo>
                    <a:pt x="282" y="124"/>
                  </a:lnTo>
                  <a:lnTo>
                    <a:pt x="274" y="108"/>
                  </a:lnTo>
                  <a:lnTo>
                    <a:pt x="266" y="93"/>
                  </a:lnTo>
                  <a:lnTo>
                    <a:pt x="256" y="78"/>
                  </a:lnTo>
                  <a:lnTo>
                    <a:pt x="245" y="64"/>
                  </a:lnTo>
                  <a:lnTo>
                    <a:pt x="233" y="51"/>
                  </a:lnTo>
                  <a:lnTo>
                    <a:pt x="233" y="51"/>
                  </a:lnTo>
                  <a:lnTo>
                    <a:pt x="223" y="40"/>
                  </a:lnTo>
                  <a:lnTo>
                    <a:pt x="211" y="31"/>
                  </a:lnTo>
                  <a:lnTo>
                    <a:pt x="199" y="23"/>
                  </a:lnTo>
                  <a:lnTo>
                    <a:pt x="188" y="17"/>
                  </a:lnTo>
                  <a:lnTo>
                    <a:pt x="176" y="12"/>
                  </a:lnTo>
                  <a:lnTo>
                    <a:pt x="161" y="6"/>
                  </a:lnTo>
                  <a:lnTo>
                    <a:pt x="148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25" y="0"/>
                  </a:lnTo>
                  <a:lnTo>
                    <a:pt x="117" y="0"/>
                  </a:lnTo>
                  <a:lnTo>
                    <a:pt x="110" y="1"/>
                  </a:lnTo>
                  <a:lnTo>
                    <a:pt x="103" y="2"/>
                  </a:lnTo>
                  <a:lnTo>
                    <a:pt x="89" y="9"/>
                  </a:lnTo>
                  <a:lnTo>
                    <a:pt x="78" y="17"/>
                  </a:lnTo>
                  <a:lnTo>
                    <a:pt x="66" y="27"/>
                  </a:lnTo>
                  <a:lnTo>
                    <a:pt x="55" y="38"/>
                  </a:lnTo>
                  <a:lnTo>
                    <a:pt x="33" y="59"/>
                  </a:lnTo>
                  <a:lnTo>
                    <a:pt x="33" y="59"/>
                  </a:lnTo>
                  <a:lnTo>
                    <a:pt x="31" y="61"/>
                  </a:lnTo>
                  <a:lnTo>
                    <a:pt x="27" y="65"/>
                  </a:lnTo>
                  <a:lnTo>
                    <a:pt x="27" y="65"/>
                  </a:lnTo>
                  <a:lnTo>
                    <a:pt x="23" y="70"/>
                  </a:lnTo>
                  <a:lnTo>
                    <a:pt x="20" y="77"/>
                  </a:lnTo>
                  <a:lnTo>
                    <a:pt x="20" y="77"/>
                  </a:lnTo>
                  <a:lnTo>
                    <a:pt x="16" y="81"/>
                  </a:lnTo>
                  <a:lnTo>
                    <a:pt x="14" y="85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3" y="108"/>
                  </a:lnTo>
                  <a:lnTo>
                    <a:pt x="2" y="120"/>
                  </a:lnTo>
                  <a:lnTo>
                    <a:pt x="0" y="133"/>
                  </a:lnTo>
                  <a:lnTo>
                    <a:pt x="0" y="145"/>
                  </a:lnTo>
                  <a:lnTo>
                    <a:pt x="0" y="145"/>
                  </a:lnTo>
                  <a:lnTo>
                    <a:pt x="3" y="159"/>
                  </a:lnTo>
                  <a:lnTo>
                    <a:pt x="7" y="172"/>
                  </a:lnTo>
                  <a:lnTo>
                    <a:pt x="11" y="185"/>
                  </a:lnTo>
                  <a:lnTo>
                    <a:pt x="17" y="199"/>
                  </a:lnTo>
                  <a:lnTo>
                    <a:pt x="24" y="210"/>
                  </a:lnTo>
                  <a:lnTo>
                    <a:pt x="32" y="222"/>
                  </a:lnTo>
                  <a:lnTo>
                    <a:pt x="49" y="243"/>
                  </a:lnTo>
                  <a:lnTo>
                    <a:pt x="49" y="243"/>
                  </a:lnTo>
                  <a:lnTo>
                    <a:pt x="59" y="255"/>
                  </a:lnTo>
                  <a:lnTo>
                    <a:pt x="70" y="267"/>
                  </a:lnTo>
                  <a:lnTo>
                    <a:pt x="80" y="276"/>
                  </a:lnTo>
                  <a:lnTo>
                    <a:pt x="92" y="285"/>
                  </a:lnTo>
                  <a:lnTo>
                    <a:pt x="104" y="291"/>
                  </a:lnTo>
                  <a:lnTo>
                    <a:pt x="117" y="298"/>
                  </a:lnTo>
                  <a:lnTo>
                    <a:pt x="131" y="303"/>
                  </a:lnTo>
                  <a:lnTo>
                    <a:pt x="146" y="306"/>
                  </a:lnTo>
                  <a:lnTo>
                    <a:pt x="146" y="306"/>
                  </a:lnTo>
                  <a:lnTo>
                    <a:pt x="161" y="307"/>
                  </a:lnTo>
                  <a:lnTo>
                    <a:pt x="176" y="306"/>
                  </a:lnTo>
                  <a:lnTo>
                    <a:pt x="188" y="302"/>
                  </a:lnTo>
                  <a:lnTo>
                    <a:pt x="199" y="297"/>
                  </a:lnTo>
                  <a:lnTo>
                    <a:pt x="210" y="290"/>
                  </a:lnTo>
                  <a:lnTo>
                    <a:pt x="220" y="281"/>
                  </a:lnTo>
                  <a:lnTo>
                    <a:pt x="231" y="272"/>
                  </a:lnTo>
                  <a:lnTo>
                    <a:pt x="241" y="261"/>
                  </a:lnTo>
                  <a:lnTo>
                    <a:pt x="241" y="261"/>
                  </a:lnTo>
                  <a:close/>
                  <a:moveTo>
                    <a:pt x="189" y="250"/>
                  </a:moveTo>
                  <a:lnTo>
                    <a:pt x="189" y="250"/>
                  </a:lnTo>
                  <a:lnTo>
                    <a:pt x="180" y="256"/>
                  </a:lnTo>
                  <a:lnTo>
                    <a:pt x="171" y="260"/>
                  </a:lnTo>
                  <a:lnTo>
                    <a:pt x="161" y="261"/>
                  </a:lnTo>
                  <a:lnTo>
                    <a:pt x="152" y="263"/>
                  </a:lnTo>
                  <a:lnTo>
                    <a:pt x="144" y="260"/>
                  </a:lnTo>
                  <a:lnTo>
                    <a:pt x="135" y="257"/>
                  </a:lnTo>
                  <a:lnTo>
                    <a:pt x="127" y="252"/>
                  </a:lnTo>
                  <a:lnTo>
                    <a:pt x="120" y="247"/>
                  </a:lnTo>
                  <a:lnTo>
                    <a:pt x="104" y="234"/>
                  </a:lnTo>
                  <a:lnTo>
                    <a:pt x="89" y="218"/>
                  </a:lnTo>
                  <a:lnTo>
                    <a:pt x="66" y="188"/>
                  </a:lnTo>
                  <a:lnTo>
                    <a:pt x="66" y="188"/>
                  </a:lnTo>
                  <a:lnTo>
                    <a:pt x="59" y="179"/>
                  </a:lnTo>
                  <a:lnTo>
                    <a:pt x="54" y="168"/>
                  </a:lnTo>
                  <a:lnTo>
                    <a:pt x="49" y="157"/>
                  </a:lnTo>
                  <a:lnTo>
                    <a:pt x="48" y="145"/>
                  </a:lnTo>
                  <a:lnTo>
                    <a:pt x="46" y="133"/>
                  </a:lnTo>
                  <a:lnTo>
                    <a:pt x="49" y="121"/>
                  </a:lnTo>
                  <a:lnTo>
                    <a:pt x="50" y="116"/>
                  </a:lnTo>
                  <a:lnTo>
                    <a:pt x="54" y="111"/>
                  </a:lnTo>
                  <a:lnTo>
                    <a:pt x="57" y="107"/>
                  </a:lnTo>
                  <a:lnTo>
                    <a:pt x="62" y="103"/>
                  </a:lnTo>
                  <a:lnTo>
                    <a:pt x="62" y="103"/>
                  </a:lnTo>
                  <a:lnTo>
                    <a:pt x="65" y="99"/>
                  </a:lnTo>
                  <a:lnTo>
                    <a:pt x="67" y="95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92" y="65"/>
                  </a:lnTo>
                  <a:lnTo>
                    <a:pt x="104" y="56"/>
                  </a:lnTo>
                  <a:lnTo>
                    <a:pt x="116" y="48"/>
                  </a:lnTo>
                  <a:lnTo>
                    <a:pt x="116" y="48"/>
                  </a:lnTo>
                  <a:lnTo>
                    <a:pt x="122" y="47"/>
                  </a:lnTo>
                  <a:lnTo>
                    <a:pt x="129" y="46"/>
                  </a:lnTo>
                  <a:lnTo>
                    <a:pt x="135" y="44"/>
                  </a:lnTo>
                  <a:lnTo>
                    <a:pt x="142" y="46"/>
                  </a:lnTo>
                  <a:lnTo>
                    <a:pt x="154" y="49"/>
                  </a:lnTo>
                  <a:lnTo>
                    <a:pt x="167" y="56"/>
                  </a:lnTo>
                  <a:lnTo>
                    <a:pt x="178" y="64"/>
                  </a:lnTo>
                  <a:lnTo>
                    <a:pt x="189" y="73"/>
                  </a:lnTo>
                  <a:lnTo>
                    <a:pt x="207" y="90"/>
                  </a:lnTo>
                  <a:lnTo>
                    <a:pt x="207" y="90"/>
                  </a:lnTo>
                  <a:lnTo>
                    <a:pt x="214" y="98"/>
                  </a:lnTo>
                  <a:lnTo>
                    <a:pt x="220" y="107"/>
                  </a:lnTo>
                  <a:lnTo>
                    <a:pt x="227" y="117"/>
                  </a:lnTo>
                  <a:lnTo>
                    <a:pt x="232" y="127"/>
                  </a:lnTo>
                  <a:lnTo>
                    <a:pt x="241" y="148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9" y="175"/>
                  </a:lnTo>
                  <a:lnTo>
                    <a:pt x="248" y="180"/>
                  </a:lnTo>
                  <a:lnTo>
                    <a:pt x="246" y="187"/>
                  </a:lnTo>
                  <a:lnTo>
                    <a:pt x="245" y="192"/>
                  </a:lnTo>
                  <a:lnTo>
                    <a:pt x="237" y="202"/>
                  </a:lnTo>
                  <a:lnTo>
                    <a:pt x="228" y="214"/>
                  </a:lnTo>
                  <a:lnTo>
                    <a:pt x="218" y="225"/>
                  </a:lnTo>
                  <a:lnTo>
                    <a:pt x="207" y="234"/>
                  </a:lnTo>
                  <a:lnTo>
                    <a:pt x="189" y="250"/>
                  </a:lnTo>
                  <a:lnTo>
                    <a:pt x="189" y="2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7" name="chenying0907 864"/>
            <p:cNvSpPr>
              <a:spLocks noEditPoints="1"/>
            </p:cNvSpPr>
            <p:nvPr/>
          </p:nvSpPr>
          <p:spPr bwMode="auto">
            <a:xfrm>
              <a:off x="4343401" y="3497263"/>
              <a:ext cx="115888" cy="122238"/>
            </a:xfrm>
            <a:custGeom>
              <a:avLst/>
              <a:gdLst/>
              <a:ahLst/>
              <a:cxnLst>
                <a:cxn ang="0">
                  <a:pos x="261" y="242"/>
                </a:cxn>
                <a:cxn ang="0">
                  <a:pos x="286" y="213"/>
                </a:cxn>
                <a:cxn ang="0">
                  <a:pos x="293" y="175"/>
                </a:cxn>
                <a:cxn ang="0">
                  <a:pos x="288" y="141"/>
                </a:cxn>
                <a:cxn ang="0">
                  <a:pos x="266" y="93"/>
                </a:cxn>
                <a:cxn ang="0">
                  <a:pos x="233" y="52"/>
                </a:cxn>
                <a:cxn ang="0">
                  <a:pos x="211" y="31"/>
                </a:cxn>
                <a:cxn ang="0">
                  <a:pos x="176" y="12"/>
                </a:cxn>
                <a:cxn ang="0">
                  <a:pos x="133" y="0"/>
                </a:cxn>
                <a:cxn ang="0">
                  <a:pos x="118" y="0"/>
                </a:cxn>
                <a:cxn ang="0">
                  <a:pos x="91" y="9"/>
                </a:cxn>
                <a:cxn ang="0">
                  <a:pos x="55" y="38"/>
                </a:cxn>
                <a:cxn ang="0">
                  <a:pos x="31" y="62"/>
                </a:cxn>
                <a:cxn ang="0">
                  <a:pos x="23" y="71"/>
                </a:cxn>
                <a:cxn ang="0">
                  <a:pos x="17" y="81"/>
                </a:cxn>
                <a:cxn ang="0">
                  <a:pos x="7" y="97"/>
                </a:cxn>
                <a:cxn ang="0">
                  <a:pos x="0" y="133"/>
                </a:cxn>
                <a:cxn ang="0">
                  <a:pos x="3" y="160"/>
                </a:cxn>
                <a:cxn ang="0">
                  <a:pos x="17" y="199"/>
                </a:cxn>
                <a:cxn ang="0">
                  <a:pos x="49" y="243"/>
                </a:cxn>
                <a:cxn ang="0">
                  <a:pos x="70" y="267"/>
                </a:cxn>
                <a:cxn ang="0">
                  <a:pos x="104" y="293"/>
                </a:cxn>
                <a:cxn ang="0">
                  <a:pos x="147" y="306"/>
                </a:cxn>
                <a:cxn ang="0">
                  <a:pos x="176" y="306"/>
                </a:cxn>
                <a:cxn ang="0">
                  <a:pos x="211" y="290"/>
                </a:cxn>
                <a:cxn ang="0">
                  <a:pos x="241" y="262"/>
                </a:cxn>
                <a:cxn ang="0">
                  <a:pos x="189" y="250"/>
                </a:cxn>
                <a:cxn ang="0">
                  <a:pos x="161" y="263"/>
                </a:cxn>
                <a:cxn ang="0">
                  <a:pos x="135" y="258"/>
                </a:cxn>
                <a:cxn ang="0">
                  <a:pos x="104" y="234"/>
                </a:cxn>
                <a:cxn ang="0">
                  <a:pos x="66" y="188"/>
                </a:cxn>
                <a:cxn ang="0">
                  <a:pos x="50" y="157"/>
                </a:cxn>
                <a:cxn ang="0">
                  <a:pos x="49" y="122"/>
                </a:cxn>
                <a:cxn ang="0">
                  <a:pos x="57" y="107"/>
                </a:cxn>
                <a:cxn ang="0">
                  <a:pos x="65" y="99"/>
                </a:cxn>
                <a:cxn ang="0">
                  <a:pos x="71" y="86"/>
                </a:cxn>
                <a:cxn ang="0">
                  <a:pos x="117" y="48"/>
                </a:cxn>
                <a:cxn ang="0">
                  <a:pos x="129" y="46"/>
                </a:cxn>
                <a:cxn ang="0">
                  <a:pos x="153" y="50"/>
                </a:cxn>
                <a:cxn ang="0">
                  <a:pos x="189" y="73"/>
                </a:cxn>
                <a:cxn ang="0">
                  <a:pos x="214" y="98"/>
                </a:cxn>
                <a:cxn ang="0">
                  <a:pos x="232" y="128"/>
                </a:cxn>
                <a:cxn ang="0">
                  <a:pos x="248" y="170"/>
                </a:cxn>
                <a:cxn ang="0">
                  <a:pos x="248" y="187"/>
                </a:cxn>
                <a:cxn ang="0">
                  <a:pos x="228" y="215"/>
                </a:cxn>
                <a:cxn ang="0">
                  <a:pos x="189" y="250"/>
                </a:cxn>
              </a:cxnLst>
              <a:rect l="0" t="0" r="r" b="b"/>
              <a:pathLst>
                <a:path w="293" h="307">
                  <a:moveTo>
                    <a:pt x="241" y="262"/>
                  </a:moveTo>
                  <a:lnTo>
                    <a:pt x="241" y="262"/>
                  </a:lnTo>
                  <a:lnTo>
                    <a:pt x="261" y="242"/>
                  </a:lnTo>
                  <a:lnTo>
                    <a:pt x="270" y="233"/>
                  </a:lnTo>
                  <a:lnTo>
                    <a:pt x="278" y="224"/>
                  </a:lnTo>
                  <a:lnTo>
                    <a:pt x="286" y="213"/>
                  </a:lnTo>
                  <a:lnTo>
                    <a:pt x="291" y="201"/>
                  </a:lnTo>
                  <a:lnTo>
                    <a:pt x="293" y="190"/>
                  </a:lnTo>
                  <a:lnTo>
                    <a:pt x="293" y="175"/>
                  </a:lnTo>
                  <a:lnTo>
                    <a:pt x="293" y="175"/>
                  </a:lnTo>
                  <a:lnTo>
                    <a:pt x="292" y="158"/>
                  </a:lnTo>
                  <a:lnTo>
                    <a:pt x="288" y="141"/>
                  </a:lnTo>
                  <a:lnTo>
                    <a:pt x="282" y="124"/>
                  </a:lnTo>
                  <a:lnTo>
                    <a:pt x="274" y="109"/>
                  </a:lnTo>
                  <a:lnTo>
                    <a:pt x="266" y="93"/>
                  </a:lnTo>
                  <a:lnTo>
                    <a:pt x="256" y="79"/>
                  </a:lnTo>
                  <a:lnTo>
                    <a:pt x="245" y="65"/>
                  </a:lnTo>
                  <a:lnTo>
                    <a:pt x="233" y="52"/>
                  </a:lnTo>
                  <a:lnTo>
                    <a:pt x="233" y="52"/>
                  </a:lnTo>
                  <a:lnTo>
                    <a:pt x="223" y="42"/>
                  </a:lnTo>
                  <a:lnTo>
                    <a:pt x="211" y="31"/>
                  </a:lnTo>
                  <a:lnTo>
                    <a:pt x="201" y="24"/>
                  </a:lnTo>
                  <a:lnTo>
                    <a:pt x="187" y="17"/>
                  </a:lnTo>
                  <a:lnTo>
                    <a:pt x="176" y="12"/>
                  </a:lnTo>
                  <a:lnTo>
                    <a:pt x="163" y="7"/>
                  </a:lnTo>
                  <a:lnTo>
                    <a:pt x="148" y="3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25" y="0"/>
                  </a:lnTo>
                  <a:lnTo>
                    <a:pt x="118" y="0"/>
                  </a:lnTo>
                  <a:lnTo>
                    <a:pt x="110" y="1"/>
                  </a:lnTo>
                  <a:lnTo>
                    <a:pt x="104" y="3"/>
                  </a:lnTo>
                  <a:lnTo>
                    <a:pt x="91" y="9"/>
                  </a:lnTo>
                  <a:lnTo>
                    <a:pt x="78" y="18"/>
                  </a:lnTo>
                  <a:lnTo>
                    <a:pt x="66" y="28"/>
                  </a:lnTo>
                  <a:lnTo>
                    <a:pt x="55" y="38"/>
                  </a:lnTo>
                  <a:lnTo>
                    <a:pt x="34" y="59"/>
                  </a:lnTo>
                  <a:lnTo>
                    <a:pt x="34" y="59"/>
                  </a:lnTo>
                  <a:lnTo>
                    <a:pt x="31" y="62"/>
                  </a:lnTo>
                  <a:lnTo>
                    <a:pt x="28" y="65"/>
                  </a:lnTo>
                  <a:lnTo>
                    <a:pt x="28" y="65"/>
                  </a:lnTo>
                  <a:lnTo>
                    <a:pt x="23" y="71"/>
                  </a:lnTo>
                  <a:lnTo>
                    <a:pt x="21" y="79"/>
                  </a:lnTo>
                  <a:lnTo>
                    <a:pt x="21" y="79"/>
                  </a:lnTo>
                  <a:lnTo>
                    <a:pt x="17" y="81"/>
                  </a:lnTo>
                  <a:lnTo>
                    <a:pt x="14" y="86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3" y="109"/>
                  </a:lnTo>
                  <a:lnTo>
                    <a:pt x="2" y="120"/>
                  </a:lnTo>
                  <a:lnTo>
                    <a:pt x="0" y="133"/>
                  </a:lnTo>
                  <a:lnTo>
                    <a:pt x="2" y="147"/>
                  </a:lnTo>
                  <a:lnTo>
                    <a:pt x="2" y="147"/>
                  </a:lnTo>
                  <a:lnTo>
                    <a:pt x="3" y="160"/>
                  </a:lnTo>
                  <a:lnTo>
                    <a:pt x="7" y="173"/>
                  </a:lnTo>
                  <a:lnTo>
                    <a:pt x="11" y="186"/>
                  </a:lnTo>
                  <a:lnTo>
                    <a:pt x="17" y="199"/>
                  </a:lnTo>
                  <a:lnTo>
                    <a:pt x="24" y="211"/>
                  </a:lnTo>
                  <a:lnTo>
                    <a:pt x="32" y="222"/>
                  </a:lnTo>
                  <a:lnTo>
                    <a:pt x="49" y="243"/>
                  </a:lnTo>
                  <a:lnTo>
                    <a:pt x="49" y="243"/>
                  </a:lnTo>
                  <a:lnTo>
                    <a:pt x="59" y="255"/>
                  </a:lnTo>
                  <a:lnTo>
                    <a:pt x="70" y="267"/>
                  </a:lnTo>
                  <a:lnTo>
                    <a:pt x="80" y="276"/>
                  </a:lnTo>
                  <a:lnTo>
                    <a:pt x="92" y="285"/>
                  </a:lnTo>
                  <a:lnTo>
                    <a:pt x="104" y="293"/>
                  </a:lnTo>
                  <a:lnTo>
                    <a:pt x="117" y="298"/>
                  </a:lnTo>
                  <a:lnTo>
                    <a:pt x="131" y="303"/>
                  </a:lnTo>
                  <a:lnTo>
                    <a:pt x="147" y="306"/>
                  </a:lnTo>
                  <a:lnTo>
                    <a:pt x="147" y="306"/>
                  </a:lnTo>
                  <a:lnTo>
                    <a:pt x="161" y="307"/>
                  </a:lnTo>
                  <a:lnTo>
                    <a:pt x="176" y="306"/>
                  </a:lnTo>
                  <a:lnTo>
                    <a:pt x="187" y="302"/>
                  </a:lnTo>
                  <a:lnTo>
                    <a:pt x="199" y="297"/>
                  </a:lnTo>
                  <a:lnTo>
                    <a:pt x="211" y="290"/>
                  </a:lnTo>
                  <a:lnTo>
                    <a:pt x="222" y="283"/>
                  </a:lnTo>
                  <a:lnTo>
                    <a:pt x="232" y="272"/>
                  </a:lnTo>
                  <a:lnTo>
                    <a:pt x="241" y="262"/>
                  </a:lnTo>
                  <a:lnTo>
                    <a:pt x="241" y="262"/>
                  </a:lnTo>
                  <a:close/>
                  <a:moveTo>
                    <a:pt x="189" y="250"/>
                  </a:moveTo>
                  <a:lnTo>
                    <a:pt x="189" y="250"/>
                  </a:lnTo>
                  <a:lnTo>
                    <a:pt x="180" y="256"/>
                  </a:lnTo>
                  <a:lnTo>
                    <a:pt x="170" y="260"/>
                  </a:lnTo>
                  <a:lnTo>
                    <a:pt x="161" y="263"/>
                  </a:lnTo>
                  <a:lnTo>
                    <a:pt x="152" y="263"/>
                  </a:lnTo>
                  <a:lnTo>
                    <a:pt x="144" y="260"/>
                  </a:lnTo>
                  <a:lnTo>
                    <a:pt x="135" y="258"/>
                  </a:lnTo>
                  <a:lnTo>
                    <a:pt x="127" y="254"/>
                  </a:lnTo>
                  <a:lnTo>
                    <a:pt x="119" y="247"/>
                  </a:lnTo>
                  <a:lnTo>
                    <a:pt x="104" y="234"/>
                  </a:lnTo>
                  <a:lnTo>
                    <a:pt x="91" y="218"/>
                  </a:lnTo>
                  <a:lnTo>
                    <a:pt x="66" y="188"/>
                  </a:lnTo>
                  <a:lnTo>
                    <a:pt x="66" y="188"/>
                  </a:lnTo>
                  <a:lnTo>
                    <a:pt x="59" y="179"/>
                  </a:lnTo>
                  <a:lnTo>
                    <a:pt x="54" y="169"/>
                  </a:lnTo>
                  <a:lnTo>
                    <a:pt x="50" y="157"/>
                  </a:lnTo>
                  <a:lnTo>
                    <a:pt x="48" y="145"/>
                  </a:lnTo>
                  <a:lnTo>
                    <a:pt x="46" y="133"/>
                  </a:lnTo>
                  <a:lnTo>
                    <a:pt x="49" y="122"/>
                  </a:lnTo>
                  <a:lnTo>
                    <a:pt x="51" y="116"/>
                  </a:lnTo>
                  <a:lnTo>
                    <a:pt x="54" y="113"/>
                  </a:lnTo>
                  <a:lnTo>
                    <a:pt x="57" y="107"/>
                  </a:lnTo>
                  <a:lnTo>
                    <a:pt x="62" y="103"/>
                  </a:lnTo>
                  <a:lnTo>
                    <a:pt x="62" y="103"/>
                  </a:lnTo>
                  <a:lnTo>
                    <a:pt x="65" y="99"/>
                  </a:lnTo>
                  <a:lnTo>
                    <a:pt x="67" y="96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92" y="65"/>
                  </a:lnTo>
                  <a:lnTo>
                    <a:pt x="104" y="56"/>
                  </a:lnTo>
                  <a:lnTo>
                    <a:pt x="117" y="48"/>
                  </a:lnTo>
                  <a:lnTo>
                    <a:pt x="117" y="48"/>
                  </a:lnTo>
                  <a:lnTo>
                    <a:pt x="122" y="47"/>
                  </a:lnTo>
                  <a:lnTo>
                    <a:pt x="129" y="46"/>
                  </a:lnTo>
                  <a:lnTo>
                    <a:pt x="135" y="46"/>
                  </a:lnTo>
                  <a:lnTo>
                    <a:pt x="142" y="46"/>
                  </a:lnTo>
                  <a:lnTo>
                    <a:pt x="153" y="50"/>
                  </a:lnTo>
                  <a:lnTo>
                    <a:pt x="167" y="56"/>
                  </a:lnTo>
                  <a:lnTo>
                    <a:pt x="178" y="64"/>
                  </a:lnTo>
                  <a:lnTo>
                    <a:pt x="189" y="73"/>
                  </a:lnTo>
                  <a:lnTo>
                    <a:pt x="207" y="90"/>
                  </a:lnTo>
                  <a:lnTo>
                    <a:pt x="207" y="90"/>
                  </a:lnTo>
                  <a:lnTo>
                    <a:pt x="214" y="98"/>
                  </a:lnTo>
                  <a:lnTo>
                    <a:pt x="222" y="107"/>
                  </a:lnTo>
                  <a:lnTo>
                    <a:pt x="227" y="118"/>
                  </a:lnTo>
                  <a:lnTo>
                    <a:pt x="232" y="128"/>
                  </a:lnTo>
                  <a:lnTo>
                    <a:pt x="241" y="149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9" y="175"/>
                  </a:lnTo>
                  <a:lnTo>
                    <a:pt x="249" y="182"/>
                  </a:lnTo>
                  <a:lnTo>
                    <a:pt x="248" y="187"/>
                  </a:lnTo>
                  <a:lnTo>
                    <a:pt x="245" y="192"/>
                  </a:lnTo>
                  <a:lnTo>
                    <a:pt x="237" y="203"/>
                  </a:lnTo>
                  <a:lnTo>
                    <a:pt x="228" y="215"/>
                  </a:lnTo>
                  <a:lnTo>
                    <a:pt x="219" y="225"/>
                  </a:lnTo>
                  <a:lnTo>
                    <a:pt x="207" y="234"/>
                  </a:lnTo>
                  <a:lnTo>
                    <a:pt x="189" y="250"/>
                  </a:lnTo>
                  <a:lnTo>
                    <a:pt x="189" y="2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8" name="chenying0907 865"/>
            <p:cNvSpPr>
              <a:spLocks noEditPoints="1"/>
            </p:cNvSpPr>
            <p:nvPr/>
          </p:nvSpPr>
          <p:spPr bwMode="auto">
            <a:xfrm>
              <a:off x="4410076" y="3570288"/>
              <a:ext cx="106363" cy="111125"/>
            </a:xfrm>
            <a:custGeom>
              <a:avLst/>
              <a:gdLst/>
              <a:ahLst/>
              <a:cxnLst>
                <a:cxn ang="0">
                  <a:pos x="238" y="222"/>
                </a:cxn>
                <a:cxn ang="0">
                  <a:pos x="260" y="195"/>
                </a:cxn>
                <a:cxn ang="0">
                  <a:pos x="268" y="160"/>
                </a:cxn>
                <a:cxn ang="0">
                  <a:pos x="262" y="128"/>
                </a:cxn>
                <a:cxn ang="0">
                  <a:pos x="243" y="85"/>
                </a:cxn>
                <a:cxn ang="0">
                  <a:pos x="213" y="47"/>
                </a:cxn>
                <a:cxn ang="0">
                  <a:pos x="193" y="29"/>
                </a:cxn>
                <a:cxn ang="0">
                  <a:pos x="159" y="11"/>
                </a:cxn>
                <a:cxn ang="0">
                  <a:pos x="121" y="0"/>
                </a:cxn>
                <a:cxn ang="0">
                  <a:pos x="107" y="0"/>
                </a:cxn>
                <a:cxn ang="0">
                  <a:pos x="82" y="8"/>
                </a:cxn>
                <a:cxn ang="0">
                  <a:pos x="49" y="35"/>
                </a:cxn>
                <a:cxn ang="0">
                  <a:pos x="27" y="56"/>
                </a:cxn>
                <a:cxn ang="0">
                  <a:pos x="20" y="66"/>
                </a:cxn>
                <a:cxn ang="0">
                  <a:pos x="15" y="75"/>
                </a:cxn>
                <a:cxn ang="0">
                  <a:pos x="6" y="88"/>
                </a:cxn>
                <a:cxn ang="0">
                  <a:pos x="0" y="122"/>
                </a:cxn>
                <a:cxn ang="0">
                  <a:pos x="2" y="147"/>
                </a:cxn>
                <a:cxn ang="0">
                  <a:pos x="15" y="182"/>
                </a:cxn>
                <a:cxn ang="0">
                  <a:pos x="44" y="224"/>
                </a:cxn>
                <a:cxn ang="0">
                  <a:pos x="73" y="253"/>
                </a:cxn>
                <a:cxn ang="0">
                  <a:pos x="107" y="273"/>
                </a:cxn>
                <a:cxn ang="0">
                  <a:pos x="133" y="280"/>
                </a:cxn>
                <a:cxn ang="0">
                  <a:pos x="171" y="277"/>
                </a:cxn>
                <a:cxn ang="0">
                  <a:pos x="201" y="258"/>
                </a:cxn>
                <a:cxn ang="0">
                  <a:pos x="172" y="229"/>
                </a:cxn>
                <a:cxn ang="0">
                  <a:pos x="155" y="238"/>
                </a:cxn>
                <a:cxn ang="0">
                  <a:pos x="130" y="239"/>
                </a:cxn>
                <a:cxn ang="0">
                  <a:pos x="108" y="226"/>
                </a:cxn>
                <a:cxn ang="0">
                  <a:pos x="60" y="173"/>
                </a:cxn>
                <a:cxn ang="0">
                  <a:pos x="48" y="154"/>
                </a:cxn>
                <a:cxn ang="0">
                  <a:pos x="43" y="122"/>
                </a:cxn>
                <a:cxn ang="0">
                  <a:pos x="52" y="98"/>
                </a:cxn>
                <a:cxn ang="0">
                  <a:pos x="58" y="92"/>
                </a:cxn>
                <a:cxn ang="0">
                  <a:pos x="64" y="80"/>
                </a:cxn>
                <a:cxn ang="0">
                  <a:pos x="106" y="45"/>
                </a:cxn>
                <a:cxn ang="0">
                  <a:pos x="117" y="42"/>
                </a:cxn>
                <a:cxn ang="0">
                  <a:pos x="141" y="46"/>
                </a:cxn>
                <a:cxn ang="0">
                  <a:pos x="172" y="67"/>
                </a:cxn>
                <a:cxn ang="0">
                  <a:pos x="196" y="90"/>
                </a:cxn>
                <a:cxn ang="0">
                  <a:pos x="221" y="136"/>
                </a:cxn>
                <a:cxn ang="0">
                  <a:pos x="227" y="161"/>
                </a:cxn>
                <a:cxn ang="0">
                  <a:pos x="223" y="175"/>
                </a:cxn>
                <a:cxn ang="0">
                  <a:pos x="200" y="205"/>
                </a:cxn>
                <a:cxn ang="0">
                  <a:pos x="172" y="229"/>
                </a:cxn>
              </a:cxnLst>
              <a:rect l="0" t="0" r="r" b="b"/>
              <a:pathLst>
                <a:path w="268" h="281">
                  <a:moveTo>
                    <a:pt x="221" y="239"/>
                  </a:moveTo>
                  <a:lnTo>
                    <a:pt x="221" y="239"/>
                  </a:lnTo>
                  <a:lnTo>
                    <a:pt x="238" y="222"/>
                  </a:lnTo>
                  <a:lnTo>
                    <a:pt x="247" y="213"/>
                  </a:lnTo>
                  <a:lnTo>
                    <a:pt x="253" y="204"/>
                  </a:lnTo>
                  <a:lnTo>
                    <a:pt x="260" y="195"/>
                  </a:lnTo>
                  <a:lnTo>
                    <a:pt x="265" y="185"/>
                  </a:lnTo>
                  <a:lnTo>
                    <a:pt x="268" y="174"/>
                  </a:lnTo>
                  <a:lnTo>
                    <a:pt x="268" y="160"/>
                  </a:lnTo>
                  <a:lnTo>
                    <a:pt x="268" y="160"/>
                  </a:lnTo>
                  <a:lnTo>
                    <a:pt x="266" y="144"/>
                  </a:lnTo>
                  <a:lnTo>
                    <a:pt x="262" y="128"/>
                  </a:lnTo>
                  <a:lnTo>
                    <a:pt x="257" y="114"/>
                  </a:lnTo>
                  <a:lnTo>
                    <a:pt x="251" y="100"/>
                  </a:lnTo>
                  <a:lnTo>
                    <a:pt x="243" y="85"/>
                  </a:lnTo>
                  <a:lnTo>
                    <a:pt x="234" y="72"/>
                  </a:lnTo>
                  <a:lnTo>
                    <a:pt x="223" y="59"/>
                  </a:lnTo>
                  <a:lnTo>
                    <a:pt x="213" y="47"/>
                  </a:lnTo>
                  <a:lnTo>
                    <a:pt x="213" y="47"/>
                  </a:lnTo>
                  <a:lnTo>
                    <a:pt x="204" y="38"/>
                  </a:lnTo>
                  <a:lnTo>
                    <a:pt x="193" y="29"/>
                  </a:lnTo>
                  <a:lnTo>
                    <a:pt x="183" y="22"/>
                  </a:lnTo>
                  <a:lnTo>
                    <a:pt x="171" y="16"/>
                  </a:lnTo>
                  <a:lnTo>
                    <a:pt x="159" y="11"/>
                  </a:lnTo>
                  <a:lnTo>
                    <a:pt x="147" y="7"/>
                  </a:lnTo>
                  <a:lnTo>
                    <a:pt x="134" y="3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13" y="0"/>
                  </a:lnTo>
                  <a:lnTo>
                    <a:pt x="107" y="0"/>
                  </a:lnTo>
                  <a:lnTo>
                    <a:pt x="100" y="1"/>
                  </a:lnTo>
                  <a:lnTo>
                    <a:pt x="94" y="3"/>
                  </a:lnTo>
                  <a:lnTo>
                    <a:pt x="82" y="8"/>
                  </a:lnTo>
                  <a:lnTo>
                    <a:pt x="70" y="16"/>
                  </a:lnTo>
                  <a:lnTo>
                    <a:pt x="60" y="25"/>
                  </a:lnTo>
                  <a:lnTo>
                    <a:pt x="49" y="35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27" y="56"/>
                  </a:lnTo>
                  <a:lnTo>
                    <a:pt x="24" y="59"/>
                  </a:lnTo>
                  <a:lnTo>
                    <a:pt x="24" y="59"/>
                  </a:lnTo>
                  <a:lnTo>
                    <a:pt x="20" y="66"/>
                  </a:lnTo>
                  <a:lnTo>
                    <a:pt x="18" y="71"/>
                  </a:lnTo>
                  <a:lnTo>
                    <a:pt x="18" y="71"/>
                  </a:lnTo>
                  <a:lnTo>
                    <a:pt x="15" y="75"/>
                  </a:lnTo>
                  <a:lnTo>
                    <a:pt x="11" y="79"/>
                  </a:lnTo>
                  <a:lnTo>
                    <a:pt x="6" y="88"/>
                  </a:lnTo>
                  <a:lnTo>
                    <a:pt x="6" y="88"/>
                  </a:lnTo>
                  <a:lnTo>
                    <a:pt x="2" y="100"/>
                  </a:lnTo>
                  <a:lnTo>
                    <a:pt x="1" y="111"/>
                  </a:lnTo>
                  <a:lnTo>
                    <a:pt x="0" y="122"/>
                  </a:lnTo>
                  <a:lnTo>
                    <a:pt x="1" y="134"/>
                  </a:lnTo>
                  <a:lnTo>
                    <a:pt x="1" y="134"/>
                  </a:lnTo>
                  <a:lnTo>
                    <a:pt x="2" y="147"/>
                  </a:lnTo>
                  <a:lnTo>
                    <a:pt x="5" y="158"/>
                  </a:lnTo>
                  <a:lnTo>
                    <a:pt x="10" y="170"/>
                  </a:lnTo>
                  <a:lnTo>
                    <a:pt x="15" y="182"/>
                  </a:lnTo>
                  <a:lnTo>
                    <a:pt x="22" y="192"/>
                  </a:lnTo>
                  <a:lnTo>
                    <a:pt x="28" y="203"/>
                  </a:lnTo>
                  <a:lnTo>
                    <a:pt x="44" y="224"/>
                  </a:lnTo>
                  <a:lnTo>
                    <a:pt x="44" y="224"/>
                  </a:lnTo>
                  <a:lnTo>
                    <a:pt x="62" y="243"/>
                  </a:lnTo>
                  <a:lnTo>
                    <a:pt x="73" y="253"/>
                  </a:lnTo>
                  <a:lnTo>
                    <a:pt x="83" y="260"/>
                  </a:lnTo>
                  <a:lnTo>
                    <a:pt x="94" y="268"/>
                  </a:lnTo>
                  <a:lnTo>
                    <a:pt x="107" y="273"/>
                  </a:lnTo>
                  <a:lnTo>
                    <a:pt x="119" y="277"/>
                  </a:lnTo>
                  <a:lnTo>
                    <a:pt x="133" y="280"/>
                  </a:lnTo>
                  <a:lnTo>
                    <a:pt x="133" y="280"/>
                  </a:lnTo>
                  <a:lnTo>
                    <a:pt x="147" y="281"/>
                  </a:lnTo>
                  <a:lnTo>
                    <a:pt x="160" y="280"/>
                  </a:lnTo>
                  <a:lnTo>
                    <a:pt x="171" y="277"/>
                  </a:lnTo>
                  <a:lnTo>
                    <a:pt x="181" y="272"/>
                  </a:lnTo>
                  <a:lnTo>
                    <a:pt x="192" y="266"/>
                  </a:lnTo>
                  <a:lnTo>
                    <a:pt x="201" y="258"/>
                  </a:lnTo>
                  <a:lnTo>
                    <a:pt x="221" y="239"/>
                  </a:lnTo>
                  <a:lnTo>
                    <a:pt x="221" y="239"/>
                  </a:lnTo>
                  <a:close/>
                  <a:moveTo>
                    <a:pt x="172" y="229"/>
                  </a:moveTo>
                  <a:lnTo>
                    <a:pt x="172" y="229"/>
                  </a:lnTo>
                  <a:lnTo>
                    <a:pt x="164" y="234"/>
                  </a:lnTo>
                  <a:lnTo>
                    <a:pt x="155" y="238"/>
                  </a:lnTo>
                  <a:lnTo>
                    <a:pt x="147" y="241"/>
                  </a:lnTo>
                  <a:lnTo>
                    <a:pt x="140" y="241"/>
                  </a:lnTo>
                  <a:lnTo>
                    <a:pt x="130" y="239"/>
                  </a:lnTo>
                  <a:lnTo>
                    <a:pt x="124" y="236"/>
                  </a:lnTo>
                  <a:lnTo>
                    <a:pt x="116" y="232"/>
                  </a:lnTo>
                  <a:lnTo>
                    <a:pt x="108" y="226"/>
                  </a:lnTo>
                  <a:lnTo>
                    <a:pt x="95" y="215"/>
                  </a:lnTo>
                  <a:lnTo>
                    <a:pt x="82" y="200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53" y="164"/>
                  </a:lnTo>
                  <a:lnTo>
                    <a:pt x="48" y="154"/>
                  </a:lnTo>
                  <a:lnTo>
                    <a:pt x="44" y="144"/>
                  </a:lnTo>
                  <a:lnTo>
                    <a:pt x="43" y="134"/>
                  </a:lnTo>
                  <a:lnTo>
                    <a:pt x="43" y="122"/>
                  </a:lnTo>
                  <a:lnTo>
                    <a:pt x="44" y="111"/>
                  </a:lnTo>
                  <a:lnTo>
                    <a:pt x="48" y="102"/>
                  </a:lnTo>
                  <a:lnTo>
                    <a:pt x="52" y="98"/>
                  </a:lnTo>
                  <a:lnTo>
                    <a:pt x="56" y="94"/>
                  </a:lnTo>
                  <a:lnTo>
                    <a:pt x="56" y="94"/>
                  </a:lnTo>
                  <a:lnTo>
                    <a:pt x="58" y="92"/>
                  </a:lnTo>
                  <a:lnTo>
                    <a:pt x="61" y="88"/>
                  </a:lnTo>
                  <a:lnTo>
                    <a:pt x="64" y="80"/>
                  </a:lnTo>
                  <a:lnTo>
                    <a:pt x="64" y="80"/>
                  </a:lnTo>
                  <a:lnTo>
                    <a:pt x="83" y="60"/>
                  </a:lnTo>
                  <a:lnTo>
                    <a:pt x="94" y="52"/>
                  </a:lnTo>
                  <a:lnTo>
                    <a:pt x="106" y="45"/>
                  </a:lnTo>
                  <a:lnTo>
                    <a:pt x="106" y="45"/>
                  </a:lnTo>
                  <a:lnTo>
                    <a:pt x="111" y="43"/>
                  </a:lnTo>
                  <a:lnTo>
                    <a:pt x="117" y="42"/>
                  </a:lnTo>
                  <a:lnTo>
                    <a:pt x="123" y="42"/>
                  </a:lnTo>
                  <a:lnTo>
                    <a:pt x="129" y="42"/>
                  </a:lnTo>
                  <a:lnTo>
                    <a:pt x="141" y="46"/>
                  </a:lnTo>
                  <a:lnTo>
                    <a:pt x="151" y="51"/>
                  </a:lnTo>
                  <a:lnTo>
                    <a:pt x="162" y="59"/>
                  </a:lnTo>
                  <a:lnTo>
                    <a:pt x="172" y="67"/>
                  </a:lnTo>
                  <a:lnTo>
                    <a:pt x="188" y="83"/>
                  </a:lnTo>
                  <a:lnTo>
                    <a:pt x="188" y="83"/>
                  </a:lnTo>
                  <a:lnTo>
                    <a:pt x="196" y="90"/>
                  </a:lnTo>
                  <a:lnTo>
                    <a:pt x="201" y="98"/>
                  </a:lnTo>
                  <a:lnTo>
                    <a:pt x="211" y="117"/>
                  </a:lnTo>
                  <a:lnTo>
                    <a:pt x="221" y="136"/>
                  </a:lnTo>
                  <a:lnTo>
                    <a:pt x="226" y="156"/>
                  </a:lnTo>
                  <a:lnTo>
                    <a:pt x="226" y="156"/>
                  </a:lnTo>
                  <a:lnTo>
                    <a:pt x="227" y="161"/>
                  </a:lnTo>
                  <a:lnTo>
                    <a:pt x="227" y="166"/>
                  </a:lnTo>
                  <a:lnTo>
                    <a:pt x="226" y="171"/>
                  </a:lnTo>
                  <a:lnTo>
                    <a:pt x="223" y="175"/>
                  </a:lnTo>
                  <a:lnTo>
                    <a:pt x="217" y="186"/>
                  </a:lnTo>
                  <a:lnTo>
                    <a:pt x="209" y="196"/>
                  </a:lnTo>
                  <a:lnTo>
                    <a:pt x="200" y="205"/>
                  </a:lnTo>
                  <a:lnTo>
                    <a:pt x="189" y="215"/>
                  </a:lnTo>
                  <a:lnTo>
                    <a:pt x="172" y="229"/>
                  </a:lnTo>
                  <a:lnTo>
                    <a:pt x="172" y="2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9" name="chenying0907 866"/>
            <p:cNvSpPr>
              <a:spLocks noEditPoints="1"/>
            </p:cNvSpPr>
            <p:nvPr/>
          </p:nvSpPr>
          <p:spPr bwMode="auto">
            <a:xfrm>
              <a:off x="4471988" y="3636963"/>
              <a:ext cx="96838" cy="103188"/>
            </a:xfrm>
            <a:custGeom>
              <a:avLst/>
              <a:gdLst/>
              <a:ahLst/>
              <a:cxnLst>
                <a:cxn ang="0">
                  <a:pos x="219" y="205"/>
                </a:cxn>
                <a:cxn ang="0">
                  <a:pos x="240" y="180"/>
                </a:cxn>
                <a:cxn ang="0">
                  <a:pos x="247" y="148"/>
                </a:cxn>
                <a:cxn ang="0">
                  <a:pos x="242" y="119"/>
                </a:cxn>
                <a:cxn ang="0">
                  <a:pos x="223" y="80"/>
                </a:cxn>
                <a:cxn ang="0">
                  <a:pos x="196" y="44"/>
                </a:cxn>
                <a:cxn ang="0">
                  <a:pos x="178" y="27"/>
                </a:cxn>
                <a:cxn ang="0">
                  <a:pos x="147" y="10"/>
                </a:cxn>
                <a:cxn ang="0">
                  <a:pos x="111" y="1"/>
                </a:cxn>
                <a:cxn ang="0">
                  <a:pos x="98" y="0"/>
                </a:cxn>
                <a:cxn ang="0">
                  <a:pos x="64" y="16"/>
                </a:cxn>
                <a:cxn ang="0">
                  <a:pos x="28" y="51"/>
                </a:cxn>
                <a:cxn ang="0">
                  <a:pos x="22" y="55"/>
                </a:cxn>
                <a:cxn ang="0">
                  <a:pos x="16" y="67"/>
                </a:cxn>
                <a:cxn ang="0">
                  <a:pos x="9" y="73"/>
                </a:cxn>
                <a:cxn ang="0">
                  <a:pos x="2" y="93"/>
                </a:cxn>
                <a:cxn ang="0">
                  <a:pos x="0" y="124"/>
                </a:cxn>
                <a:cxn ang="0">
                  <a:pos x="4" y="146"/>
                </a:cxn>
                <a:cxn ang="0">
                  <a:pos x="26" y="188"/>
                </a:cxn>
                <a:cxn ang="0">
                  <a:pos x="58" y="226"/>
                </a:cxn>
                <a:cxn ang="0">
                  <a:pos x="87" y="247"/>
                </a:cxn>
                <a:cxn ang="0">
                  <a:pos x="123" y="259"/>
                </a:cxn>
                <a:cxn ang="0">
                  <a:pos x="147" y="259"/>
                </a:cxn>
                <a:cxn ang="0">
                  <a:pos x="177" y="246"/>
                </a:cxn>
                <a:cxn ang="0">
                  <a:pos x="203" y="221"/>
                </a:cxn>
                <a:cxn ang="0">
                  <a:pos x="151" y="217"/>
                </a:cxn>
                <a:cxn ang="0">
                  <a:pos x="128" y="222"/>
                </a:cxn>
                <a:cxn ang="0">
                  <a:pos x="106" y="214"/>
                </a:cxn>
                <a:cxn ang="0">
                  <a:pos x="75" y="186"/>
                </a:cxn>
                <a:cxn ang="0">
                  <a:pos x="49" y="152"/>
                </a:cxn>
                <a:cxn ang="0">
                  <a:pos x="38" y="123"/>
                </a:cxn>
                <a:cxn ang="0">
                  <a:pos x="45" y="95"/>
                </a:cxn>
                <a:cxn ang="0">
                  <a:pos x="56" y="81"/>
                </a:cxn>
                <a:cxn ang="0">
                  <a:pos x="77" y="56"/>
                </a:cxn>
                <a:cxn ang="0">
                  <a:pos x="97" y="42"/>
                </a:cxn>
                <a:cxn ang="0">
                  <a:pos x="113" y="39"/>
                </a:cxn>
                <a:cxn ang="0">
                  <a:pos x="139" y="48"/>
                </a:cxn>
                <a:cxn ang="0">
                  <a:pos x="173" y="77"/>
                </a:cxn>
                <a:cxn ang="0">
                  <a:pos x="186" y="91"/>
                </a:cxn>
                <a:cxn ang="0">
                  <a:pos x="208" y="145"/>
                </a:cxn>
                <a:cxn ang="0">
                  <a:pos x="208" y="153"/>
                </a:cxn>
                <a:cxn ang="0">
                  <a:pos x="193" y="182"/>
                </a:cxn>
                <a:cxn ang="0">
                  <a:pos x="159" y="212"/>
                </a:cxn>
              </a:cxnLst>
              <a:rect l="0" t="0" r="r" b="b"/>
              <a:pathLst>
                <a:path w="247" h="260">
                  <a:moveTo>
                    <a:pt x="203" y="221"/>
                  </a:moveTo>
                  <a:lnTo>
                    <a:pt x="203" y="221"/>
                  </a:lnTo>
                  <a:lnTo>
                    <a:pt x="219" y="205"/>
                  </a:lnTo>
                  <a:lnTo>
                    <a:pt x="227" y="197"/>
                  </a:lnTo>
                  <a:lnTo>
                    <a:pt x="234" y="189"/>
                  </a:lnTo>
                  <a:lnTo>
                    <a:pt x="240" y="180"/>
                  </a:lnTo>
                  <a:lnTo>
                    <a:pt x="244" y="171"/>
                  </a:lnTo>
                  <a:lnTo>
                    <a:pt x="246" y="161"/>
                  </a:lnTo>
                  <a:lnTo>
                    <a:pt x="247" y="148"/>
                  </a:lnTo>
                  <a:lnTo>
                    <a:pt x="247" y="148"/>
                  </a:lnTo>
                  <a:lnTo>
                    <a:pt x="245" y="133"/>
                  </a:lnTo>
                  <a:lnTo>
                    <a:pt x="242" y="119"/>
                  </a:lnTo>
                  <a:lnTo>
                    <a:pt x="237" y="106"/>
                  </a:lnTo>
                  <a:lnTo>
                    <a:pt x="230" y="91"/>
                  </a:lnTo>
                  <a:lnTo>
                    <a:pt x="223" y="80"/>
                  </a:lnTo>
                  <a:lnTo>
                    <a:pt x="215" y="67"/>
                  </a:lnTo>
                  <a:lnTo>
                    <a:pt x="206" y="55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187" y="35"/>
                  </a:lnTo>
                  <a:lnTo>
                    <a:pt x="178" y="27"/>
                  </a:lnTo>
                  <a:lnTo>
                    <a:pt x="168" y="21"/>
                  </a:lnTo>
                  <a:lnTo>
                    <a:pt x="157" y="16"/>
                  </a:lnTo>
                  <a:lnTo>
                    <a:pt x="147" y="10"/>
                  </a:lnTo>
                  <a:lnTo>
                    <a:pt x="136" y="6"/>
                  </a:lnTo>
                  <a:lnTo>
                    <a:pt x="124" y="2"/>
                  </a:lnTo>
                  <a:lnTo>
                    <a:pt x="111" y="1"/>
                  </a:lnTo>
                  <a:lnTo>
                    <a:pt x="111" y="1"/>
                  </a:lnTo>
                  <a:lnTo>
                    <a:pt x="105" y="0"/>
                  </a:lnTo>
                  <a:lnTo>
                    <a:pt x="98" y="0"/>
                  </a:lnTo>
                  <a:lnTo>
                    <a:pt x="87" y="4"/>
                  </a:lnTo>
                  <a:lnTo>
                    <a:pt x="75" y="9"/>
                  </a:lnTo>
                  <a:lnTo>
                    <a:pt x="64" y="16"/>
                  </a:lnTo>
                  <a:lnTo>
                    <a:pt x="55" y="23"/>
                  </a:lnTo>
                  <a:lnTo>
                    <a:pt x="46" y="33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5" y="52"/>
                  </a:lnTo>
                  <a:lnTo>
                    <a:pt x="22" y="55"/>
                  </a:lnTo>
                  <a:lnTo>
                    <a:pt x="22" y="55"/>
                  </a:lnTo>
                  <a:lnTo>
                    <a:pt x="19" y="60"/>
                  </a:lnTo>
                  <a:lnTo>
                    <a:pt x="16" y="67"/>
                  </a:lnTo>
                  <a:lnTo>
                    <a:pt x="16" y="67"/>
                  </a:lnTo>
                  <a:lnTo>
                    <a:pt x="13" y="69"/>
                  </a:lnTo>
                  <a:lnTo>
                    <a:pt x="9" y="73"/>
                  </a:lnTo>
                  <a:lnTo>
                    <a:pt x="5" y="82"/>
                  </a:lnTo>
                  <a:lnTo>
                    <a:pt x="5" y="82"/>
                  </a:lnTo>
                  <a:lnTo>
                    <a:pt x="2" y="93"/>
                  </a:lnTo>
                  <a:lnTo>
                    <a:pt x="0" y="103"/>
                  </a:lnTo>
                  <a:lnTo>
                    <a:pt x="0" y="112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2" y="136"/>
                  </a:lnTo>
                  <a:lnTo>
                    <a:pt x="4" y="146"/>
                  </a:lnTo>
                  <a:lnTo>
                    <a:pt x="8" y="158"/>
                  </a:lnTo>
                  <a:lnTo>
                    <a:pt x="13" y="169"/>
                  </a:lnTo>
                  <a:lnTo>
                    <a:pt x="26" y="188"/>
                  </a:lnTo>
                  <a:lnTo>
                    <a:pt x="41" y="206"/>
                  </a:lnTo>
                  <a:lnTo>
                    <a:pt x="41" y="206"/>
                  </a:lnTo>
                  <a:lnTo>
                    <a:pt x="58" y="226"/>
                  </a:lnTo>
                  <a:lnTo>
                    <a:pt x="67" y="234"/>
                  </a:lnTo>
                  <a:lnTo>
                    <a:pt x="76" y="240"/>
                  </a:lnTo>
                  <a:lnTo>
                    <a:pt x="87" y="247"/>
                  </a:lnTo>
                  <a:lnTo>
                    <a:pt x="97" y="252"/>
                  </a:lnTo>
                  <a:lnTo>
                    <a:pt x="110" y="256"/>
                  </a:lnTo>
                  <a:lnTo>
                    <a:pt x="123" y="259"/>
                  </a:lnTo>
                  <a:lnTo>
                    <a:pt x="123" y="259"/>
                  </a:lnTo>
                  <a:lnTo>
                    <a:pt x="135" y="260"/>
                  </a:lnTo>
                  <a:lnTo>
                    <a:pt x="147" y="259"/>
                  </a:lnTo>
                  <a:lnTo>
                    <a:pt x="157" y="256"/>
                  </a:lnTo>
                  <a:lnTo>
                    <a:pt x="168" y="251"/>
                  </a:lnTo>
                  <a:lnTo>
                    <a:pt x="177" y="246"/>
                  </a:lnTo>
                  <a:lnTo>
                    <a:pt x="186" y="239"/>
                  </a:lnTo>
                  <a:lnTo>
                    <a:pt x="203" y="221"/>
                  </a:lnTo>
                  <a:lnTo>
                    <a:pt x="203" y="221"/>
                  </a:lnTo>
                  <a:close/>
                  <a:moveTo>
                    <a:pt x="159" y="212"/>
                  </a:moveTo>
                  <a:lnTo>
                    <a:pt x="159" y="212"/>
                  </a:lnTo>
                  <a:lnTo>
                    <a:pt x="151" y="217"/>
                  </a:lnTo>
                  <a:lnTo>
                    <a:pt x="143" y="221"/>
                  </a:lnTo>
                  <a:lnTo>
                    <a:pt x="135" y="222"/>
                  </a:lnTo>
                  <a:lnTo>
                    <a:pt x="128" y="222"/>
                  </a:lnTo>
                  <a:lnTo>
                    <a:pt x="121" y="221"/>
                  </a:lnTo>
                  <a:lnTo>
                    <a:pt x="114" y="218"/>
                  </a:lnTo>
                  <a:lnTo>
                    <a:pt x="106" y="214"/>
                  </a:lnTo>
                  <a:lnTo>
                    <a:pt x="100" y="209"/>
                  </a:lnTo>
                  <a:lnTo>
                    <a:pt x="87" y="199"/>
                  </a:lnTo>
                  <a:lnTo>
                    <a:pt x="75" y="186"/>
                  </a:lnTo>
                  <a:lnTo>
                    <a:pt x="55" y="159"/>
                  </a:lnTo>
                  <a:lnTo>
                    <a:pt x="55" y="159"/>
                  </a:lnTo>
                  <a:lnTo>
                    <a:pt x="49" y="152"/>
                  </a:lnTo>
                  <a:lnTo>
                    <a:pt x="45" y="142"/>
                  </a:lnTo>
                  <a:lnTo>
                    <a:pt x="41" y="133"/>
                  </a:lnTo>
                  <a:lnTo>
                    <a:pt x="38" y="123"/>
                  </a:lnTo>
                  <a:lnTo>
                    <a:pt x="38" y="114"/>
                  </a:lnTo>
                  <a:lnTo>
                    <a:pt x="41" y="103"/>
                  </a:lnTo>
                  <a:lnTo>
                    <a:pt x="45" y="95"/>
                  </a:lnTo>
                  <a:lnTo>
                    <a:pt x="51" y="87"/>
                  </a:lnTo>
                  <a:lnTo>
                    <a:pt x="51" y="87"/>
                  </a:lnTo>
                  <a:lnTo>
                    <a:pt x="56" y="81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77" y="56"/>
                  </a:lnTo>
                  <a:lnTo>
                    <a:pt x="87" y="48"/>
                  </a:lnTo>
                  <a:lnTo>
                    <a:pt x="97" y="42"/>
                  </a:lnTo>
                  <a:lnTo>
                    <a:pt x="97" y="42"/>
                  </a:lnTo>
                  <a:lnTo>
                    <a:pt x="102" y="40"/>
                  </a:lnTo>
                  <a:lnTo>
                    <a:pt x="107" y="39"/>
                  </a:lnTo>
                  <a:lnTo>
                    <a:pt x="113" y="39"/>
                  </a:lnTo>
                  <a:lnTo>
                    <a:pt x="118" y="39"/>
                  </a:lnTo>
                  <a:lnTo>
                    <a:pt x="128" y="43"/>
                  </a:lnTo>
                  <a:lnTo>
                    <a:pt x="139" y="48"/>
                  </a:lnTo>
                  <a:lnTo>
                    <a:pt x="149" y="55"/>
                  </a:lnTo>
                  <a:lnTo>
                    <a:pt x="159" y="63"/>
                  </a:lnTo>
                  <a:lnTo>
                    <a:pt x="173" y="77"/>
                  </a:lnTo>
                  <a:lnTo>
                    <a:pt x="173" y="77"/>
                  </a:lnTo>
                  <a:lnTo>
                    <a:pt x="179" y="84"/>
                  </a:lnTo>
                  <a:lnTo>
                    <a:pt x="186" y="91"/>
                  </a:lnTo>
                  <a:lnTo>
                    <a:pt x="195" y="108"/>
                  </a:lnTo>
                  <a:lnTo>
                    <a:pt x="203" y="125"/>
                  </a:lnTo>
                  <a:lnTo>
                    <a:pt x="208" y="145"/>
                  </a:lnTo>
                  <a:lnTo>
                    <a:pt x="208" y="145"/>
                  </a:lnTo>
                  <a:lnTo>
                    <a:pt x="210" y="149"/>
                  </a:lnTo>
                  <a:lnTo>
                    <a:pt x="208" y="153"/>
                  </a:lnTo>
                  <a:lnTo>
                    <a:pt x="206" y="163"/>
                  </a:lnTo>
                  <a:lnTo>
                    <a:pt x="200" y="172"/>
                  </a:lnTo>
                  <a:lnTo>
                    <a:pt x="193" y="182"/>
                  </a:lnTo>
                  <a:lnTo>
                    <a:pt x="183" y="191"/>
                  </a:lnTo>
                  <a:lnTo>
                    <a:pt x="174" y="199"/>
                  </a:lnTo>
                  <a:lnTo>
                    <a:pt x="159" y="212"/>
                  </a:lnTo>
                  <a:lnTo>
                    <a:pt x="159" y="2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0" name="chenying0907 867"/>
            <p:cNvSpPr>
              <a:spLocks/>
            </p:cNvSpPr>
            <p:nvPr/>
          </p:nvSpPr>
          <p:spPr bwMode="auto">
            <a:xfrm>
              <a:off x="4233863" y="3363913"/>
              <a:ext cx="76200" cy="95250"/>
            </a:xfrm>
            <a:custGeom>
              <a:avLst/>
              <a:gdLst/>
              <a:ahLst/>
              <a:cxnLst>
                <a:cxn ang="0">
                  <a:pos x="174" y="184"/>
                </a:cxn>
                <a:cxn ang="0">
                  <a:pos x="174" y="184"/>
                </a:cxn>
                <a:cxn ang="0">
                  <a:pos x="168" y="163"/>
                </a:cxn>
                <a:cxn ang="0">
                  <a:pos x="160" y="142"/>
                </a:cxn>
                <a:cxn ang="0">
                  <a:pos x="151" y="121"/>
                </a:cxn>
                <a:cxn ang="0">
                  <a:pos x="140" y="102"/>
                </a:cxn>
                <a:cxn ang="0">
                  <a:pos x="140" y="102"/>
                </a:cxn>
                <a:cxn ang="0">
                  <a:pos x="131" y="89"/>
                </a:cxn>
                <a:cxn ang="0">
                  <a:pos x="122" y="76"/>
                </a:cxn>
                <a:cxn ang="0">
                  <a:pos x="110" y="62"/>
                </a:cxn>
                <a:cxn ang="0">
                  <a:pos x="99" y="51"/>
                </a:cxn>
                <a:cxn ang="0">
                  <a:pos x="72" y="27"/>
                </a:cxn>
                <a:cxn ang="0">
                  <a:pos x="48" y="6"/>
                </a:cxn>
                <a:cxn ang="0">
                  <a:pos x="48" y="6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8" y="49"/>
                </a:cxn>
                <a:cxn ang="0">
                  <a:pos x="28" y="49"/>
                </a:cxn>
                <a:cxn ang="0">
                  <a:pos x="49" y="68"/>
                </a:cxn>
                <a:cxn ang="0">
                  <a:pos x="67" y="87"/>
                </a:cxn>
                <a:cxn ang="0">
                  <a:pos x="83" y="107"/>
                </a:cxn>
                <a:cxn ang="0">
                  <a:pos x="97" y="127"/>
                </a:cxn>
                <a:cxn ang="0">
                  <a:pos x="109" y="149"/>
                </a:cxn>
                <a:cxn ang="0">
                  <a:pos x="121" y="171"/>
                </a:cxn>
                <a:cxn ang="0">
                  <a:pos x="130" y="196"/>
                </a:cxn>
                <a:cxn ang="0">
                  <a:pos x="139" y="222"/>
                </a:cxn>
                <a:cxn ang="0">
                  <a:pos x="139" y="222"/>
                </a:cxn>
                <a:cxn ang="0">
                  <a:pos x="142" y="227"/>
                </a:cxn>
                <a:cxn ang="0">
                  <a:pos x="144" y="231"/>
                </a:cxn>
                <a:cxn ang="0">
                  <a:pos x="148" y="235"/>
                </a:cxn>
                <a:cxn ang="0">
                  <a:pos x="152" y="238"/>
                </a:cxn>
                <a:cxn ang="0">
                  <a:pos x="157" y="239"/>
                </a:cxn>
                <a:cxn ang="0">
                  <a:pos x="163" y="239"/>
                </a:cxn>
                <a:cxn ang="0">
                  <a:pos x="168" y="238"/>
                </a:cxn>
                <a:cxn ang="0">
                  <a:pos x="173" y="236"/>
                </a:cxn>
                <a:cxn ang="0">
                  <a:pos x="173" y="236"/>
                </a:cxn>
                <a:cxn ang="0">
                  <a:pos x="181" y="230"/>
                </a:cxn>
                <a:cxn ang="0">
                  <a:pos x="185" y="222"/>
                </a:cxn>
                <a:cxn ang="0">
                  <a:pos x="187" y="214"/>
                </a:cxn>
                <a:cxn ang="0">
                  <a:pos x="190" y="205"/>
                </a:cxn>
                <a:cxn ang="0">
                  <a:pos x="190" y="205"/>
                </a:cxn>
                <a:cxn ang="0">
                  <a:pos x="189" y="197"/>
                </a:cxn>
                <a:cxn ang="0">
                  <a:pos x="186" y="191"/>
                </a:cxn>
                <a:cxn ang="0">
                  <a:pos x="181" y="187"/>
                </a:cxn>
                <a:cxn ang="0">
                  <a:pos x="174" y="184"/>
                </a:cxn>
                <a:cxn ang="0">
                  <a:pos x="174" y="184"/>
                </a:cxn>
              </a:cxnLst>
              <a:rect l="0" t="0" r="r" b="b"/>
              <a:pathLst>
                <a:path w="190" h="239">
                  <a:moveTo>
                    <a:pt x="174" y="184"/>
                  </a:moveTo>
                  <a:lnTo>
                    <a:pt x="174" y="184"/>
                  </a:lnTo>
                  <a:lnTo>
                    <a:pt x="168" y="163"/>
                  </a:lnTo>
                  <a:lnTo>
                    <a:pt x="160" y="142"/>
                  </a:lnTo>
                  <a:lnTo>
                    <a:pt x="151" y="121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31" y="89"/>
                  </a:lnTo>
                  <a:lnTo>
                    <a:pt x="122" y="76"/>
                  </a:lnTo>
                  <a:lnTo>
                    <a:pt x="110" y="62"/>
                  </a:lnTo>
                  <a:lnTo>
                    <a:pt x="99" y="51"/>
                  </a:lnTo>
                  <a:lnTo>
                    <a:pt x="72" y="27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49" y="68"/>
                  </a:lnTo>
                  <a:lnTo>
                    <a:pt x="67" y="87"/>
                  </a:lnTo>
                  <a:lnTo>
                    <a:pt x="83" y="107"/>
                  </a:lnTo>
                  <a:lnTo>
                    <a:pt x="97" y="127"/>
                  </a:lnTo>
                  <a:lnTo>
                    <a:pt x="109" y="149"/>
                  </a:lnTo>
                  <a:lnTo>
                    <a:pt x="121" y="171"/>
                  </a:lnTo>
                  <a:lnTo>
                    <a:pt x="130" y="196"/>
                  </a:lnTo>
                  <a:lnTo>
                    <a:pt x="139" y="222"/>
                  </a:lnTo>
                  <a:lnTo>
                    <a:pt x="139" y="222"/>
                  </a:lnTo>
                  <a:lnTo>
                    <a:pt x="142" y="227"/>
                  </a:lnTo>
                  <a:lnTo>
                    <a:pt x="144" y="231"/>
                  </a:lnTo>
                  <a:lnTo>
                    <a:pt x="148" y="235"/>
                  </a:lnTo>
                  <a:lnTo>
                    <a:pt x="152" y="238"/>
                  </a:lnTo>
                  <a:lnTo>
                    <a:pt x="157" y="239"/>
                  </a:lnTo>
                  <a:lnTo>
                    <a:pt x="163" y="239"/>
                  </a:lnTo>
                  <a:lnTo>
                    <a:pt x="168" y="238"/>
                  </a:lnTo>
                  <a:lnTo>
                    <a:pt x="173" y="236"/>
                  </a:lnTo>
                  <a:lnTo>
                    <a:pt x="173" y="236"/>
                  </a:lnTo>
                  <a:lnTo>
                    <a:pt x="181" y="230"/>
                  </a:lnTo>
                  <a:lnTo>
                    <a:pt x="185" y="222"/>
                  </a:lnTo>
                  <a:lnTo>
                    <a:pt x="187" y="214"/>
                  </a:lnTo>
                  <a:lnTo>
                    <a:pt x="190" y="205"/>
                  </a:lnTo>
                  <a:lnTo>
                    <a:pt x="190" y="205"/>
                  </a:lnTo>
                  <a:lnTo>
                    <a:pt x="189" y="197"/>
                  </a:lnTo>
                  <a:lnTo>
                    <a:pt x="186" y="191"/>
                  </a:lnTo>
                  <a:lnTo>
                    <a:pt x="181" y="187"/>
                  </a:lnTo>
                  <a:lnTo>
                    <a:pt x="174" y="184"/>
                  </a:lnTo>
                  <a:lnTo>
                    <a:pt x="174" y="18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1" name="chenying0907 868"/>
            <p:cNvSpPr>
              <a:spLocks/>
            </p:cNvSpPr>
            <p:nvPr/>
          </p:nvSpPr>
          <p:spPr bwMode="auto">
            <a:xfrm>
              <a:off x="4421188" y="3222626"/>
              <a:ext cx="46038" cy="36513"/>
            </a:xfrm>
            <a:custGeom>
              <a:avLst/>
              <a:gdLst/>
              <a:ahLst/>
              <a:cxnLst>
                <a:cxn ang="0">
                  <a:pos x="102" y="49"/>
                </a:cxn>
                <a:cxn ang="0">
                  <a:pos x="102" y="49"/>
                </a:cxn>
                <a:cxn ang="0">
                  <a:pos x="94" y="45"/>
                </a:cxn>
                <a:cxn ang="0">
                  <a:pos x="86" y="41"/>
                </a:cxn>
                <a:cxn ang="0">
                  <a:pos x="71" y="30"/>
                </a:cxn>
                <a:cxn ang="0">
                  <a:pos x="54" y="15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9" y="31"/>
                </a:cxn>
                <a:cxn ang="0">
                  <a:pos x="9" y="31"/>
                </a:cxn>
                <a:cxn ang="0">
                  <a:pos x="21" y="39"/>
                </a:cxn>
                <a:cxn ang="0">
                  <a:pos x="30" y="47"/>
                </a:cxn>
                <a:cxn ang="0">
                  <a:pos x="48" y="65"/>
                </a:cxn>
                <a:cxn ang="0">
                  <a:pos x="58" y="74"/>
                </a:cxn>
                <a:cxn ang="0">
                  <a:pos x="67" y="81"/>
                </a:cxn>
                <a:cxn ang="0">
                  <a:pos x="79" y="87"/>
                </a:cxn>
                <a:cxn ang="0">
                  <a:pos x="90" y="92"/>
                </a:cxn>
                <a:cxn ang="0">
                  <a:pos x="90" y="92"/>
                </a:cxn>
                <a:cxn ang="0">
                  <a:pos x="96" y="94"/>
                </a:cxn>
                <a:cxn ang="0">
                  <a:pos x="101" y="94"/>
                </a:cxn>
                <a:cxn ang="0">
                  <a:pos x="105" y="92"/>
                </a:cxn>
                <a:cxn ang="0">
                  <a:pos x="109" y="91"/>
                </a:cxn>
                <a:cxn ang="0">
                  <a:pos x="111" y="89"/>
                </a:cxn>
                <a:cxn ang="0">
                  <a:pos x="114" y="85"/>
                </a:cxn>
                <a:cxn ang="0">
                  <a:pos x="118" y="77"/>
                </a:cxn>
                <a:cxn ang="0">
                  <a:pos x="119" y="69"/>
                </a:cxn>
                <a:cxn ang="0">
                  <a:pos x="118" y="64"/>
                </a:cxn>
                <a:cxn ang="0">
                  <a:pos x="116" y="60"/>
                </a:cxn>
                <a:cxn ang="0">
                  <a:pos x="114" y="57"/>
                </a:cxn>
                <a:cxn ang="0">
                  <a:pos x="111" y="53"/>
                </a:cxn>
                <a:cxn ang="0">
                  <a:pos x="107" y="51"/>
                </a:cxn>
                <a:cxn ang="0">
                  <a:pos x="102" y="49"/>
                </a:cxn>
                <a:cxn ang="0">
                  <a:pos x="102" y="49"/>
                </a:cxn>
              </a:cxnLst>
              <a:rect l="0" t="0" r="r" b="b"/>
              <a:pathLst>
                <a:path w="119" h="94">
                  <a:moveTo>
                    <a:pt x="102" y="49"/>
                  </a:moveTo>
                  <a:lnTo>
                    <a:pt x="102" y="49"/>
                  </a:lnTo>
                  <a:lnTo>
                    <a:pt x="94" y="45"/>
                  </a:lnTo>
                  <a:lnTo>
                    <a:pt x="86" y="41"/>
                  </a:lnTo>
                  <a:lnTo>
                    <a:pt x="71" y="30"/>
                  </a:lnTo>
                  <a:lnTo>
                    <a:pt x="54" y="15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21" y="39"/>
                  </a:lnTo>
                  <a:lnTo>
                    <a:pt x="30" y="47"/>
                  </a:lnTo>
                  <a:lnTo>
                    <a:pt x="48" y="65"/>
                  </a:lnTo>
                  <a:lnTo>
                    <a:pt x="58" y="74"/>
                  </a:lnTo>
                  <a:lnTo>
                    <a:pt x="67" y="81"/>
                  </a:lnTo>
                  <a:lnTo>
                    <a:pt x="79" y="87"/>
                  </a:lnTo>
                  <a:lnTo>
                    <a:pt x="90" y="92"/>
                  </a:lnTo>
                  <a:lnTo>
                    <a:pt x="90" y="92"/>
                  </a:lnTo>
                  <a:lnTo>
                    <a:pt x="96" y="94"/>
                  </a:lnTo>
                  <a:lnTo>
                    <a:pt x="101" y="94"/>
                  </a:lnTo>
                  <a:lnTo>
                    <a:pt x="105" y="92"/>
                  </a:lnTo>
                  <a:lnTo>
                    <a:pt x="109" y="91"/>
                  </a:lnTo>
                  <a:lnTo>
                    <a:pt x="111" y="89"/>
                  </a:lnTo>
                  <a:lnTo>
                    <a:pt x="114" y="85"/>
                  </a:lnTo>
                  <a:lnTo>
                    <a:pt x="118" y="77"/>
                  </a:lnTo>
                  <a:lnTo>
                    <a:pt x="119" y="69"/>
                  </a:lnTo>
                  <a:lnTo>
                    <a:pt x="118" y="64"/>
                  </a:lnTo>
                  <a:lnTo>
                    <a:pt x="116" y="60"/>
                  </a:lnTo>
                  <a:lnTo>
                    <a:pt x="114" y="57"/>
                  </a:lnTo>
                  <a:lnTo>
                    <a:pt x="111" y="53"/>
                  </a:lnTo>
                  <a:lnTo>
                    <a:pt x="107" y="51"/>
                  </a:lnTo>
                  <a:lnTo>
                    <a:pt x="102" y="49"/>
                  </a:lnTo>
                  <a:lnTo>
                    <a:pt x="102" y="4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2" name="chenying0907 869"/>
            <p:cNvSpPr>
              <a:spLocks noEditPoints="1"/>
            </p:cNvSpPr>
            <p:nvPr/>
          </p:nvSpPr>
          <p:spPr bwMode="auto">
            <a:xfrm>
              <a:off x="4148138" y="3128963"/>
              <a:ext cx="312738" cy="266700"/>
            </a:xfrm>
            <a:custGeom>
              <a:avLst/>
              <a:gdLst/>
              <a:ahLst/>
              <a:cxnLst>
                <a:cxn ang="0">
                  <a:pos x="764" y="150"/>
                </a:cxn>
                <a:cxn ang="0">
                  <a:pos x="758" y="142"/>
                </a:cxn>
                <a:cxn ang="0">
                  <a:pos x="713" y="99"/>
                </a:cxn>
                <a:cxn ang="0">
                  <a:pos x="638" y="37"/>
                </a:cxn>
                <a:cxn ang="0">
                  <a:pos x="603" y="6"/>
                </a:cxn>
                <a:cxn ang="0">
                  <a:pos x="587" y="2"/>
                </a:cxn>
                <a:cxn ang="0">
                  <a:pos x="570" y="2"/>
                </a:cxn>
                <a:cxn ang="0">
                  <a:pos x="542" y="23"/>
                </a:cxn>
                <a:cxn ang="0">
                  <a:pos x="433" y="108"/>
                </a:cxn>
                <a:cxn ang="0">
                  <a:pos x="308" y="201"/>
                </a:cxn>
                <a:cxn ang="0">
                  <a:pos x="227" y="256"/>
                </a:cxn>
                <a:cxn ang="0">
                  <a:pos x="120" y="345"/>
                </a:cxn>
                <a:cxn ang="0">
                  <a:pos x="31" y="411"/>
                </a:cxn>
                <a:cxn ang="0">
                  <a:pos x="1" y="451"/>
                </a:cxn>
                <a:cxn ang="0">
                  <a:pos x="4" y="469"/>
                </a:cxn>
                <a:cxn ang="0">
                  <a:pos x="9" y="482"/>
                </a:cxn>
                <a:cxn ang="0">
                  <a:pos x="30" y="515"/>
                </a:cxn>
                <a:cxn ang="0">
                  <a:pos x="64" y="558"/>
                </a:cxn>
                <a:cxn ang="0">
                  <a:pos x="109" y="613"/>
                </a:cxn>
                <a:cxn ang="0">
                  <a:pos x="137" y="639"/>
                </a:cxn>
                <a:cxn ang="0">
                  <a:pos x="143" y="650"/>
                </a:cxn>
                <a:cxn ang="0">
                  <a:pos x="153" y="665"/>
                </a:cxn>
                <a:cxn ang="0">
                  <a:pos x="171" y="670"/>
                </a:cxn>
                <a:cxn ang="0">
                  <a:pos x="191" y="659"/>
                </a:cxn>
                <a:cxn ang="0">
                  <a:pos x="283" y="584"/>
                </a:cxn>
                <a:cxn ang="0">
                  <a:pos x="336" y="549"/>
                </a:cxn>
                <a:cxn ang="0">
                  <a:pos x="366" y="520"/>
                </a:cxn>
                <a:cxn ang="0">
                  <a:pos x="422" y="477"/>
                </a:cxn>
                <a:cxn ang="0">
                  <a:pos x="525" y="406"/>
                </a:cxn>
                <a:cxn ang="0">
                  <a:pos x="658" y="303"/>
                </a:cxn>
                <a:cxn ang="0">
                  <a:pos x="726" y="258"/>
                </a:cxn>
                <a:cxn ang="0">
                  <a:pos x="773" y="215"/>
                </a:cxn>
                <a:cxn ang="0">
                  <a:pos x="784" y="176"/>
                </a:cxn>
                <a:cxn ang="0">
                  <a:pos x="765" y="150"/>
                </a:cxn>
                <a:cxn ang="0">
                  <a:pos x="723" y="202"/>
                </a:cxn>
                <a:cxn ang="0">
                  <a:pos x="694" y="217"/>
                </a:cxn>
                <a:cxn ang="0">
                  <a:pos x="631" y="269"/>
                </a:cxn>
                <a:cxn ang="0">
                  <a:pos x="576" y="308"/>
                </a:cxn>
                <a:cxn ang="0">
                  <a:pos x="491" y="372"/>
                </a:cxn>
                <a:cxn ang="0">
                  <a:pos x="380" y="449"/>
                </a:cxn>
                <a:cxn ang="0">
                  <a:pos x="226" y="575"/>
                </a:cxn>
                <a:cxn ang="0">
                  <a:pos x="168" y="609"/>
                </a:cxn>
                <a:cxn ang="0">
                  <a:pos x="104" y="536"/>
                </a:cxn>
                <a:cxn ang="0">
                  <a:pos x="57" y="479"/>
                </a:cxn>
                <a:cxn ang="0">
                  <a:pos x="47" y="460"/>
                </a:cxn>
                <a:cxn ang="0">
                  <a:pos x="62" y="443"/>
                </a:cxn>
                <a:cxn ang="0">
                  <a:pos x="100" y="419"/>
                </a:cxn>
                <a:cxn ang="0">
                  <a:pos x="205" y="333"/>
                </a:cxn>
                <a:cxn ang="0">
                  <a:pos x="320" y="249"/>
                </a:cxn>
                <a:cxn ang="0">
                  <a:pos x="421" y="180"/>
                </a:cxn>
                <a:cxn ang="0">
                  <a:pos x="480" y="126"/>
                </a:cxn>
                <a:cxn ang="0">
                  <a:pos x="582" y="53"/>
                </a:cxn>
                <a:cxn ang="0">
                  <a:pos x="658" y="108"/>
                </a:cxn>
                <a:cxn ang="0">
                  <a:pos x="732" y="184"/>
                </a:cxn>
                <a:cxn ang="0">
                  <a:pos x="737" y="190"/>
                </a:cxn>
                <a:cxn ang="0">
                  <a:pos x="727" y="198"/>
                </a:cxn>
              </a:cxnLst>
              <a:rect l="0" t="0" r="r" b="b"/>
              <a:pathLst>
                <a:path w="786" h="670">
                  <a:moveTo>
                    <a:pt x="765" y="150"/>
                  </a:moveTo>
                  <a:lnTo>
                    <a:pt x="765" y="150"/>
                  </a:lnTo>
                  <a:lnTo>
                    <a:pt x="761" y="145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2" y="149"/>
                  </a:lnTo>
                  <a:lnTo>
                    <a:pt x="762" y="149"/>
                  </a:lnTo>
                  <a:lnTo>
                    <a:pt x="758" y="142"/>
                  </a:lnTo>
                  <a:lnTo>
                    <a:pt x="753" y="136"/>
                  </a:lnTo>
                  <a:lnTo>
                    <a:pt x="739" y="121"/>
                  </a:lnTo>
                  <a:lnTo>
                    <a:pt x="724" y="109"/>
                  </a:lnTo>
                  <a:lnTo>
                    <a:pt x="713" y="99"/>
                  </a:lnTo>
                  <a:lnTo>
                    <a:pt x="713" y="99"/>
                  </a:lnTo>
                  <a:lnTo>
                    <a:pt x="689" y="75"/>
                  </a:lnTo>
                  <a:lnTo>
                    <a:pt x="664" y="56"/>
                  </a:lnTo>
                  <a:lnTo>
                    <a:pt x="638" y="37"/>
                  </a:lnTo>
                  <a:lnTo>
                    <a:pt x="612" y="19"/>
                  </a:lnTo>
                  <a:lnTo>
                    <a:pt x="612" y="19"/>
                  </a:lnTo>
                  <a:lnTo>
                    <a:pt x="608" y="11"/>
                  </a:lnTo>
                  <a:lnTo>
                    <a:pt x="603" y="6"/>
                  </a:lnTo>
                  <a:lnTo>
                    <a:pt x="595" y="2"/>
                  </a:lnTo>
                  <a:lnTo>
                    <a:pt x="591" y="2"/>
                  </a:lnTo>
                  <a:lnTo>
                    <a:pt x="587" y="2"/>
                  </a:lnTo>
                  <a:lnTo>
                    <a:pt x="587" y="2"/>
                  </a:lnTo>
                  <a:lnTo>
                    <a:pt x="582" y="1"/>
                  </a:lnTo>
                  <a:lnTo>
                    <a:pt x="578" y="0"/>
                  </a:lnTo>
                  <a:lnTo>
                    <a:pt x="574" y="1"/>
                  </a:lnTo>
                  <a:lnTo>
                    <a:pt x="570" y="2"/>
                  </a:lnTo>
                  <a:lnTo>
                    <a:pt x="563" y="6"/>
                  </a:lnTo>
                  <a:lnTo>
                    <a:pt x="559" y="14"/>
                  </a:lnTo>
                  <a:lnTo>
                    <a:pt x="559" y="14"/>
                  </a:lnTo>
                  <a:lnTo>
                    <a:pt x="542" y="23"/>
                  </a:lnTo>
                  <a:lnTo>
                    <a:pt x="525" y="34"/>
                  </a:lnTo>
                  <a:lnTo>
                    <a:pt x="493" y="58"/>
                  </a:lnTo>
                  <a:lnTo>
                    <a:pt x="463" y="83"/>
                  </a:lnTo>
                  <a:lnTo>
                    <a:pt x="433" y="108"/>
                  </a:lnTo>
                  <a:lnTo>
                    <a:pt x="433" y="108"/>
                  </a:lnTo>
                  <a:lnTo>
                    <a:pt x="393" y="141"/>
                  </a:lnTo>
                  <a:lnTo>
                    <a:pt x="351" y="172"/>
                  </a:lnTo>
                  <a:lnTo>
                    <a:pt x="308" y="201"/>
                  </a:lnTo>
                  <a:lnTo>
                    <a:pt x="265" y="230"/>
                  </a:lnTo>
                  <a:lnTo>
                    <a:pt x="265" y="230"/>
                  </a:lnTo>
                  <a:lnTo>
                    <a:pt x="246" y="241"/>
                  </a:lnTo>
                  <a:lnTo>
                    <a:pt x="227" y="256"/>
                  </a:lnTo>
                  <a:lnTo>
                    <a:pt x="191" y="285"/>
                  </a:lnTo>
                  <a:lnTo>
                    <a:pt x="155" y="315"/>
                  </a:lnTo>
                  <a:lnTo>
                    <a:pt x="120" y="345"/>
                  </a:lnTo>
                  <a:lnTo>
                    <a:pt x="120" y="345"/>
                  </a:lnTo>
                  <a:lnTo>
                    <a:pt x="99" y="362"/>
                  </a:lnTo>
                  <a:lnTo>
                    <a:pt x="77" y="379"/>
                  </a:lnTo>
                  <a:lnTo>
                    <a:pt x="31" y="411"/>
                  </a:lnTo>
                  <a:lnTo>
                    <a:pt x="31" y="411"/>
                  </a:lnTo>
                  <a:lnTo>
                    <a:pt x="21" y="419"/>
                  </a:lnTo>
                  <a:lnTo>
                    <a:pt x="13" y="428"/>
                  </a:lnTo>
                  <a:lnTo>
                    <a:pt x="6" y="439"/>
                  </a:lnTo>
                  <a:lnTo>
                    <a:pt x="1" y="451"/>
                  </a:lnTo>
                  <a:lnTo>
                    <a:pt x="1" y="451"/>
                  </a:lnTo>
                  <a:lnTo>
                    <a:pt x="0" y="459"/>
                  </a:lnTo>
                  <a:lnTo>
                    <a:pt x="1" y="464"/>
                  </a:lnTo>
                  <a:lnTo>
                    <a:pt x="4" y="469"/>
                  </a:lnTo>
                  <a:lnTo>
                    <a:pt x="7" y="473"/>
                  </a:lnTo>
                  <a:lnTo>
                    <a:pt x="7" y="473"/>
                  </a:lnTo>
                  <a:lnTo>
                    <a:pt x="7" y="478"/>
                  </a:lnTo>
                  <a:lnTo>
                    <a:pt x="9" y="482"/>
                  </a:lnTo>
                  <a:lnTo>
                    <a:pt x="9" y="482"/>
                  </a:lnTo>
                  <a:lnTo>
                    <a:pt x="13" y="491"/>
                  </a:lnTo>
                  <a:lnTo>
                    <a:pt x="18" y="499"/>
                  </a:lnTo>
                  <a:lnTo>
                    <a:pt x="30" y="515"/>
                  </a:lnTo>
                  <a:lnTo>
                    <a:pt x="30" y="515"/>
                  </a:lnTo>
                  <a:lnTo>
                    <a:pt x="45" y="537"/>
                  </a:lnTo>
                  <a:lnTo>
                    <a:pt x="55" y="548"/>
                  </a:lnTo>
                  <a:lnTo>
                    <a:pt x="64" y="558"/>
                  </a:lnTo>
                  <a:lnTo>
                    <a:pt x="64" y="558"/>
                  </a:lnTo>
                  <a:lnTo>
                    <a:pt x="75" y="570"/>
                  </a:lnTo>
                  <a:lnTo>
                    <a:pt x="87" y="584"/>
                  </a:lnTo>
                  <a:lnTo>
                    <a:pt x="109" y="613"/>
                  </a:lnTo>
                  <a:lnTo>
                    <a:pt x="109" y="613"/>
                  </a:lnTo>
                  <a:lnTo>
                    <a:pt x="117" y="619"/>
                  </a:lnTo>
                  <a:lnTo>
                    <a:pt x="126" y="630"/>
                  </a:lnTo>
                  <a:lnTo>
                    <a:pt x="137" y="639"/>
                  </a:lnTo>
                  <a:lnTo>
                    <a:pt x="140" y="643"/>
                  </a:lnTo>
                  <a:lnTo>
                    <a:pt x="142" y="646"/>
                  </a:lnTo>
                  <a:lnTo>
                    <a:pt x="142" y="646"/>
                  </a:lnTo>
                  <a:lnTo>
                    <a:pt x="143" y="650"/>
                  </a:lnTo>
                  <a:lnTo>
                    <a:pt x="146" y="653"/>
                  </a:lnTo>
                  <a:lnTo>
                    <a:pt x="146" y="653"/>
                  </a:lnTo>
                  <a:lnTo>
                    <a:pt x="149" y="660"/>
                  </a:lnTo>
                  <a:lnTo>
                    <a:pt x="153" y="665"/>
                  </a:lnTo>
                  <a:lnTo>
                    <a:pt x="159" y="669"/>
                  </a:lnTo>
                  <a:lnTo>
                    <a:pt x="167" y="670"/>
                  </a:lnTo>
                  <a:lnTo>
                    <a:pt x="171" y="670"/>
                  </a:lnTo>
                  <a:lnTo>
                    <a:pt x="171" y="670"/>
                  </a:lnTo>
                  <a:lnTo>
                    <a:pt x="178" y="669"/>
                  </a:lnTo>
                  <a:lnTo>
                    <a:pt x="184" y="667"/>
                  </a:lnTo>
                  <a:lnTo>
                    <a:pt x="188" y="663"/>
                  </a:lnTo>
                  <a:lnTo>
                    <a:pt x="191" y="659"/>
                  </a:lnTo>
                  <a:lnTo>
                    <a:pt x="191" y="659"/>
                  </a:lnTo>
                  <a:lnTo>
                    <a:pt x="214" y="640"/>
                  </a:lnTo>
                  <a:lnTo>
                    <a:pt x="238" y="622"/>
                  </a:lnTo>
                  <a:lnTo>
                    <a:pt x="283" y="584"/>
                  </a:lnTo>
                  <a:lnTo>
                    <a:pt x="283" y="584"/>
                  </a:lnTo>
                  <a:lnTo>
                    <a:pt x="300" y="572"/>
                  </a:lnTo>
                  <a:lnTo>
                    <a:pt x="317" y="561"/>
                  </a:lnTo>
                  <a:lnTo>
                    <a:pt x="336" y="549"/>
                  </a:lnTo>
                  <a:lnTo>
                    <a:pt x="344" y="542"/>
                  </a:lnTo>
                  <a:lnTo>
                    <a:pt x="350" y="536"/>
                  </a:lnTo>
                  <a:lnTo>
                    <a:pt x="350" y="536"/>
                  </a:lnTo>
                  <a:lnTo>
                    <a:pt x="366" y="520"/>
                  </a:lnTo>
                  <a:lnTo>
                    <a:pt x="384" y="504"/>
                  </a:lnTo>
                  <a:lnTo>
                    <a:pt x="404" y="489"/>
                  </a:lnTo>
                  <a:lnTo>
                    <a:pt x="422" y="477"/>
                  </a:lnTo>
                  <a:lnTo>
                    <a:pt x="422" y="477"/>
                  </a:lnTo>
                  <a:lnTo>
                    <a:pt x="440" y="466"/>
                  </a:lnTo>
                  <a:lnTo>
                    <a:pt x="459" y="456"/>
                  </a:lnTo>
                  <a:lnTo>
                    <a:pt x="493" y="431"/>
                  </a:lnTo>
                  <a:lnTo>
                    <a:pt x="525" y="406"/>
                  </a:lnTo>
                  <a:lnTo>
                    <a:pt x="558" y="379"/>
                  </a:lnTo>
                  <a:lnTo>
                    <a:pt x="591" y="353"/>
                  </a:lnTo>
                  <a:lnTo>
                    <a:pt x="624" y="326"/>
                  </a:lnTo>
                  <a:lnTo>
                    <a:pt x="658" y="303"/>
                  </a:lnTo>
                  <a:lnTo>
                    <a:pt x="692" y="281"/>
                  </a:lnTo>
                  <a:lnTo>
                    <a:pt x="692" y="281"/>
                  </a:lnTo>
                  <a:lnTo>
                    <a:pt x="706" y="272"/>
                  </a:lnTo>
                  <a:lnTo>
                    <a:pt x="726" y="258"/>
                  </a:lnTo>
                  <a:lnTo>
                    <a:pt x="745" y="241"/>
                  </a:lnTo>
                  <a:lnTo>
                    <a:pt x="756" y="234"/>
                  </a:lnTo>
                  <a:lnTo>
                    <a:pt x="765" y="224"/>
                  </a:lnTo>
                  <a:lnTo>
                    <a:pt x="773" y="215"/>
                  </a:lnTo>
                  <a:lnTo>
                    <a:pt x="779" y="205"/>
                  </a:lnTo>
                  <a:lnTo>
                    <a:pt x="783" y="196"/>
                  </a:lnTo>
                  <a:lnTo>
                    <a:pt x="786" y="187"/>
                  </a:lnTo>
                  <a:lnTo>
                    <a:pt x="784" y="176"/>
                  </a:lnTo>
                  <a:lnTo>
                    <a:pt x="783" y="172"/>
                  </a:lnTo>
                  <a:lnTo>
                    <a:pt x="782" y="167"/>
                  </a:lnTo>
                  <a:lnTo>
                    <a:pt x="775" y="159"/>
                  </a:lnTo>
                  <a:lnTo>
                    <a:pt x="765" y="150"/>
                  </a:lnTo>
                  <a:lnTo>
                    <a:pt x="765" y="150"/>
                  </a:lnTo>
                  <a:close/>
                  <a:moveTo>
                    <a:pt x="727" y="198"/>
                  </a:moveTo>
                  <a:lnTo>
                    <a:pt x="727" y="198"/>
                  </a:lnTo>
                  <a:lnTo>
                    <a:pt x="723" y="202"/>
                  </a:lnTo>
                  <a:lnTo>
                    <a:pt x="719" y="205"/>
                  </a:lnTo>
                  <a:lnTo>
                    <a:pt x="707" y="209"/>
                  </a:lnTo>
                  <a:lnTo>
                    <a:pt x="707" y="209"/>
                  </a:lnTo>
                  <a:lnTo>
                    <a:pt x="694" y="217"/>
                  </a:lnTo>
                  <a:lnTo>
                    <a:pt x="681" y="226"/>
                  </a:lnTo>
                  <a:lnTo>
                    <a:pt x="668" y="236"/>
                  </a:lnTo>
                  <a:lnTo>
                    <a:pt x="656" y="248"/>
                  </a:lnTo>
                  <a:lnTo>
                    <a:pt x="631" y="269"/>
                  </a:lnTo>
                  <a:lnTo>
                    <a:pt x="618" y="279"/>
                  </a:lnTo>
                  <a:lnTo>
                    <a:pt x="605" y="289"/>
                  </a:lnTo>
                  <a:lnTo>
                    <a:pt x="605" y="289"/>
                  </a:lnTo>
                  <a:lnTo>
                    <a:pt x="576" y="308"/>
                  </a:lnTo>
                  <a:lnTo>
                    <a:pt x="548" y="329"/>
                  </a:lnTo>
                  <a:lnTo>
                    <a:pt x="519" y="351"/>
                  </a:lnTo>
                  <a:lnTo>
                    <a:pt x="491" y="372"/>
                  </a:lnTo>
                  <a:lnTo>
                    <a:pt x="491" y="372"/>
                  </a:lnTo>
                  <a:lnTo>
                    <a:pt x="463" y="392"/>
                  </a:lnTo>
                  <a:lnTo>
                    <a:pt x="435" y="410"/>
                  </a:lnTo>
                  <a:lnTo>
                    <a:pt x="406" y="430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28" y="491"/>
                  </a:lnTo>
                  <a:lnTo>
                    <a:pt x="277" y="533"/>
                  </a:lnTo>
                  <a:lnTo>
                    <a:pt x="226" y="575"/>
                  </a:lnTo>
                  <a:lnTo>
                    <a:pt x="174" y="616"/>
                  </a:lnTo>
                  <a:lnTo>
                    <a:pt x="174" y="616"/>
                  </a:lnTo>
                  <a:lnTo>
                    <a:pt x="168" y="609"/>
                  </a:lnTo>
                  <a:lnTo>
                    <a:pt x="168" y="609"/>
                  </a:lnTo>
                  <a:lnTo>
                    <a:pt x="147" y="585"/>
                  </a:lnTo>
                  <a:lnTo>
                    <a:pt x="126" y="561"/>
                  </a:lnTo>
                  <a:lnTo>
                    <a:pt x="126" y="561"/>
                  </a:lnTo>
                  <a:lnTo>
                    <a:pt x="104" y="536"/>
                  </a:lnTo>
                  <a:lnTo>
                    <a:pt x="82" y="511"/>
                  </a:lnTo>
                  <a:lnTo>
                    <a:pt x="82" y="511"/>
                  </a:lnTo>
                  <a:lnTo>
                    <a:pt x="66" y="491"/>
                  </a:lnTo>
                  <a:lnTo>
                    <a:pt x="57" y="479"/>
                  </a:lnTo>
                  <a:lnTo>
                    <a:pt x="52" y="470"/>
                  </a:lnTo>
                  <a:lnTo>
                    <a:pt x="52" y="470"/>
                  </a:lnTo>
                  <a:lnTo>
                    <a:pt x="49" y="465"/>
                  </a:lnTo>
                  <a:lnTo>
                    <a:pt x="47" y="460"/>
                  </a:lnTo>
                  <a:lnTo>
                    <a:pt x="47" y="460"/>
                  </a:lnTo>
                  <a:lnTo>
                    <a:pt x="51" y="455"/>
                  </a:lnTo>
                  <a:lnTo>
                    <a:pt x="56" y="448"/>
                  </a:lnTo>
                  <a:lnTo>
                    <a:pt x="62" y="443"/>
                  </a:lnTo>
                  <a:lnTo>
                    <a:pt x="70" y="438"/>
                  </a:lnTo>
                  <a:lnTo>
                    <a:pt x="87" y="428"/>
                  </a:lnTo>
                  <a:lnTo>
                    <a:pt x="100" y="419"/>
                  </a:lnTo>
                  <a:lnTo>
                    <a:pt x="100" y="419"/>
                  </a:lnTo>
                  <a:lnTo>
                    <a:pt x="134" y="392"/>
                  </a:lnTo>
                  <a:lnTo>
                    <a:pt x="168" y="363"/>
                  </a:lnTo>
                  <a:lnTo>
                    <a:pt x="168" y="363"/>
                  </a:lnTo>
                  <a:lnTo>
                    <a:pt x="205" y="333"/>
                  </a:lnTo>
                  <a:lnTo>
                    <a:pt x="242" y="303"/>
                  </a:lnTo>
                  <a:lnTo>
                    <a:pt x="280" y="274"/>
                  </a:lnTo>
                  <a:lnTo>
                    <a:pt x="299" y="261"/>
                  </a:lnTo>
                  <a:lnTo>
                    <a:pt x="320" y="249"/>
                  </a:lnTo>
                  <a:lnTo>
                    <a:pt x="320" y="249"/>
                  </a:lnTo>
                  <a:lnTo>
                    <a:pt x="354" y="227"/>
                  </a:lnTo>
                  <a:lnTo>
                    <a:pt x="388" y="205"/>
                  </a:lnTo>
                  <a:lnTo>
                    <a:pt x="421" y="180"/>
                  </a:lnTo>
                  <a:lnTo>
                    <a:pt x="437" y="167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80" y="126"/>
                  </a:lnTo>
                  <a:lnTo>
                    <a:pt x="512" y="99"/>
                  </a:lnTo>
                  <a:lnTo>
                    <a:pt x="546" y="74"/>
                  </a:lnTo>
                  <a:lnTo>
                    <a:pt x="565" y="64"/>
                  </a:lnTo>
                  <a:lnTo>
                    <a:pt x="582" y="53"/>
                  </a:lnTo>
                  <a:lnTo>
                    <a:pt x="582" y="53"/>
                  </a:lnTo>
                  <a:lnTo>
                    <a:pt x="608" y="70"/>
                  </a:lnTo>
                  <a:lnTo>
                    <a:pt x="633" y="88"/>
                  </a:lnTo>
                  <a:lnTo>
                    <a:pt x="658" y="108"/>
                  </a:lnTo>
                  <a:lnTo>
                    <a:pt x="669" y="120"/>
                  </a:lnTo>
                  <a:lnTo>
                    <a:pt x="680" y="132"/>
                  </a:lnTo>
                  <a:lnTo>
                    <a:pt x="680" y="132"/>
                  </a:lnTo>
                  <a:lnTo>
                    <a:pt x="732" y="184"/>
                  </a:lnTo>
                  <a:lnTo>
                    <a:pt x="732" y="184"/>
                  </a:lnTo>
                  <a:lnTo>
                    <a:pt x="739" y="189"/>
                  </a:lnTo>
                  <a:lnTo>
                    <a:pt x="739" y="190"/>
                  </a:lnTo>
                  <a:lnTo>
                    <a:pt x="737" y="190"/>
                  </a:lnTo>
                  <a:lnTo>
                    <a:pt x="733" y="192"/>
                  </a:lnTo>
                  <a:lnTo>
                    <a:pt x="730" y="194"/>
                  </a:lnTo>
                  <a:lnTo>
                    <a:pt x="727" y="198"/>
                  </a:lnTo>
                  <a:lnTo>
                    <a:pt x="727" y="19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3" name="chenying0907 870"/>
            <p:cNvSpPr>
              <a:spLocks noEditPoints="1"/>
            </p:cNvSpPr>
            <p:nvPr/>
          </p:nvSpPr>
          <p:spPr bwMode="auto">
            <a:xfrm>
              <a:off x="4635501" y="3128963"/>
              <a:ext cx="311150" cy="266700"/>
            </a:xfrm>
            <a:custGeom>
              <a:avLst/>
              <a:gdLst/>
              <a:ahLst/>
              <a:cxnLst>
                <a:cxn ang="0">
                  <a:pos x="162" y="326"/>
                </a:cxn>
                <a:cxn ang="0">
                  <a:pos x="293" y="431"/>
                </a:cxn>
                <a:cxn ang="0">
                  <a:pos x="364" y="477"/>
                </a:cxn>
                <a:cxn ang="0">
                  <a:pos x="436" y="536"/>
                </a:cxn>
                <a:cxn ang="0">
                  <a:pos x="469" y="561"/>
                </a:cxn>
                <a:cxn ang="0">
                  <a:pos x="548" y="622"/>
                </a:cxn>
                <a:cxn ang="0">
                  <a:pos x="598" y="663"/>
                </a:cxn>
                <a:cxn ang="0">
                  <a:pos x="619" y="670"/>
                </a:cxn>
                <a:cxn ang="0">
                  <a:pos x="637" y="660"/>
                </a:cxn>
                <a:cxn ang="0">
                  <a:pos x="644" y="646"/>
                </a:cxn>
                <a:cxn ang="0">
                  <a:pos x="660" y="630"/>
                </a:cxn>
                <a:cxn ang="0">
                  <a:pos x="699" y="584"/>
                </a:cxn>
                <a:cxn ang="0">
                  <a:pos x="732" y="548"/>
                </a:cxn>
                <a:cxn ang="0">
                  <a:pos x="768" y="499"/>
                </a:cxn>
                <a:cxn ang="0">
                  <a:pos x="779" y="478"/>
                </a:cxn>
                <a:cxn ang="0">
                  <a:pos x="785" y="464"/>
                </a:cxn>
                <a:cxn ang="0">
                  <a:pos x="781" y="439"/>
                </a:cxn>
                <a:cxn ang="0">
                  <a:pos x="755" y="411"/>
                </a:cxn>
                <a:cxn ang="0">
                  <a:pos x="666" y="345"/>
                </a:cxn>
                <a:cxn ang="0">
                  <a:pos x="541" y="241"/>
                </a:cxn>
                <a:cxn ang="0">
                  <a:pos x="435" y="172"/>
                </a:cxn>
                <a:cxn ang="0">
                  <a:pos x="323" y="83"/>
                </a:cxn>
                <a:cxn ang="0">
                  <a:pos x="227" y="14"/>
                </a:cxn>
                <a:cxn ang="0">
                  <a:pos x="212" y="1"/>
                </a:cxn>
                <a:cxn ang="0">
                  <a:pos x="200" y="2"/>
                </a:cxn>
                <a:cxn ang="0">
                  <a:pos x="178" y="11"/>
                </a:cxn>
                <a:cxn ang="0">
                  <a:pos x="122" y="56"/>
                </a:cxn>
                <a:cxn ang="0">
                  <a:pos x="62" y="109"/>
                </a:cxn>
                <a:cxn ang="0">
                  <a:pos x="24" y="149"/>
                </a:cxn>
                <a:cxn ang="0">
                  <a:pos x="25" y="145"/>
                </a:cxn>
                <a:cxn ang="0">
                  <a:pos x="4" y="167"/>
                </a:cxn>
                <a:cxn ang="0">
                  <a:pos x="3" y="196"/>
                </a:cxn>
                <a:cxn ang="0">
                  <a:pos x="30" y="234"/>
                </a:cxn>
                <a:cxn ang="0">
                  <a:pos x="94" y="281"/>
                </a:cxn>
                <a:cxn ang="0">
                  <a:pos x="106" y="132"/>
                </a:cxn>
                <a:cxn ang="0">
                  <a:pos x="153" y="88"/>
                </a:cxn>
                <a:cxn ang="0">
                  <a:pos x="221" y="64"/>
                </a:cxn>
                <a:cxn ang="0">
                  <a:pos x="335" y="153"/>
                </a:cxn>
                <a:cxn ang="0">
                  <a:pos x="398" y="205"/>
                </a:cxn>
                <a:cxn ang="0">
                  <a:pos x="487" y="261"/>
                </a:cxn>
                <a:cxn ang="0">
                  <a:pos x="618" y="363"/>
                </a:cxn>
                <a:cxn ang="0">
                  <a:pos x="686" y="419"/>
                </a:cxn>
                <a:cxn ang="0">
                  <a:pos x="730" y="448"/>
                </a:cxn>
                <a:cxn ang="0">
                  <a:pos x="737" y="465"/>
                </a:cxn>
                <a:cxn ang="0">
                  <a:pos x="720" y="491"/>
                </a:cxn>
                <a:cxn ang="0">
                  <a:pos x="660" y="561"/>
                </a:cxn>
                <a:cxn ang="0">
                  <a:pos x="618" y="609"/>
                </a:cxn>
                <a:cxn ang="0">
                  <a:pos x="509" y="533"/>
                </a:cxn>
                <a:cxn ang="0">
                  <a:pos x="380" y="430"/>
                </a:cxn>
                <a:cxn ang="0">
                  <a:pos x="295" y="372"/>
                </a:cxn>
                <a:cxn ang="0">
                  <a:pos x="181" y="289"/>
                </a:cxn>
                <a:cxn ang="0">
                  <a:pos x="131" y="248"/>
                </a:cxn>
                <a:cxn ang="0">
                  <a:pos x="79" y="209"/>
                </a:cxn>
                <a:cxn ang="0">
                  <a:pos x="60" y="198"/>
                </a:cxn>
                <a:cxn ang="0">
                  <a:pos x="49" y="190"/>
                </a:cxn>
                <a:cxn ang="0">
                  <a:pos x="54" y="184"/>
                </a:cxn>
              </a:cxnLst>
              <a:rect l="0" t="0" r="r" b="b"/>
              <a:pathLst>
                <a:path w="786" h="670">
                  <a:moveTo>
                    <a:pt x="94" y="281"/>
                  </a:moveTo>
                  <a:lnTo>
                    <a:pt x="94" y="281"/>
                  </a:lnTo>
                  <a:lnTo>
                    <a:pt x="130" y="303"/>
                  </a:lnTo>
                  <a:lnTo>
                    <a:pt x="162" y="326"/>
                  </a:lnTo>
                  <a:lnTo>
                    <a:pt x="195" y="353"/>
                  </a:lnTo>
                  <a:lnTo>
                    <a:pt x="228" y="379"/>
                  </a:lnTo>
                  <a:lnTo>
                    <a:pt x="261" y="406"/>
                  </a:lnTo>
                  <a:lnTo>
                    <a:pt x="293" y="431"/>
                  </a:lnTo>
                  <a:lnTo>
                    <a:pt x="329" y="456"/>
                  </a:lnTo>
                  <a:lnTo>
                    <a:pt x="346" y="466"/>
                  </a:lnTo>
                  <a:lnTo>
                    <a:pt x="364" y="477"/>
                  </a:lnTo>
                  <a:lnTo>
                    <a:pt x="364" y="477"/>
                  </a:lnTo>
                  <a:lnTo>
                    <a:pt x="382" y="489"/>
                  </a:lnTo>
                  <a:lnTo>
                    <a:pt x="402" y="504"/>
                  </a:lnTo>
                  <a:lnTo>
                    <a:pt x="420" y="520"/>
                  </a:lnTo>
                  <a:lnTo>
                    <a:pt x="436" y="536"/>
                  </a:lnTo>
                  <a:lnTo>
                    <a:pt x="436" y="536"/>
                  </a:lnTo>
                  <a:lnTo>
                    <a:pt x="444" y="542"/>
                  </a:lnTo>
                  <a:lnTo>
                    <a:pt x="452" y="549"/>
                  </a:lnTo>
                  <a:lnTo>
                    <a:pt x="469" y="561"/>
                  </a:lnTo>
                  <a:lnTo>
                    <a:pt x="487" y="572"/>
                  </a:lnTo>
                  <a:lnTo>
                    <a:pt x="503" y="584"/>
                  </a:lnTo>
                  <a:lnTo>
                    <a:pt x="503" y="584"/>
                  </a:lnTo>
                  <a:lnTo>
                    <a:pt x="548" y="622"/>
                  </a:lnTo>
                  <a:lnTo>
                    <a:pt x="572" y="640"/>
                  </a:lnTo>
                  <a:lnTo>
                    <a:pt x="595" y="659"/>
                  </a:lnTo>
                  <a:lnTo>
                    <a:pt x="595" y="659"/>
                  </a:lnTo>
                  <a:lnTo>
                    <a:pt x="598" y="663"/>
                  </a:lnTo>
                  <a:lnTo>
                    <a:pt x="602" y="667"/>
                  </a:lnTo>
                  <a:lnTo>
                    <a:pt x="609" y="669"/>
                  </a:lnTo>
                  <a:lnTo>
                    <a:pt x="615" y="670"/>
                  </a:lnTo>
                  <a:lnTo>
                    <a:pt x="619" y="670"/>
                  </a:lnTo>
                  <a:lnTo>
                    <a:pt x="619" y="670"/>
                  </a:lnTo>
                  <a:lnTo>
                    <a:pt x="627" y="669"/>
                  </a:lnTo>
                  <a:lnTo>
                    <a:pt x="633" y="665"/>
                  </a:lnTo>
                  <a:lnTo>
                    <a:pt x="637" y="660"/>
                  </a:lnTo>
                  <a:lnTo>
                    <a:pt x="640" y="653"/>
                  </a:lnTo>
                  <a:lnTo>
                    <a:pt x="640" y="653"/>
                  </a:lnTo>
                  <a:lnTo>
                    <a:pt x="643" y="650"/>
                  </a:lnTo>
                  <a:lnTo>
                    <a:pt x="644" y="646"/>
                  </a:lnTo>
                  <a:lnTo>
                    <a:pt x="644" y="646"/>
                  </a:lnTo>
                  <a:lnTo>
                    <a:pt x="646" y="643"/>
                  </a:lnTo>
                  <a:lnTo>
                    <a:pt x="650" y="639"/>
                  </a:lnTo>
                  <a:lnTo>
                    <a:pt x="660" y="630"/>
                  </a:lnTo>
                  <a:lnTo>
                    <a:pt x="669" y="619"/>
                  </a:lnTo>
                  <a:lnTo>
                    <a:pt x="677" y="613"/>
                  </a:lnTo>
                  <a:lnTo>
                    <a:pt x="677" y="613"/>
                  </a:lnTo>
                  <a:lnTo>
                    <a:pt x="699" y="584"/>
                  </a:lnTo>
                  <a:lnTo>
                    <a:pt x="711" y="570"/>
                  </a:lnTo>
                  <a:lnTo>
                    <a:pt x="722" y="558"/>
                  </a:lnTo>
                  <a:lnTo>
                    <a:pt x="722" y="558"/>
                  </a:lnTo>
                  <a:lnTo>
                    <a:pt x="732" y="548"/>
                  </a:lnTo>
                  <a:lnTo>
                    <a:pt x="741" y="537"/>
                  </a:lnTo>
                  <a:lnTo>
                    <a:pt x="756" y="515"/>
                  </a:lnTo>
                  <a:lnTo>
                    <a:pt x="756" y="515"/>
                  </a:lnTo>
                  <a:lnTo>
                    <a:pt x="768" y="499"/>
                  </a:lnTo>
                  <a:lnTo>
                    <a:pt x="773" y="491"/>
                  </a:lnTo>
                  <a:lnTo>
                    <a:pt x="777" y="482"/>
                  </a:lnTo>
                  <a:lnTo>
                    <a:pt x="777" y="482"/>
                  </a:lnTo>
                  <a:lnTo>
                    <a:pt x="779" y="478"/>
                  </a:lnTo>
                  <a:lnTo>
                    <a:pt x="779" y="473"/>
                  </a:lnTo>
                  <a:lnTo>
                    <a:pt x="779" y="473"/>
                  </a:lnTo>
                  <a:lnTo>
                    <a:pt x="783" y="469"/>
                  </a:lnTo>
                  <a:lnTo>
                    <a:pt x="785" y="464"/>
                  </a:lnTo>
                  <a:lnTo>
                    <a:pt x="786" y="459"/>
                  </a:lnTo>
                  <a:lnTo>
                    <a:pt x="785" y="451"/>
                  </a:lnTo>
                  <a:lnTo>
                    <a:pt x="785" y="451"/>
                  </a:lnTo>
                  <a:lnTo>
                    <a:pt x="781" y="439"/>
                  </a:lnTo>
                  <a:lnTo>
                    <a:pt x="773" y="428"/>
                  </a:lnTo>
                  <a:lnTo>
                    <a:pt x="766" y="419"/>
                  </a:lnTo>
                  <a:lnTo>
                    <a:pt x="755" y="411"/>
                  </a:lnTo>
                  <a:lnTo>
                    <a:pt x="755" y="411"/>
                  </a:lnTo>
                  <a:lnTo>
                    <a:pt x="709" y="379"/>
                  </a:lnTo>
                  <a:lnTo>
                    <a:pt x="687" y="362"/>
                  </a:lnTo>
                  <a:lnTo>
                    <a:pt x="666" y="345"/>
                  </a:lnTo>
                  <a:lnTo>
                    <a:pt x="666" y="345"/>
                  </a:lnTo>
                  <a:lnTo>
                    <a:pt x="631" y="315"/>
                  </a:lnTo>
                  <a:lnTo>
                    <a:pt x="595" y="285"/>
                  </a:lnTo>
                  <a:lnTo>
                    <a:pt x="559" y="256"/>
                  </a:lnTo>
                  <a:lnTo>
                    <a:pt x="541" y="241"/>
                  </a:lnTo>
                  <a:lnTo>
                    <a:pt x="521" y="230"/>
                  </a:lnTo>
                  <a:lnTo>
                    <a:pt x="521" y="230"/>
                  </a:lnTo>
                  <a:lnTo>
                    <a:pt x="478" y="201"/>
                  </a:lnTo>
                  <a:lnTo>
                    <a:pt x="435" y="172"/>
                  </a:lnTo>
                  <a:lnTo>
                    <a:pt x="393" y="141"/>
                  </a:lnTo>
                  <a:lnTo>
                    <a:pt x="353" y="108"/>
                  </a:lnTo>
                  <a:lnTo>
                    <a:pt x="353" y="108"/>
                  </a:lnTo>
                  <a:lnTo>
                    <a:pt x="323" y="83"/>
                  </a:lnTo>
                  <a:lnTo>
                    <a:pt x="293" y="58"/>
                  </a:lnTo>
                  <a:lnTo>
                    <a:pt x="261" y="34"/>
                  </a:lnTo>
                  <a:lnTo>
                    <a:pt x="244" y="23"/>
                  </a:lnTo>
                  <a:lnTo>
                    <a:pt x="227" y="14"/>
                  </a:lnTo>
                  <a:lnTo>
                    <a:pt x="227" y="14"/>
                  </a:lnTo>
                  <a:lnTo>
                    <a:pt x="223" y="6"/>
                  </a:lnTo>
                  <a:lnTo>
                    <a:pt x="216" y="2"/>
                  </a:lnTo>
                  <a:lnTo>
                    <a:pt x="212" y="1"/>
                  </a:lnTo>
                  <a:lnTo>
                    <a:pt x="208" y="0"/>
                  </a:lnTo>
                  <a:lnTo>
                    <a:pt x="204" y="1"/>
                  </a:lnTo>
                  <a:lnTo>
                    <a:pt x="200" y="2"/>
                  </a:lnTo>
                  <a:lnTo>
                    <a:pt x="200" y="2"/>
                  </a:lnTo>
                  <a:lnTo>
                    <a:pt x="195" y="2"/>
                  </a:lnTo>
                  <a:lnTo>
                    <a:pt x="191" y="2"/>
                  </a:lnTo>
                  <a:lnTo>
                    <a:pt x="183" y="6"/>
                  </a:lnTo>
                  <a:lnTo>
                    <a:pt x="178" y="11"/>
                  </a:lnTo>
                  <a:lnTo>
                    <a:pt x="174" y="19"/>
                  </a:lnTo>
                  <a:lnTo>
                    <a:pt x="174" y="19"/>
                  </a:lnTo>
                  <a:lnTo>
                    <a:pt x="148" y="37"/>
                  </a:lnTo>
                  <a:lnTo>
                    <a:pt x="122" y="56"/>
                  </a:lnTo>
                  <a:lnTo>
                    <a:pt x="98" y="75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62" y="109"/>
                  </a:lnTo>
                  <a:lnTo>
                    <a:pt x="47" y="121"/>
                  </a:lnTo>
                  <a:lnTo>
                    <a:pt x="34" y="136"/>
                  </a:lnTo>
                  <a:lnTo>
                    <a:pt x="28" y="142"/>
                  </a:lnTo>
                  <a:lnTo>
                    <a:pt x="24" y="149"/>
                  </a:lnTo>
                  <a:lnTo>
                    <a:pt x="24" y="149"/>
                  </a:lnTo>
                  <a:lnTo>
                    <a:pt x="24" y="150"/>
                  </a:lnTo>
                  <a:lnTo>
                    <a:pt x="24" y="150"/>
                  </a:lnTo>
                  <a:lnTo>
                    <a:pt x="25" y="145"/>
                  </a:lnTo>
                  <a:lnTo>
                    <a:pt x="21" y="150"/>
                  </a:lnTo>
                  <a:lnTo>
                    <a:pt x="21" y="150"/>
                  </a:lnTo>
                  <a:lnTo>
                    <a:pt x="11" y="159"/>
                  </a:lnTo>
                  <a:lnTo>
                    <a:pt x="4" y="167"/>
                  </a:lnTo>
                  <a:lnTo>
                    <a:pt x="3" y="172"/>
                  </a:lnTo>
                  <a:lnTo>
                    <a:pt x="2" y="176"/>
                  </a:lnTo>
                  <a:lnTo>
                    <a:pt x="0" y="187"/>
                  </a:lnTo>
                  <a:lnTo>
                    <a:pt x="3" y="196"/>
                  </a:lnTo>
                  <a:lnTo>
                    <a:pt x="8" y="205"/>
                  </a:lnTo>
                  <a:lnTo>
                    <a:pt x="13" y="215"/>
                  </a:lnTo>
                  <a:lnTo>
                    <a:pt x="21" y="224"/>
                  </a:lnTo>
                  <a:lnTo>
                    <a:pt x="30" y="234"/>
                  </a:lnTo>
                  <a:lnTo>
                    <a:pt x="41" y="241"/>
                  </a:lnTo>
                  <a:lnTo>
                    <a:pt x="60" y="258"/>
                  </a:lnTo>
                  <a:lnTo>
                    <a:pt x="80" y="272"/>
                  </a:lnTo>
                  <a:lnTo>
                    <a:pt x="94" y="281"/>
                  </a:lnTo>
                  <a:lnTo>
                    <a:pt x="94" y="281"/>
                  </a:lnTo>
                  <a:close/>
                  <a:moveTo>
                    <a:pt x="54" y="184"/>
                  </a:moveTo>
                  <a:lnTo>
                    <a:pt x="54" y="184"/>
                  </a:lnTo>
                  <a:lnTo>
                    <a:pt x="106" y="132"/>
                  </a:lnTo>
                  <a:lnTo>
                    <a:pt x="106" y="132"/>
                  </a:lnTo>
                  <a:lnTo>
                    <a:pt x="117" y="120"/>
                  </a:lnTo>
                  <a:lnTo>
                    <a:pt x="128" y="108"/>
                  </a:lnTo>
                  <a:lnTo>
                    <a:pt x="153" y="88"/>
                  </a:lnTo>
                  <a:lnTo>
                    <a:pt x="178" y="70"/>
                  </a:lnTo>
                  <a:lnTo>
                    <a:pt x="204" y="53"/>
                  </a:lnTo>
                  <a:lnTo>
                    <a:pt x="204" y="53"/>
                  </a:lnTo>
                  <a:lnTo>
                    <a:pt x="221" y="64"/>
                  </a:lnTo>
                  <a:lnTo>
                    <a:pt x="240" y="74"/>
                  </a:lnTo>
                  <a:lnTo>
                    <a:pt x="274" y="99"/>
                  </a:lnTo>
                  <a:lnTo>
                    <a:pt x="306" y="126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50" y="167"/>
                  </a:lnTo>
                  <a:lnTo>
                    <a:pt x="365" y="180"/>
                  </a:lnTo>
                  <a:lnTo>
                    <a:pt x="398" y="205"/>
                  </a:lnTo>
                  <a:lnTo>
                    <a:pt x="432" y="227"/>
                  </a:lnTo>
                  <a:lnTo>
                    <a:pt x="466" y="249"/>
                  </a:lnTo>
                  <a:lnTo>
                    <a:pt x="466" y="249"/>
                  </a:lnTo>
                  <a:lnTo>
                    <a:pt x="487" y="261"/>
                  </a:lnTo>
                  <a:lnTo>
                    <a:pt x="507" y="274"/>
                  </a:lnTo>
                  <a:lnTo>
                    <a:pt x="544" y="303"/>
                  </a:lnTo>
                  <a:lnTo>
                    <a:pt x="581" y="333"/>
                  </a:lnTo>
                  <a:lnTo>
                    <a:pt x="618" y="363"/>
                  </a:lnTo>
                  <a:lnTo>
                    <a:pt x="618" y="363"/>
                  </a:lnTo>
                  <a:lnTo>
                    <a:pt x="652" y="392"/>
                  </a:lnTo>
                  <a:lnTo>
                    <a:pt x="686" y="419"/>
                  </a:lnTo>
                  <a:lnTo>
                    <a:pt x="686" y="419"/>
                  </a:lnTo>
                  <a:lnTo>
                    <a:pt x="700" y="428"/>
                  </a:lnTo>
                  <a:lnTo>
                    <a:pt x="716" y="438"/>
                  </a:lnTo>
                  <a:lnTo>
                    <a:pt x="724" y="443"/>
                  </a:lnTo>
                  <a:lnTo>
                    <a:pt x="730" y="448"/>
                  </a:lnTo>
                  <a:lnTo>
                    <a:pt x="737" y="455"/>
                  </a:lnTo>
                  <a:lnTo>
                    <a:pt x="741" y="460"/>
                  </a:lnTo>
                  <a:lnTo>
                    <a:pt x="741" y="460"/>
                  </a:lnTo>
                  <a:lnTo>
                    <a:pt x="737" y="465"/>
                  </a:lnTo>
                  <a:lnTo>
                    <a:pt x="734" y="470"/>
                  </a:lnTo>
                  <a:lnTo>
                    <a:pt x="734" y="470"/>
                  </a:lnTo>
                  <a:lnTo>
                    <a:pt x="729" y="479"/>
                  </a:lnTo>
                  <a:lnTo>
                    <a:pt x="720" y="491"/>
                  </a:lnTo>
                  <a:lnTo>
                    <a:pt x="704" y="511"/>
                  </a:lnTo>
                  <a:lnTo>
                    <a:pt x="704" y="511"/>
                  </a:lnTo>
                  <a:lnTo>
                    <a:pt x="682" y="536"/>
                  </a:lnTo>
                  <a:lnTo>
                    <a:pt x="660" y="561"/>
                  </a:lnTo>
                  <a:lnTo>
                    <a:pt x="660" y="561"/>
                  </a:lnTo>
                  <a:lnTo>
                    <a:pt x="639" y="585"/>
                  </a:lnTo>
                  <a:lnTo>
                    <a:pt x="618" y="609"/>
                  </a:lnTo>
                  <a:lnTo>
                    <a:pt x="618" y="609"/>
                  </a:lnTo>
                  <a:lnTo>
                    <a:pt x="612" y="616"/>
                  </a:lnTo>
                  <a:lnTo>
                    <a:pt x="612" y="616"/>
                  </a:lnTo>
                  <a:lnTo>
                    <a:pt x="560" y="575"/>
                  </a:lnTo>
                  <a:lnTo>
                    <a:pt x="509" y="533"/>
                  </a:lnTo>
                  <a:lnTo>
                    <a:pt x="458" y="491"/>
                  </a:lnTo>
                  <a:lnTo>
                    <a:pt x="406" y="449"/>
                  </a:lnTo>
                  <a:lnTo>
                    <a:pt x="406" y="449"/>
                  </a:lnTo>
                  <a:lnTo>
                    <a:pt x="380" y="430"/>
                  </a:lnTo>
                  <a:lnTo>
                    <a:pt x="351" y="410"/>
                  </a:lnTo>
                  <a:lnTo>
                    <a:pt x="323" y="392"/>
                  </a:lnTo>
                  <a:lnTo>
                    <a:pt x="295" y="372"/>
                  </a:lnTo>
                  <a:lnTo>
                    <a:pt x="295" y="372"/>
                  </a:lnTo>
                  <a:lnTo>
                    <a:pt x="267" y="351"/>
                  </a:lnTo>
                  <a:lnTo>
                    <a:pt x="238" y="329"/>
                  </a:lnTo>
                  <a:lnTo>
                    <a:pt x="210" y="308"/>
                  </a:lnTo>
                  <a:lnTo>
                    <a:pt x="181" y="289"/>
                  </a:lnTo>
                  <a:lnTo>
                    <a:pt x="181" y="289"/>
                  </a:lnTo>
                  <a:lnTo>
                    <a:pt x="168" y="279"/>
                  </a:lnTo>
                  <a:lnTo>
                    <a:pt x="155" y="269"/>
                  </a:lnTo>
                  <a:lnTo>
                    <a:pt x="131" y="248"/>
                  </a:lnTo>
                  <a:lnTo>
                    <a:pt x="118" y="236"/>
                  </a:lnTo>
                  <a:lnTo>
                    <a:pt x="105" y="226"/>
                  </a:lnTo>
                  <a:lnTo>
                    <a:pt x="92" y="217"/>
                  </a:lnTo>
                  <a:lnTo>
                    <a:pt x="79" y="209"/>
                  </a:lnTo>
                  <a:lnTo>
                    <a:pt x="79" y="209"/>
                  </a:lnTo>
                  <a:lnTo>
                    <a:pt x="67" y="205"/>
                  </a:lnTo>
                  <a:lnTo>
                    <a:pt x="63" y="202"/>
                  </a:lnTo>
                  <a:lnTo>
                    <a:pt x="60" y="198"/>
                  </a:lnTo>
                  <a:lnTo>
                    <a:pt x="60" y="198"/>
                  </a:lnTo>
                  <a:lnTo>
                    <a:pt x="57" y="194"/>
                  </a:lnTo>
                  <a:lnTo>
                    <a:pt x="53" y="192"/>
                  </a:lnTo>
                  <a:lnTo>
                    <a:pt x="49" y="190"/>
                  </a:lnTo>
                  <a:lnTo>
                    <a:pt x="47" y="190"/>
                  </a:lnTo>
                  <a:lnTo>
                    <a:pt x="49" y="189"/>
                  </a:lnTo>
                  <a:lnTo>
                    <a:pt x="54" y="184"/>
                  </a:lnTo>
                  <a:lnTo>
                    <a:pt x="54" y="18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4" name="chenying0907 871"/>
            <p:cNvSpPr>
              <a:spLocks/>
            </p:cNvSpPr>
            <p:nvPr/>
          </p:nvSpPr>
          <p:spPr bwMode="auto">
            <a:xfrm>
              <a:off x="4554538" y="3389313"/>
              <a:ext cx="261938" cy="327025"/>
            </a:xfrm>
            <a:custGeom>
              <a:avLst/>
              <a:gdLst/>
              <a:ahLst/>
              <a:cxnLst>
                <a:cxn ang="0">
                  <a:pos x="547" y="135"/>
                </a:cxn>
                <a:cxn ang="0">
                  <a:pos x="476" y="71"/>
                </a:cxn>
                <a:cxn ang="0">
                  <a:pos x="417" y="33"/>
                </a:cxn>
                <a:cxn ang="0">
                  <a:pos x="405" y="11"/>
                </a:cxn>
                <a:cxn ang="0">
                  <a:pos x="388" y="0"/>
                </a:cxn>
                <a:cxn ang="0">
                  <a:pos x="363" y="14"/>
                </a:cxn>
                <a:cxn ang="0">
                  <a:pos x="366" y="41"/>
                </a:cxn>
                <a:cxn ang="0">
                  <a:pos x="414" y="85"/>
                </a:cxn>
                <a:cxn ang="0">
                  <a:pos x="480" y="132"/>
                </a:cxn>
                <a:cxn ang="0">
                  <a:pos x="557" y="212"/>
                </a:cxn>
                <a:cxn ang="0">
                  <a:pos x="600" y="290"/>
                </a:cxn>
                <a:cxn ang="0">
                  <a:pos x="592" y="337"/>
                </a:cxn>
                <a:cxn ang="0">
                  <a:pos x="554" y="364"/>
                </a:cxn>
                <a:cxn ang="0">
                  <a:pos x="498" y="373"/>
                </a:cxn>
                <a:cxn ang="0">
                  <a:pos x="471" y="387"/>
                </a:cxn>
                <a:cxn ang="0">
                  <a:pos x="473" y="429"/>
                </a:cxn>
                <a:cxn ang="0">
                  <a:pos x="480" y="488"/>
                </a:cxn>
                <a:cxn ang="0">
                  <a:pos x="466" y="517"/>
                </a:cxn>
                <a:cxn ang="0">
                  <a:pos x="433" y="538"/>
                </a:cxn>
                <a:cxn ang="0">
                  <a:pos x="370" y="532"/>
                </a:cxn>
                <a:cxn ang="0">
                  <a:pos x="337" y="536"/>
                </a:cxn>
                <a:cxn ang="0">
                  <a:pos x="323" y="564"/>
                </a:cxn>
                <a:cxn ang="0">
                  <a:pos x="318" y="616"/>
                </a:cxn>
                <a:cxn ang="0">
                  <a:pos x="284" y="660"/>
                </a:cxn>
                <a:cxn ang="0">
                  <a:pos x="227" y="672"/>
                </a:cxn>
                <a:cxn ang="0">
                  <a:pos x="190" y="666"/>
                </a:cxn>
                <a:cxn ang="0">
                  <a:pos x="173" y="683"/>
                </a:cxn>
                <a:cxn ang="0">
                  <a:pos x="163" y="730"/>
                </a:cxn>
                <a:cxn ang="0">
                  <a:pos x="128" y="768"/>
                </a:cxn>
                <a:cxn ang="0">
                  <a:pos x="61" y="777"/>
                </a:cxn>
                <a:cxn ang="0">
                  <a:pos x="18" y="773"/>
                </a:cxn>
                <a:cxn ang="0">
                  <a:pos x="0" y="794"/>
                </a:cxn>
                <a:cxn ang="0">
                  <a:pos x="4" y="811"/>
                </a:cxn>
                <a:cxn ang="0">
                  <a:pos x="23" y="821"/>
                </a:cxn>
                <a:cxn ang="0">
                  <a:pos x="115" y="819"/>
                </a:cxn>
                <a:cxn ang="0">
                  <a:pos x="183" y="794"/>
                </a:cxn>
                <a:cxn ang="0">
                  <a:pos x="213" y="743"/>
                </a:cxn>
                <a:cxn ang="0">
                  <a:pos x="242" y="719"/>
                </a:cxn>
                <a:cxn ang="0">
                  <a:pos x="306" y="704"/>
                </a:cxn>
                <a:cxn ang="0">
                  <a:pos x="349" y="664"/>
                </a:cxn>
                <a:cxn ang="0">
                  <a:pos x="366" y="616"/>
                </a:cxn>
                <a:cxn ang="0">
                  <a:pos x="391" y="590"/>
                </a:cxn>
                <a:cxn ang="0">
                  <a:pos x="443" y="581"/>
                </a:cxn>
                <a:cxn ang="0">
                  <a:pos x="513" y="530"/>
                </a:cxn>
                <a:cxn ang="0">
                  <a:pos x="528" y="484"/>
                </a:cxn>
                <a:cxn ang="0">
                  <a:pos x="520" y="420"/>
                </a:cxn>
                <a:cxn ang="0">
                  <a:pos x="560" y="412"/>
                </a:cxn>
                <a:cxn ang="0">
                  <a:pos x="609" y="387"/>
                </a:cxn>
                <a:cxn ang="0">
                  <a:pos x="651" y="334"/>
                </a:cxn>
                <a:cxn ang="0">
                  <a:pos x="659" y="296"/>
                </a:cxn>
                <a:cxn ang="0">
                  <a:pos x="637" y="249"/>
                </a:cxn>
              </a:cxnLst>
              <a:rect l="0" t="0" r="r" b="b"/>
              <a:pathLst>
                <a:path w="659" h="823">
                  <a:moveTo>
                    <a:pt x="607" y="213"/>
                  </a:moveTo>
                  <a:lnTo>
                    <a:pt x="607" y="213"/>
                  </a:lnTo>
                  <a:lnTo>
                    <a:pt x="587" y="186"/>
                  </a:lnTo>
                  <a:lnTo>
                    <a:pt x="568" y="160"/>
                  </a:lnTo>
                  <a:lnTo>
                    <a:pt x="547" y="135"/>
                  </a:lnTo>
                  <a:lnTo>
                    <a:pt x="522" y="111"/>
                  </a:lnTo>
                  <a:lnTo>
                    <a:pt x="522" y="111"/>
                  </a:lnTo>
                  <a:lnTo>
                    <a:pt x="500" y="90"/>
                  </a:lnTo>
                  <a:lnTo>
                    <a:pt x="488" y="80"/>
                  </a:lnTo>
                  <a:lnTo>
                    <a:pt x="476" y="71"/>
                  </a:lnTo>
                  <a:lnTo>
                    <a:pt x="476" y="71"/>
                  </a:lnTo>
                  <a:lnTo>
                    <a:pt x="458" y="60"/>
                  </a:lnTo>
                  <a:lnTo>
                    <a:pt x="437" y="47"/>
                  </a:lnTo>
                  <a:lnTo>
                    <a:pt x="426" y="41"/>
                  </a:lnTo>
                  <a:lnTo>
                    <a:pt x="417" y="33"/>
                  </a:lnTo>
                  <a:lnTo>
                    <a:pt x="411" y="25"/>
                  </a:lnTo>
                  <a:lnTo>
                    <a:pt x="408" y="20"/>
                  </a:lnTo>
                  <a:lnTo>
                    <a:pt x="407" y="16"/>
                  </a:lnTo>
                  <a:lnTo>
                    <a:pt x="407" y="16"/>
                  </a:lnTo>
                  <a:lnTo>
                    <a:pt x="405" y="11"/>
                  </a:lnTo>
                  <a:lnTo>
                    <a:pt x="403" y="7"/>
                  </a:lnTo>
                  <a:lnTo>
                    <a:pt x="399" y="4"/>
                  </a:lnTo>
                  <a:lnTo>
                    <a:pt x="396" y="1"/>
                  </a:lnTo>
                  <a:lnTo>
                    <a:pt x="392" y="0"/>
                  </a:lnTo>
                  <a:lnTo>
                    <a:pt x="388" y="0"/>
                  </a:lnTo>
                  <a:lnTo>
                    <a:pt x="379" y="0"/>
                  </a:lnTo>
                  <a:lnTo>
                    <a:pt x="371" y="4"/>
                  </a:lnTo>
                  <a:lnTo>
                    <a:pt x="369" y="7"/>
                  </a:lnTo>
                  <a:lnTo>
                    <a:pt x="366" y="11"/>
                  </a:lnTo>
                  <a:lnTo>
                    <a:pt x="363" y="14"/>
                  </a:lnTo>
                  <a:lnTo>
                    <a:pt x="362" y="18"/>
                  </a:lnTo>
                  <a:lnTo>
                    <a:pt x="362" y="22"/>
                  </a:lnTo>
                  <a:lnTo>
                    <a:pt x="362" y="28"/>
                  </a:lnTo>
                  <a:lnTo>
                    <a:pt x="362" y="28"/>
                  </a:lnTo>
                  <a:lnTo>
                    <a:pt x="366" y="41"/>
                  </a:lnTo>
                  <a:lnTo>
                    <a:pt x="373" y="52"/>
                  </a:lnTo>
                  <a:lnTo>
                    <a:pt x="382" y="62"/>
                  </a:lnTo>
                  <a:lnTo>
                    <a:pt x="392" y="71"/>
                  </a:lnTo>
                  <a:lnTo>
                    <a:pt x="403" y="79"/>
                  </a:lnTo>
                  <a:lnTo>
                    <a:pt x="414" y="85"/>
                  </a:lnTo>
                  <a:lnTo>
                    <a:pt x="438" y="99"/>
                  </a:lnTo>
                  <a:lnTo>
                    <a:pt x="438" y="99"/>
                  </a:lnTo>
                  <a:lnTo>
                    <a:pt x="452" y="109"/>
                  </a:lnTo>
                  <a:lnTo>
                    <a:pt x="467" y="120"/>
                  </a:lnTo>
                  <a:lnTo>
                    <a:pt x="480" y="132"/>
                  </a:lnTo>
                  <a:lnTo>
                    <a:pt x="493" y="145"/>
                  </a:lnTo>
                  <a:lnTo>
                    <a:pt x="519" y="171"/>
                  </a:lnTo>
                  <a:lnTo>
                    <a:pt x="543" y="198"/>
                  </a:lnTo>
                  <a:lnTo>
                    <a:pt x="543" y="198"/>
                  </a:lnTo>
                  <a:lnTo>
                    <a:pt x="557" y="212"/>
                  </a:lnTo>
                  <a:lnTo>
                    <a:pt x="570" y="230"/>
                  </a:lnTo>
                  <a:lnTo>
                    <a:pt x="583" y="250"/>
                  </a:lnTo>
                  <a:lnTo>
                    <a:pt x="594" y="271"/>
                  </a:lnTo>
                  <a:lnTo>
                    <a:pt x="598" y="281"/>
                  </a:lnTo>
                  <a:lnTo>
                    <a:pt x="600" y="290"/>
                  </a:lnTo>
                  <a:lnTo>
                    <a:pt x="602" y="301"/>
                  </a:lnTo>
                  <a:lnTo>
                    <a:pt x="602" y="311"/>
                  </a:lnTo>
                  <a:lnTo>
                    <a:pt x="600" y="320"/>
                  </a:lnTo>
                  <a:lnTo>
                    <a:pt x="598" y="330"/>
                  </a:lnTo>
                  <a:lnTo>
                    <a:pt x="592" y="337"/>
                  </a:lnTo>
                  <a:lnTo>
                    <a:pt x="585" y="344"/>
                  </a:lnTo>
                  <a:lnTo>
                    <a:pt x="585" y="344"/>
                  </a:lnTo>
                  <a:lnTo>
                    <a:pt x="569" y="356"/>
                  </a:lnTo>
                  <a:lnTo>
                    <a:pt x="561" y="361"/>
                  </a:lnTo>
                  <a:lnTo>
                    <a:pt x="554" y="364"/>
                  </a:lnTo>
                  <a:lnTo>
                    <a:pt x="537" y="369"/>
                  </a:lnTo>
                  <a:lnTo>
                    <a:pt x="518" y="373"/>
                  </a:lnTo>
                  <a:lnTo>
                    <a:pt x="518" y="373"/>
                  </a:lnTo>
                  <a:lnTo>
                    <a:pt x="507" y="373"/>
                  </a:lnTo>
                  <a:lnTo>
                    <a:pt x="498" y="373"/>
                  </a:lnTo>
                  <a:lnTo>
                    <a:pt x="489" y="374"/>
                  </a:lnTo>
                  <a:lnTo>
                    <a:pt x="480" y="379"/>
                  </a:lnTo>
                  <a:lnTo>
                    <a:pt x="480" y="379"/>
                  </a:lnTo>
                  <a:lnTo>
                    <a:pt x="475" y="383"/>
                  </a:lnTo>
                  <a:lnTo>
                    <a:pt x="471" y="387"/>
                  </a:lnTo>
                  <a:lnTo>
                    <a:pt x="468" y="392"/>
                  </a:lnTo>
                  <a:lnTo>
                    <a:pt x="468" y="399"/>
                  </a:lnTo>
                  <a:lnTo>
                    <a:pt x="468" y="399"/>
                  </a:lnTo>
                  <a:lnTo>
                    <a:pt x="469" y="415"/>
                  </a:lnTo>
                  <a:lnTo>
                    <a:pt x="473" y="429"/>
                  </a:lnTo>
                  <a:lnTo>
                    <a:pt x="477" y="445"/>
                  </a:lnTo>
                  <a:lnTo>
                    <a:pt x="480" y="459"/>
                  </a:lnTo>
                  <a:lnTo>
                    <a:pt x="481" y="473"/>
                  </a:lnTo>
                  <a:lnTo>
                    <a:pt x="481" y="480"/>
                  </a:lnTo>
                  <a:lnTo>
                    <a:pt x="480" y="488"/>
                  </a:lnTo>
                  <a:lnTo>
                    <a:pt x="479" y="496"/>
                  </a:lnTo>
                  <a:lnTo>
                    <a:pt x="475" y="502"/>
                  </a:lnTo>
                  <a:lnTo>
                    <a:pt x="471" y="510"/>
                  </a:lnTo>
                  <a:lnTo>
                    <a:pt x="466" y="517"/>
                  </a:lnTo>
                  <a:lnTo>
                    <a:pt x="466" y="517"/>
                  </a:lnTo>
                  <a:lnTo>
                    <a:pt x="459" y="523"/>
                  </a:lnTo>
                  <a:lnTo>
                    <a:pt x="452" y="530"/>
                  </a:lnTo>
                  <a:lnTo>
                    <a:pt x="446" y="534"/>
                  </a:lnTo>
                  <a:lnTo>
                    <a:pt x="439" y="536"/>
                  </a:lnTo>
                  <a:lnTo>
                    <a:pt x="433" y="538"/>
                  </a:lnTo>
                  <a:lnTo>
                    <a:pt x="425" y="539"/>
                  </a:lnTo>
                  <a:lnTo>
                    <a:pt x="412" y="539"/>
                  </a:lnTo>
                  <a:lnTo>
                    <a:pt x="397" y="538"/>
                  </a:lnTo>
                  <a:lnTo>
                    <a:pt x="383" y="535"/>
                  </a:lnTo>
                  <a:lnTo>
                    <a:pt x="370" y="532"/>
                  </a:lnTo>
                  <a:lnTo>
                    <a:pt x="356" y="531"/>
                  </a:lnTo>
                  <a:lnTo>
                    <a:pt x="356" y="531"/>
                  </a:lnTo>
                  <a:lnTo>
                    <a:pt x="349" y="532"/>
                  </a:lnTo>
                  <a:lnTo>
                    <a:pt x="344" y="534"/>
                  </a:lnTo>
                  <a:lnTo>
                    <a:pt x="337" y="536"/>
                  </a:lnTo>
                  <a:lnTo>
                    <a:pt x="332" y="540"/>
                  </a:lnTo>
                  <a:lnTo>
                    <a:pt x="328" y="545"/>
                  </a:lnTo>
                  <a:lnTo>
                    <a:pt x="324" y="552"/>
                  </a:lnTo>
                  <a:lnTo>
                    <a:pt x="323" y="557"/>
                  </a:lnTo>
                  <a:lnTo>
                    <a:pt x="323" y="564"/>
                  </a:lnTo>
                  <a:lnTo>
                    <a:pt x="323" y="564"/>
                  </a:lnTo>
                  <a:lnTo>
                    <a:pt x="323" y="578"/>
                  </a:lnTo>
                  <a:lnTo>
                    <a:pt x="323" y="592"/>
                  </a:lnTo>
                  <a:lnTo>
                    <a:pt x="320" y="604"/>
                  </a:lnTo>
                  <a:lnTo>
                    <a:pt x="318" y="616"/>
                  </a:lnTo>
                  <a:lnTo>
                    <a:pt x="312" y="628"/>
                  </a:lnTo>
                  <a:lnTo>
                    <a:pt x="307" y="637"/>
                  </a:lnTo>
                  <a:lnTo>
                    <a:pt x="301" y="646"/>
                  </a:lnTo>
                  <a:lnTo>
                    <a:pt x="293" y="654"/>
                  </a:lnTo>
                  <a:lnTo>
                    <a:pt x="284" y="660"/>
                  </a:lnTo>
                  <a:lnTo>
                    <a:pt x="275" y="666"/>
                  </a:lnTo>
                  <a:lnTo>
                    <a:pt x="264" y="670"/>
                  </a:lnTo>
                  <a:lnTo>
                    <a:pt x="252" y="672"/>
                  </a:lnTo>
                  <a:lnTo>
                    <a:pt x="241" y="672"/>
                  </a:lnTo>
                  <a:lnTo>
                    <a:pt x="227" y="672"/>
                  </a:lnTo>
                  <a:lnTo>
                    <a:pt x="214" y="670"/>
                  </a:lnTo>
                  <a:lnTo>
                    <a:pt x="200" y="666"/>
                  </a:lnTo>
                  <a:lnTo>
                    <a:pt x="200" y="666"/>
                  </a:lnTo>
                  <a:lnTo>
                    <a:pt x="195" y="664"/>
                  </a:lnTo>
                  <a:lnTo>
                    <a:pt x="190" y="666"/>
                  </a:lnTo>
                  <a:lnTo>
                    <a:pt x="184" y="667"/>
                  </a:lnTo>
                  <a:lnTo>
                    <a:pt x="180" y="670"/>
                  </a:lnTo>
                  <a:lnTo>
                    <a:pt x="176" y="674"/>
                  </a:lnTo>
                  <a:lnTo>
                    <a:pt x="174" y="677"/>
                  </a:lnTo>
                  <a:lnTo>
                    <a:pt x="173" y="683"/>
                  </a:lnTo>
                  <a:lnTo>
                    <a:pt x="171" y="688"/>
                  </a:lnTo>
                  <a:lnTo>
                    <a:pt x="171" y="688"/>
                  </a:lnTo>
                  <a:lnTo>
                    <a:pt x="170" y="704"/>
                  </a:lnTo>
                  <a:lnTo>
                    <a:pt x="167" y="718"/>
                  </a:lnTo>
                  <a:lnTo>
                    <a:pt x="163" y="730"/>
                  </a:lnTo>
                  <a:lnTo>
                    <a:pt x="158" y="740"/>
                  </a:lnTo>
                  <a:lnTo>
                    <a:pt x="152" y="749"/>
                  </a:lnTo>
                  <a:lnTo>
                    <a:pt x="145" y="756"/>
                  </a:lnTo>
                  <a:lnTo>
                    <a:pt x="137" y="762"/>
                  </a:lnTo>
                  <a:lnTo>
                    <a:pt x="128" y="768"/>
                  </a:lnTo>
                  <a:lnTo>
                    <a:pt x="119" y="770"/>
                  </a:lnTo>
                  <a:lnTo>
                    <a:pt x="108" y="773"/>
                  </a:lnTo>
                  <a:lnTo>
                    <a:pt x="97" y="776"/>
                  </a:lnTo>
                  <a:lnTo>
                    <a:pt x="86" y="777"/>
                  </a:lnTo>
                  <a:lnTo>
                    <a:pt x="61" y="777"/>
                  </a:lnTo>
                  <a:lnTo>
                    <a:pt x="36" y="776"/>
                  </a:lnTo>
                  <a:lnTo>
                    <a:pt x="36" y="776"/>
                  </a:lnTo>
                  <a:lnTo>
                    <a:pt x="30" y="774"/>
                  </a:lnTo>
                  <a:lnTo>
                    <a:pt x="25" y="773"/>
                  </a:lnTo>
                  <a:lnTo>
                    <a:pt x="18" y="773"/>
                  </a:lnTo>
                  <a:lnTo>
                    <a:pt x="13" y="774"/>
                  </a:lnTo>
                  <a:lnTo>
                    <a:pt x="8" y="777"/>
                  </a:lnTo>
                  <a:lnTo>
                    <a:pt x="4" y="782"/>
                  </a:lnTo>
                  <a:lnTo>
                    <a:pt x="1" y="787"/>
                  </a:lnTo>
                  <a:lnTo>
                    <a:pt x="0" y="794"/>
                  </a:lnTo>
                  <a:lnTo>
                    <a:pt x="0" y="798"/>
                  </a:lnTo>
                  <a:lnTo>
                    <a:pt x="0" y="798"/>
                  </a:lnTo>
                  <a:lnTo>
                    <a:pt x="0" y="803"/>
                  </a:lnTo>
                  <a:lnTo>
                    <a:pt x="1" y="807"/>
                  </a:lnTo>
                  <a:lnTo>
                    <a:pt x="4" y="811"/>
                  </a:lnTo>
                  <a:lnTo>
                    <a:pt x="6" y="815"/>
                  </a:lnTo>
                  <a:lnTo>
                    <a:pt x="10" y="817"/>
                  </a:lnTo>
                  <a:lnTo>
                    <a:pt x="14" y="819"/>
                  </a:lnTo>
                  <a:lnTo>
                    <a:pt x="18" y="820"/>
                  </a:lnTo>
                  <a:lnTo>
                    <a:pt x="23" y="821"/>
                  </a:lnTo>
                  <a:lnTo>
                    <a:pt x="23" y="821"/>
                  </a:lnTo>
                  <a:lnTo>
                    <a:pt x="61" y="823"/>
                  </a:lnTo>
                  <a:lnTo>
                    <a:pt x="80" y="823"/>
                  </a:lnTo>
                  <a:lnTo>
                    <a:pt x="97" y="821"/>
                  </a:lnTo>
                  <a:lnTo>
                    <a:pt x="115" y="819"/>
                  </a:lnTo>
                  <a:lnTo>
                    <a:pt x="132" y="815"/>
                  </a:lnTo>
                  <a:lnTo>
                    <a:pt x="150" y="810"/>
                  </a:lnTo>
                  <a:lnTo>
                    <a:pt x="169" y="802"/>
                  </a:lnTo>
                  <a:lnTo>
                    <a:pt x="169" y="802"/>
                  </a:lnTo>
                  <a:lnTo>
                    <a:pt x="183" y="794"/>
                  </a:lnTo>
                  <a:lnTo>
                    <a:pt x="193" y="786"/>
                  </a:lnTo>
                  <a:lnTo>
                    <a:pt x="201" y="776"/>
                  </a:lnTo>
                  <a:lnTo>
                    <a:pt x="207" y="765"/>
                  </a:lnTo>
                  <a:lnTo>
                    <a:pt x="210" y="755"/>
                  </a:lnTo>
                  <a:lnTo>
                    <a:pt x="213" y="743"/>
                  </a:lnTo>
                  <a:lnTo>
                    <a:pt x="214" y="730"/>
                  </a:lnTo>
                  <a:lnTo>
                    <a:pt x="216" y="717"/>
                  </a:lnTo>
                  <a:lnTo>
                    <a:pt x="216" y="717"/>
                  </a:lnTo>
                  <a:lnTo>
                    <a:pt x="229" y="718"/>
                  </a:lnTo>
                  <a:lnTo>
                    <a:pt x="242" y="719"/>
                  </a:lnTo>
                  <a:lnTo>
                    <a:pt x="256" y="719"/>
                  </a:lnTo>
                  <a:lnTo>
                    <a:pt x="269" y="717"/>
                  </a:lnTo>
                  <a:lnTo>
                    <a:pt x="282" y="714"/>
                  </a:lnTo>
                  <a:lnTo>
                    <a:pt x="294" y="709"/>
                  </a:lnTo>
                  <a:lnTo>
                    <a:pt x="306" y="704"/>
                  </a:lnTo>
                  <a:lnTo>
                    <a:pt x="318" y="696"/>
                  </a:lnTo>
                  <a:lnTo>
                    <a:pt x="318" y="696"/>
                  </a:lnTo>
                  <a:lnTo>
                    <a:pt x="331" y="684"/>
                  </a:lnTo>
                  <a:lnTo>
                    <a:pt x="343" y="672"/>
                  </a:lnTo>
                  <a:lnTo>
                    <a:pt x="349" y="664"/>
                  </a:lnTo>
                  <a:lnTo>
                    <a:pt x="353" y="658"/>
                  </a:lnTo>
                  <a:lnTo>
                    <a:pt x="357" y="650"/>
                  </a:lnTo>
                  <a:lnTo>
                    <a:pt x="361" y="642"/>
                  </a:lnTo>
                  <a:lnTo>
                    <a:pt x="361" y="642"/>
                  </a:lnTo>
                  <a:lnTo>
                    <a:pt x="366" y="616"/>
                  </a:lnTo>
                  <a:lnTo>
                    <a:pt x="369" y="600"/>
                  </a:lnTo>
                  <a:lnTo>
                    <a:pt x="370" y="586"/>
                  </a:lnTo>
                  <a:lnTo>
                    <a:pt x="370" y="586"/>
                  </a:lnTo>
                  <a:lnTo>
                    <a:pt x="380" y="589"/>
                  </a:lnTo>
                  <a:lnTo>
                    <a:pt x="391" y="590"/>
                  </a:lnTo>
                  <a:lnTo>
                    <a:pt x="401" y="590"/>
                  </a:lnTo>
                  <a:lnTo>
                    <a:pt x="412" y="590"/>
                  </a:lnTo>
                  <a:lnTo>
                    <a:pt x="422" y="587"/>
                  </a:lnTo>
                  <a:lnTo>
                    <a:pt x="433" y="585"/>
                  </a:lnTo>
                  <a:lnTo>
                    <a:pt x="443" y="581"/>
                  </a:lnTo>
                  <a:lnTo>
                    <a:pt x="454" y="577"/>
                  </a:lnTo>
                  <a:lnTo>
                    <a:pt x="473" y="566"/>
                  </a:lnTo>
                  <a:lnTo>
                    <a:pt x="492" y="552"/>
                  </a:lnTo>
                  <a:lnTo>
                    <a:pt x="506" y="538"/>
                  </a:lnTo>
                  <a:lnTo>
                    <a:pt x="513" y="530"/>
                  </a:lnTo>
                  <a:lnTo>
                    <a:pt x="518" y="521"/>
                  </a:lnTo>
                  <a:lnTo>
                    <a:pt x="518" y="521"/>
                  </a:lnTo>
                  <a:lnTo>
                    <a:pt x="523" y="509"/>
                  </a:lnTo>
                  <a:lnTo>
                    <a:pt x="527" y="497"/>
                  </a:lnTo>
                  <a:lnTo>
                    <a:pt x="528" y="484"/>
                  </a:lnTo>
                  <a:lnTo>
                    <a:pt x="528" y="471"/>
                  </a:lnTo>
                  <a:lnTo>
                    <a:pt x="528" y="456"/>
                  </a:lnTo>
                  <a:lnTo>
                    <a:pt x="526" y="443"/>
                  </a:lnTo>
                  <a:lnTo>
                    <a:pt x="520" y="420"/>
                  </a:lnTo>
                  <a:lnTo>
                    <a:pt x="520" y="420"/>
                  </a:lnTo>
                  <a:lnTo>
                    <a:pt x="519" y="417"/>
                  </a:lnTo>
                  <a:lnTo>
                    <a:pt x="519" y="417"/>
                  </a:lnTo>
                  <a:lnTo>
                    <a:pt x="532" y="416"/>
                  </a:lnTo>
                  <a:lnTo>
                    <a:pt x="532" y="416"/>
                  </a:lnTo>
                  <a:lnTo>
                    <a:pt x="560" y="412"/>
                  </a:lnTo>
                  <a:lnTo>
                    <a:pt x="574" y="409"/>
                  </a:lnTo>
                  <a:lnTo>
                    <a:pt x="586" y="403"/>
                  </a:lnTo>
                  <a:lnTo>
                    <a:pt x="586" y="403"/>
                  </a:lnTo>
                  <a:lnTo>
                    <a:pt x="598" y="395"/>
                  </a:lnTo>
                  <a:lnTo>
                    <a:pt x="609" y="387"/>
                  </a:lnTo>
                  <a:lnTo>
                    <a:pt x="620" y="378"/>
                  </a:lnTo>
                  <a:lnTo>
                    <a:pt x="629" y="368"/>
                  </a:lnTo>
                  <a:lnTo>
                    <a:pt x="638" y="357"/>
                  </a:lnTo>
                  <a:lnTo>
                    <a:pt x="645" y="345"/>
                  </a:lnTo>
                  <a:lnTo>
                    <a:pt x="651" y="334"/>
                  </a:lnTo>
                  <a:lnTo>
                    <a:pt x="656" y="320"/>
                  </a:lnTo>
                  <a:lnTo>
                    <a:pt x="656" y="320"/>
                  </a:lnTo>
                  <a:lnTo>
                    <a:pt x="658" y="311"/>
                  </a:lnTo>
                  <a:lnTo>
                    <a:pt x="659" y="303"/>
                  </a:lnTo>
                  <a:lnTo>
                    <a:pt x="659" y="296"/>
                  </a:lnTo>
                  <a:lnTo>
                    <a:pt x="658" y="288"/>
                  </a:lnTo>
                  <a:lnTo>
                    <a:pt x="655" y="281"/>
                  </a:lnTo>
                  <a:lnTo>
                    <a:pt x="653" y="275"/>
                  </a:lnTo>
                  <a:lnTo>
                    <a:pt x="646" y="262"/>
                  </a:lnTo>
                  <a:lnTo>
                    <a:pt x="637" y="249"/>
                  </a:lnTo>
                  <a:lnTo>
                    <a:pt x="626" y="237"/>
                  </a:lnTo>
                  <a:lnTo>
                    <a:pt x="616" y="225"/>
                  </a:lnTo>
                  <a:lnTo>
                    <a:pt x="607" y="213"/>
                  </a:lnTo>
                  <a:lnTo>
                    <a:pt x="607" y="21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5" name="chenying0907 872"/>
            <p:cNvSpPr>
              <a:spLocks/>
            </p:cNvSpPr>
            <p:nvPr/>
          </p:nvSpPr>
          <p:spPr bwMode="auto">
            <a:xfrm>
              <a:off x="4781551" y="3371851"/>
              <a:ext cx="85725" cy="120650"/>
            </a:xfrm>
            <a:custGeom>
              <a:avLst/>
              <a:gdLst/>
              <a:ahLst/>
              <a:cxnLst>
                <a:cxn ang="0">
                  <a:pos x="190" y="0"/>
                </a:cxn>
                <a:cxn ang="0">
                  <a:pos x="182" y="1"/>
                </a:cxn>
                <a:cxn ang="0">
                  <a:pos x="172" y="10"/>
                </a:cxn>
                <a:cxn ang="0">
                  <a:pos x="168" y="17"/>
                </a:cxn>
                <a:cxn ang="0">
                  <a:pos x="154" y="68"/>
                </a:cxn>
                <a:cxn ang="0">
                  <a:pos x="133" y="119"/>
                </a:cxn>
                <a:cxn ang="0">
                  <a:pos x="106" y="165"/>
                </a:cxn>
                <a:cxn ang="0">
                  <a:pos x="80" y="196"/>
                </a:cxn>
                <a:cxn ang="0">
                  <a:pos x="71" y="205"/>
                </a:cxn>
                <a:cxn ang="0">
                  <a:pos x="62" y="217"/>
                </a:cxn>
                <a:cxn ang="0">
                  <a:pos x="51" y="227"/>
                </a:cxn>
                <a:cxn ang="0">
                  <a:pos x="45" y="231"/>
                </a:cxn>
                <a:cxn ang="0">
                  <a:pos x="34" y="239"/>
                </a:cxn>
                <a:cxn ang="0">
                  <a:pos x="36" y="243"/>
                </a:cxn>
                <a:cxn ang="0">
                  <a:pos x="40" y="244"/>
                </a:cxn>
                <a:cxn ang="0">
                  <a:pos x="27" y="247"/>
                </a:cxn>
                <a:cxn ang="0">
                  <a:pos x="17" y="256"/>
                </a:cxn>
                <a:cxn ang="0">
                  <a:pos x="14" y="258"/>
                </a:cxn>
                <a:cxn ang="0">
                  <a:pos x="7" y="261"/>
                </a:cxn>
                <a:cxn ang="0">
                  <a:pos x="2" y="272"/>
                </a:cxn>
                <a:cxn ang="0">
                  <a:pos x="3" y="288"/>
                </a:cxn>
                <a:cxn ang="0">
                  <a:pos x="10" y="297"/>
                </a:cxn>
                <a:cxn ang="0">
                  <a:pos x="17" y="301"/>
                </a:cxn>
                <a:cxn ang="0">
                  <a:pos x="23" y="301"/>
                </a:cxn>
                <a:cxn ang="0">
                  <a:pos x="40" y="298"/>
                </a:cxn>
                <a:cxn ang="0">
                  <a:pos x="51" y="286"/>
                </a:cxn>
                <a:cxn ang="0">
                  <a:pos x="63" y="281"/>
                </a:cxn>
                <a:cxn ang="0">
                  <a:pos x="88" y="261"/>
                </a:cxn>
                <a:cxn ang="0">
                  <a:pos x="120" y="226"/>
                </a:cxn>
                <a:cxn ang="0">
                  <a:pos x="134" y="207"/>
                </a:cxn>
                <a:cxn ang="0">
                  <a:pos x="157" y="166"/>
                </a:cxn>
                <a:cxn ang="0">
                  <a:pos x="178" y="125"/>
                </a:cxn>
                <a:cxn ang="0">
                  <a:pos x="195" y="84"/>
                </a:cxn>
                <a:cxn ang="0">
                  <a:pos x="210" y="40"/>
                </a:cxn>
                <a:cxn ang="0">
                  <a:pos x="214" y="35"/>
                </a:cxn>
                <a:cxn ang="0">
                  <a:pos x="216" y="22"/>
                </a:cxn>
                <a:cxn ang="0">
                  <a:pos x="212" y="9"/>
                </a:cxn>
                <a:cxn ang="0">
                  <a:pos x="202" y="1"/>
                </a:cxn>
                <a:cxn ang="0">
                  <a:pos x="194" y="0"/>
                </a:cxn>
              </a:cxnLst>
              <a:rect l="0" t="0" r="r" b="b"/>
              <a:pathLst>
                <a:path w="216" h="301">
                  <a:moveTo>
                    <a:pt x="194" y="0"/>
                  </a:moveTo>
                  <a:lnTo>
                    <a:pt x="190" y="0"/>
                  </a:lnTo>
                  <a:lnTo>
                    <a:pt x="190" y="0"/>
                  </a:lnTo>
                  <a:lnTo>
                    <a:pt x="182" y="1"/>
                  </a:lnTo>
                  <a:lnTo>
                    <a:pt x="176" y="5"/>
                  </a:lnTo>
                  <a:lnTo>
                    <a:pt x="172" y="10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1" y="43"/>
                  </a:lnTo>
                  <a:lnTo>
                    <a:pt x="154" y="68"/>
                  </a:lnTo>
                  <a:lnTo>
                    <a:pt x="144" y="94"/>
                  </a:lnTo>
                  <a:lnTo>
                    <a:pt x="133" y="119"/>
                  </a:lnTo>
                  <a:lnTo>
                    <a:pt x="121" y="142"/>
                  </a:lnTo>
                  <a:lnTo>
                    <a:pt x="106" y="165"/>
                  </a:lnTo>
                  <a:lnTo>
                    <a:pt x="89" y="186"/>
                  </a:lnTo>
                  <a:lnTo>
                    <a:pt x="80" y="196"/>
                  </a:lnTo>
                  <a:lnTo>
                    <a:pt x="71" y="205"/>
                  </a:lnTo>
                  <a:lnTo>
                    <a:pt x="71" y="205"/>
                  </a:lnTo>
                  <a:lnTo>
                    <a:pt x="66" y="210"/>
                  </a:lnTo>
                  <a:lnTo>
                    <a:pt x="62" y="217"/>
                  </a:lnTo>
                  <a:lnTo>
                    <a:pt x="58" y="224"/>
                  </a:lnTo>
                  <a:lnTo>
                    <a:pt x="51" y="227"/>
                  </a:lnTo>
                  <a:lnTo>
                    <a:pt x="51" y="227"/>
                  </a:lnTo>
                  <a:lnTo>
                    <a:pt x="45" y="231"/>
                  </a:lnTo>
                  <a:lnTo>
                    <a:pt x="37" y="237"/>
                  </a:lnTo>
                  <a:lnTo>
                    <a:pt x="34" y="239"/>
                  </a:lnTo>
                  <a:lnTo>
                    <a:pt x="33" y="242"/>
                  </a:lnTo>
                  <a:lnTo>
                    <a:pt x="36" y="243"/>
                  </a:lnTo>
                  <a:lnTo>
                    <a:pt x="40" y="244"/>
                  </a:lnTo>
                  <a:lnTo>
                    <a:pt x="40" y="244"/>
                  </a:lnTo>
                  <a:lnTo>
                    <a:pt x="33" y="244"/>
                  </a:lnTo>
                  <a:lnTo>
                    <a:pt x="27" y="247"/>
                  </a:lnTo>
                  <a:lnTo>
                    <a:pt x="21" y="251"/>
                  </a:lnTo>
                  <a:lnTo>
                    <a:pt x="17" y="256"/>
                  </a:lnTo>
                  <a:lnTo>
                    <a:pt x="17" y="256"/>
                  </a:lnTo>
                  <a:lnTo>
                    <a:pt x="14" y="258"/>
                  </a:lnTo>
                  <a:lnTo>
                    <a:pt x="10" y="259"/>
                  </a:lnTo>
                  <a:lnTo>
                    <a:pt x="7" y="261"/>
                  </a:lnTo>
                  <a:lnTo>
                    <a:pt x="4" y="265"/>
                  </a:lnTo>
                  <a:lnTo>
                    <a:pt x="2" y="272"/>
                  </a:lnTo>
                  <a:lnTo>
                    <a:pt x="0" y="280"/>
                  </a:lnTo>
                  <a:lnTo>
                    <a:pt x="3" y="288"/>
                  </a:lnTo>
                  <a:lnTo>
                    <a:pt x="7" y="294"/>
                  </a:lnTo>
                  <a:lnTo>
                    <a:pt x="10" y="297"/>
                  </a:lnTo>
                  <a:lnTo>
                    <a:pt x="14" y="299"/>
                  </a:lnTo>
                  <a:lnTo>
                    <a:pt x="17" y="301"/>
                  </a:lnTo>
                  <a:lnTo>
                    <a:pt x="23" y="301"/>
                  </a:lnTo>
                  <a:lnTo>
                    <a:pt x="23" y="301"/>
                  </a:lnTo>
                  <a:lnTo>
                    <a:pt x="33" y="301"/>
                  </a:lnTo>
                  <a:lnTo>
                    <a:pt x="40" y="298"/>
                  </a:lnTo>
                  <a:lnTo>
                    <a:pt x="46" y="293"/>
                  </a:lnTo>
                  <a:lnTo>
                    <a:pt x="51" y="286"/>
                  </a:lnTo>
                  <a:lnTo>
                    <a:pt x="51" y="286"/>
                  </a:lnTo>
                  <a:lnTo>
                    <a:pt x="63" y="281"/>
                  </a:lnTo>
                  <a:lnTo>
                    <a:pt x="76" y="272"/>
                  </a:lnTo>
                  <a:lnTo>
                    <a:pt x="88" y="261"/>
                  </a:lnTo>
                  <a:lnTo>
                    <a:pt x="99" y="250"/>
                  </a:lnTo>
                  <a:lnTo>
                    <a:pt x="120" y="226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47" y="187"/>
                  </a:lnTo>
                  <a:lnTo>
                    <a:pt x="157" y="166"/>
                  </a:lnTo>
                  <a:lnTo>
                    <a:pt x="169" y="146"/>
                  </a:lnTo>
                  <a:lnTo>
                    <a:pt x="178" y="125"/>
                  </a:lnTo>
                  <a:lnTo>
                    <a:pt x="188" y="106"/>
                  </a:lnTo>
                  <a:lnTo>
                    <a:pt x="195" y="84"/>
                  </a:lnTo>
                  <a:lnTo>
                    <a:pt x="203" y="63"/>
                  </a:lnTo>
                  <a:lnTo>
                    <a:pt x="210" y="40"/>
                  </a:lnTo>
                  <a:lnTo>
                    <a:pt x="210" y="40"/>
                  </a:lnTo>
                  <a:lnTo>
                    <a:pt x="214" y="35"/>
                  </a:lnTo>
                  <a:lnTo>
                    <a:pt x="215" y="29"/>
                  </a:lnTo>
                  <a:lnTo>
                    <a:pt x="216" y="22"/>
                  </a:lnTo>
                  <a:lnTo>
                    <a:pt x="215" y="16"/>
                  </a:lnTo>
                  <a:lnTo>
                    <a:pt x="212" y="9"/>
                  </a:lnTo>
                  <a:lnTo>
                    <a:pt x="207" y="5"/>
                  </a:lnTo>
                  <a:lnTo>
                    <a:pt x="202" y="1"/>
                  </a:lnTo>
                  <a:lnTo>
                    <a:pt x="194" y="0"/>
                  </a:lnTo>
                  <a:lnTo>
                    <a:pt x="19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16" name="PA_椭圆 31"/>
          <p:cNvSpPr/>
          <p:nvPr>
            <p:custDataLst>
              <p:tags r:id="rId4"/>
            </p:custDataLst>
          </p:nvPr>
        </p:nvSpPr>
        <p:spPr>
          <a:xfrm>
            <a:off x="755576" y="2778352"/>
            <a:ext cx="2198519" cy="733219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" fmla="*/ 328247 w 656494"/>
              <a:gd name="connsiteY0" fmla="*/ 0 h 633046"/>
              <a:gd name="connsiteX1" fmla="*/ 656494 w 656494"/>
              <a:gd name="connsiteY1" fmla="*/ 316523 h 633046"/>
              <a:gd name="connsiteX2" fmla="*/ 328247 w 656494"/>
              <a:gd name="connsiteY2" fmla="*/ 633046 h 633046"/>
              <a:gd name="connsiteX3" fmla="*/ 0 w 656494"/>
              <a:gd name="connsiteY3" fmla="*/ 316523 h 633046"/>
              <a:gd name="connsiteX4" fmla="*/ 419687 w 656494"/>
              <a:gd name="connsiteY4" fmla="*/ 91440 h 633046"/>
              <a:gd name="connsiteX0" fmla="*/ 402964 w 731211"/>
              <a:gd name="connsiteY0" fmla="*/ 0 h 633046"/>
              <a:gd name="connsiteX1" fmla="*/ 731211 w 731211"/>
              <a:gd name="connsiteY1" fmla="*/ 316523 h 633046"/>
              <a:gd name="connsiteX2" fmla="*/ 402964 w 731211"/>
              <a:gd name="connsiteY2" fmla="*/ 633046 h 633046"/>
              <a:gd name="connsiteX3" fmla="*/ 74717 w 731211"/>
              <a:gd name="connsiteY3" fmla="*/ 316523 h 633046"/>
              <a:gd name="connsiteX4" fmla="*/ 161895 w 731211"/>
              <a:gd name="connsiteY4" fmla="*/ 152400 h 633046"/>
              <a:gd name="connsiteX0" fmla="*/ 353700 w 681947"/>
              <a:gd name="connsiteY0" fmla="*/ 0 h 633046"/>
              <a:gd name="connsiteX1" fmla="*/ 681947 w 681947"/>
              <a:gd name="connsiteY1" fmla="*/ 316523 h 633046"/>
              <a:gd name="connsiteX2" fmla="*/ 353700 w 681947"/>
              <a:gd name="connsiteY2" fmla="*/ 633046 h 633046"/>
              <a:gd name="connsiteX3" fmla="*/ 25453 w 681947"/>
              <a:gd name="connsiteY3" fmla="*/ 316523 h 633046"/>
              <a:gd name="connsiteX4" fmla="*/ 112631 w 681947"/>
              <a:gd name="connsiteY4" fmla="*/ 152400 h 633046"/>
              <a:gd name="connsiteX0" fmla="*/ 341249 w 669496"/>
              <a:gd name="connsiteY0" fmla="*/ 0 h 633046"/>
              <a:gd name="connsiteX1" fmla="*/ 669496 w 669496"/>
              <a:gd name="connsiteY1" fmla="*/ 316523 h 633046"/>
              <a:gd name="connsiteX2" fmla="*/ 341249 w 669496"/>
              <a:gd name="connsiteY2" fmla="*/ 633046 h 633046"/>
              <a:gd name="connsiteX3" fmla="*/ 13002 w 669496"/>
              <a:gd name="connsiteY3" fmla="*/ 316523 h 633046"/>
              <a:gd name="connsiteX4" fmla="*/ 100180 w 669496"/>
              <a:gd name="connsiteY4" fmla="*/ 152400 h 633046"/>
              <a:gd name="connsiteX0" fmla="*/ 347951 w 676198"/>
              <a:gd name="connsiteY0" fmla="*/ 0 h 633046"/>
              <a:gd name="connsiteX1" fmla="*/ 676198 w 676198"/>
              <a:gd name="connsiteY1" fmla="*/ 316523 h 633046"/>
              <a:gd name="connsiteX2" fmla="*/ 347951 w 676198"/>
              <a:gd name="connsiteY2" fmla="*/ 633046 h 633046"/>
              <a:gd name="connsiteX3" fmla="*/ 19704 w 676198"/>
              <a:gd name="connsiteY3" fmla="*/ 316523 h 633046"/>
              <a:gd name="connsiteX4" fmla="*/ 79173 w 676198"/>
              <a:gd name="connsiteY4" fmla="*/ 113607 h 633046"/>
              <a:gd name="connsiteX0" fmla="*/ 333371 w 661618"/>
              <a:gd name="connsiteY0" fmla="*/ 0 h 633046"/>
              <a:gd name="connsiteX1" fmla="*/ 661618 w 661618"/>
              <a:gd name="connsiteY1" fmla="*/ 316523 h 633046"/>
              <a:gd name="connsiteX2" fmla="*/ 333371 w 661618"/>
              <a:gd name="connsiteY2" fmla="*/ 633046 h 633046"/>
              <a:gd name="connsiteX3" fmla="*/ 5124 w 661618"/>
              <a:gd name="connsiteY3" fmla="*/ 316523 h 633046"/>
              <a:gd name="connsiteX4" fmla="*/ 64593 w 661618"/>
              <a:gd name="connsiteY4" fmla="*/ 113607 h 633046"/>
              <a:gd name="connsiteX0" fmla="*/ 178200 w 661618"/>
              <a:gd name="connsiteY0" fmla="*/ 0 h 583170"/>
              <a:gd name="connsiteX1" fmla="*/ 661618 w 661618"/>
              <a:gd name="connsiteY1" fmla="*/ 266647 h 583170"/>
              <a:gd name="connsiteX2" fmla="*/ 333371 w 661618"/>
              <a:gd name="connsiteY2" fmla="*/ 583170 h 583170"/>
              <a:gd name="connsiteX3" fmla="*/ 5124 w 661618"/>
              <a:gd name="connsiteY3" fmla="*/ 266647 h 583170"/>
              <a:gd name="connsiteX4" fmla="*/ 64593 w 661618"/>
              <a:gd name="connsiteY4" fmla="*/ 63731 h 583170"/>
              <a:gd name="connsiteX0" fmla="*/ 178200 w 662133"/>
              <a:gd name="connsiteY0" fmla="*/ 66578 h 649748"/>
              <a:gd name="connsiteX1" fmla="*/ 412660 w 662133"/>
              <a:gd name="connsiteY1" fmla="*/ 10947 h 649748"/>
              <a:gd name="connsiteX2" fmla="*/ 661618 w 662133"/>
              <a:gd name="connsiteY2" fmla="*/ 333225 h 649748"/>
              <a:gd name="connsiteX3" fmla="*/ 333371 w 662133"/>
              <a:gd name="connsiteY3" fmla="*/ 649748 h 649748"/>
              <a:gd name="connsiteX4" fmla="*/ 5124 w 662133"/>
              <a:gd name="connsiteY4" fmla="*/ 333225 h 649748"/>
              <a:gd name="connsiteX5" fmla="*/ 64593 w 662133"/>
              <a:gd name="connsiteY5" fmla="*/ 130309 h 649748"/>
              <a:gd name="connsiteX0" fmla="*/ 178200 w 662148"/>
              <a:gd name="connsiteY0" fmla="*/ 66578 h 649748"/>
              <a:gd name="connsiteX1" fmla="*/ 412660 w 662148"/>
              <a:gd name="connsiteY1" fmla="*/ 10947 h 649748"/>
              <a:gd name="connsiteX2" fmla="*/ 661618 w 662148"/>
              <a:gd name="connsiteY2" fmla="*/ 333225 h 649748"/>
              <a:gd name="connsiteX3" fmla="*/ 333371 w 662148"/>
              <a:gd name="connsiteY3" fmla="*/ 649748 h 649748"/>
              <a:gd name="connsiteX4" fmla="*/ 5124 w 662148"/>
              <a:gd name="connsiteY4" fmla="*/ 333225 h 649748"/>
              <a:gd name="connsiteX5" fmla="*/ 64593 w 662148"/>
              <a:gd name="connsiteY5" fmla="*/ 130309 h 649748"/>
              <a:gd name="connsiteX0" fmla="*/ 178200 w 662148"/>
              <a:gd name="connsiteY0" fmla="*/ 61032 h 644202"/>
              <a:gd name="connsiteX1" fmla="*/ 412660 w 662148"/>
              <a:gd name="connsiteY1" fmla="*/ 5401 h 644202"/>
              <a:gd name="connsiteX2" fmla="*/ 661618 w 662148"/>
              <a:gd name="connsiteY2" fmla="*/ 327679 h 644202"/>
              <a:gd name="connsiteX3" fmla="*/ 333371 w 662148"/>
              <a:gd name="connsiteY3" fmla="*/ 644202 h 644202"/>
              <a:gd name="connsiteX4" fmla="*/ 5124 w 662148"/>
              <a:gd name="connsiteY4" fmla="*/ 327679 h 644202"/>
              <a:gd name="connsiteX5" fmla="*/ 64593 w 662148"/>
              <a:gd name="connsiteY5" fmla="*/ 124763 h 644202"/>
              <a:gd name="connsiteX0" fmla="*/ 178200 w 662148"/>
              <a:gd name="connsiteY0" fmla="*/ 75865 h 659035"/>
              <a:gd name="connsiteX1" fmla="*/ 168819 w 662148"/>
              <a:gd name="connsiteY1" fmla="*/ 31317 h 659035"/>
              <a:gd name="connsiteX2" fmla="*/ 412660 w 662148"/>
              <a:gd name="connsiteY2" fmla="*/ 20234 h 659035"/>
              <a:gd name="connsiteX3" fmla="*/ 661618 w 662148"/>
              <a:gd name="connsiteY3" fmla="*/ 342512 h 659035"/>
              <a:gd name="connsiteX4" fmla="*/ 333371 w 662148"/>
              <a:gd name="connsiteY4" fmla="*/ 659035 h 659035"/>
              <a:gd name="connsiteX5" fmla="*/ 5124 w 662148"/>
              <a:gd name="connsiteY5" fmla="*/ 342512 h 659035"/>
              <a:gd name="connsiteX6" fmla="*/ 64593 w 662148"/>
              <a:gd name="connsiteY6" fmla="*/ 139596 h 659035"/>
              <a:gd name="connsiteX0" fmla="*/ 178200 w 662148"/>
              <a:gd name="connsiteY0" fmla="*/ 68901 h 652071"/>
              <a:gd name="connsiteX1" fmla="*/ 130026 w 662148"/>
              <a:gd name="connsiteY1" fmla="*/ 68688 h 652071"/>
              <a:gd name="connsiteX2" fmla="*/ 412660 w 662148"/>
              <a:gd name="connsiteY2" fmla="*/ 13270 h 652071"/>
              <a:gd name="connsiteX3" fmla="*/ 661618 w 662148"/>
              <a:gd name="connsiteY3" fmla="*/ 335548 h 652071"/>
              <a:gd name="connsiteX4" fmla="*/ 333371 w 662148"/>
              <a:gd name="connsiteY4" fmla="*/ 652071 h 652071"/>
              <a:gd name="connsiteX5" fmla="*/ 5124 w 662148"/>
              <a:gd name="connsiteY5" fmla="*/ 335548 h 652071"/>
              <a:gd name="connsiteX6" fmla="*/ 64593 w 662148"/>
              <a:gd name="connsiteY6" fmla="*/ 132632 h 652071"/>
              <a:gd name="connsiteX0" fmla="*/ 178200 w 662220"/>
              <a:gd name="connsiteY0" fmla="*/ 68901 h 652071"/>
              <a:gd name="connsiteX1" fmla="*/ 130026 w 662220"/>
              <a:gd name="connsiteY1" fmla="*/ 68688 h 652071"/>
              <a:gd name="connsiteX2" fmla="*/ 412660 w 662220"/>
              <a:gd name="connsiteY2" fmla="*/ 13270 h 652071"/>
              <a:gd name="connsiteX3" fmla="*/ 661618 w 662220"/>
              <a:gd name="connsiteY3" fmla="*/ 335548 h 652071"/>
              <a:gd name="connsiteX4" fmla="*/ 333371 w 662220"/>
              <a:gd name="connsiteY4" fmla="*/ 652071 h 652071"/>
              <a:gd name="connsiteX5" fmla="*/ 5124 w 662220"/>
              <a:gd name="connsiteY5" fmla="*/ 335548 h 652071"/>
              <a:gd name="connsiteX6" fmla="*/ 64593 w 662220"/>
              <a:gd name="connsiteY6" fmla="*/ 132632 h 652071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6252 w 660272"/>
              <a:gd name="connsiteY0" fmla="*/ 58449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272"/>
              <a:gd name="connsiteY0" fmla="*/ 30740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191"/>
              <a:gd name="connsiteY0" fmla="*/ 41069 h 651948"/>
              <a:gd name="connsiteX1" fmla="*/ 161329 w 660191"/>
              <a:gd name="connsiteY1" fmla="*/ 63023 h 651948"/>
              <a:gd name="connsiteX2" fmla="*/ 410712 w 660191"/>
              <a:gd name="connsiteY2" fmla="*/ 13147 h 651948"/>
              <a:gd name="connsiteX3" fmla="*/ 659670 w 660191"/>
              <a:gd name="connsiteY3" fmla="*/ 335425 h 651948"/>
              <a:gd name="connsiteX4" fmla="*/ 331423 w 660191"/>
              <a:gd name="connsiteY4" fmla="*/ 651948 h 651948"/>
              <a:gd name="connsiteX5" fmla="*/ 3176 w 660191"/>
              <a:gd name="connsiteY5" fmla="*/ 335425 h 651948"/>
              <a:gd name="connsiteX6" fmla="*/ 62645 w 660191"/>
              <a:gd name="connsiteY6" fmla="*/ 132509 h 651948"/>
              <a:gd name="connsiteX0" fmla="*/ 253837 w 660897"/>
              <a:gd name="connsiteY0" fmla="*/ 45475 h 656354"/>
              <a:gd name="connsiteX1" fmla="*/ 161329 w 660897"/>
              <a:gd name="connsiteY1" fmla="*/ 67429 h 656354"/>
              <a:gd name="connsiteX2" fmla="*/ 410712 w 660897"/>
              <a:gd name="connsiteY2" fmla="*/ 17553 h 656354"/>
              <a:gd name="connsiteX3" fmla="*/ 659670 w 660897"/>
              <a:gd name="connsiteY3" fmla="*/ 339831 h 656354"/>
              <a:gd name="connsiteX4" fmla="*/ 331423 w 660897"/>
              <a:gd name="connsiteY4" fmla="*/ 656354 h 656354"/>
              <a:gd name="connsiteX5" fmla="*/ 3176 w 660897"/>
              <a:gd name="connsiteY5" fmla="*/ 339831 h 656354"/>
              <a:gd name="connsiteX6" fmla="*/ 62645 w 660897"/>
              <a:gd name="connsiteY6" fmla="*/ 136915 h 656354"/>
              <a:gd name="connsiteX0" fmla="*/ 253837 w 660406"/>
              <a:gd name="connsiteY0" fmla="*/ 41070 h 651949"/>
              <a:gd name="connsiteX1" fmla="*/ 161329 w 660406"/>
              <a:gd name="connsiteY1" fmla="*/ 63024 h 651949"/>
              <a:gd name="connsiteX2" fmla="*/ 410712 w 660406"/>
              <a:gd name="connsiteY2" fmla="*/ 13148 h 651949"/>
              <a:gd name="connsiteX3" fmla="*/ 659670 w 660406"/>
              <a:gd name="connsiteY3" fmla="*/ 335426 h 651949"/>
              <a:gd name="connsiteX4" fmla="*/ 331423 w 660406"/>
              <a:gd name="connsiteY4" fmla="*/ 651949 h 651949"/>
              <a:gd name="connsiteX5" fmla="*/ 3176 w 660406"/>
              <a:gd name="connsiteY5" fmla="*/ 335426 h 651949"/>
              <a:gd name="connsiteX6" fmla="*/ 62645 w 660406"/>
              <a:gd name="connsiteY6" fmla="*/ 132510 h 651949"/>
              <a:gd name="connsiteX0" fmla="*/ 161329 w 660406"/>
              <a:gd name="connsiteY0" fmla="*/ 63024 h 651949"/>
              <a:gd name="connsiteX1" fmla="*/ 410712 w 660406"/>
              <a:gd name="connsiteY1" fmla="*/ 13148 h 651949"/>
              <a:gd name="connsiteX2" fmla="*/ 659670 w 660406"/>
              <a:gd name="connsiteY2" fmla="*/ 335426 h 651949"/>
              <a:gd name="connsiteX3" fmla="*/ 331423 w 660406"/>
              <a:gd name="connsiteY3" fmla="*/ 651949 h 651949"/>
              <a:gd name="connsiteX4" fmla="*/ 3176 w 660406"/>
              <a:gd name="connsiteY4" fmla="*/ 335426 h 651949"/>
              <a:gd name="connsiteX5" fmla="*/ 62645 w 660406"/>
              <a:gd name="connsiteY5" fmla="*/ 132510 h 651949"/>
              <a:gd name="connsiteX0" fmla="*/ 128078 w 660207"/>
              <a:gd name="connsiteY0" fmla="*/ 63024 h 651949"/>
              <a:gd name="connsiteX1" fmla="*/ 410712 w 660207"/>
              <a:gd name="connsiteY1" fmla="*/ 13148 h 651949"/>
              <a:gd name="connsiteX2" fmla="*/ 659670 w 660207"/>
              <a:gd name="connsiteY2" fmla="*/ 335426 h 651949"/>
              <a:gd name="connsiteX3" fmla="*/ 331423 w 660207"/>
              <a:gd name="connsiteY3" fmla="*/ 651949 h 651949"/>
              <a:gd name="connsiteX4" fmla="*/ 3176 w 660207"/>
              <a:gd name="connsiteY4" fmla="*/ 335426 h 651949"/>
              <a:gd name="connsiteX5" fmla="*/ 62645 w 660207"/>
              <a:gd name="connsiteY5" fmla="*/ 132510 h 651949"/>
              <a:gd name="connsiteX0" fmla="*/ 128078 w 660438"/>
              <a:gd name="connsiteY0" fmla="*/ 60888 h 649813"/>
              <a:gd name="connsiteX1" fmla="*/ 410712 w 660438"/>
              <a:gd name="connsiteY1" fmla="*/ 11012 h 649813"/>
              <a:gd name="connsiteX2" fmla="*/ 659670 w 660438"/>
              <a:gd name="connsiteY2" fmla="*/ 333290 h 649813"/>
              <a:gd name="connsiteX3" fmla="*/ 331423 w 660438"/>
              <a:gd name="connsiteY3" fmla="*/ 649813 h 649813"/>
              <a:gd name="connsiteX4" fmla="*/ 3176 w 660438"/>
              <a:gd name="connsiteY4" fmla="*/ 333290 h 649813"/>
              <a:gd name="connsiteX5" fmla="*/ 62645 w 660438"/>
              <a:gd name="connsiteY5" fmla="*/ 130374 h 649813"/>
              <a:gd name="connsiteX0" fmla="*/ 128078 w 660438"/>
              <a:gd name="connsiteY0" fmla="*/ 64927 h 653852"/>
              <a:gd name="connsiteX1" fmla="*/ 410712 w 660438"/>
              <a:gd name="connsiteY1" fmla="*/ 15051 h 653852"/>
              <a:gd name="connsiteX2" fmla="*/ 659670 w 660438"/>
              <a:gd name="connsiteY2" fmla="*/ 337329 h 653852"/>
              <a:gd name="connsiteX3" fmla="*/ 331423 w 660438"/>
              <a:gd name="connsiteY3" fmla="*/ 653852 h 653852"/>
              <a:gd name="connsiteX4" fmla="*/ 3176 w 660438"/>
              <a:gd name="connsiteY4" fmla="*/ 337329 h 653852"/>
              <a:gd name="connsiteX5" fmla="*/ 62645 w 660438"/>
              <a:gd name="connsiteY5" fmla="*/ 134413 h 653852"/>
              <a:gd name="connsiteX0" fmla="*/ 128078 w 687378"/>
              <a:gd name="connsiteY0" fmla="*/ 58090 h 647015"/>
              <a:gd name="connsiteX1" fmla="*/ 571432 w 687378"/>
              <a:gd name="connsiteY1" fmla="*/ 16673 h 647015"/>
              <a:gd name="connsiteX2" fmla="*/ 659670 w 687378"/>
              <a:gd name="connsiteY2" fmla="*/ 330492 h 647015"/>
              <a:gd name="connsiteX3" fmla="*/ 331423 w 687378"/>
              <a:gd name="connsiteY3" fmla="*/ 647015 h 647015"/>
              <a:gd name="connsiteX4" fmla="*/ 3176 w 687378"/>
              <a:gd name="connsiteY4" fmla="*/ 330492 h 647015"/>
              <a:gd name="connsiteX5" fmla="*/ 62645 w 687378"/>
              <a:gd name="connsiteY5" fmla="*/ 127576 h 647015"/>
              <a:gd name="connsiteX0" fmla="*/ 128078 w 677145"/>
              <a:gd name="connsiteY0" fmla="*/ 58090 h 663933"/>
              <a:gd name="connsiteX1" fmla="*/ 571432 w 677145"/>
              <a:gd name="connsiteY1" fmla="*/ 16673 h 663933"/>
              <a:gd name="connsiteX2" fmla="*/ 659670 w 677145"/>
              <a:gd name="connsiteY2" fmla="*/ 330492 h 663933"/>
              <a:gd name="connsiteX3" fmla="*/ 559815 w 677145"/>
              <a:gd name="connsiteY3" fmla="*/ 663933 h 663933"/>
              <a:gd name="connsiteX4" fmla="*/ 3176 w 677145"/>
              <a:gd name="connsiteY4" fmla="*/ 330492 h 663933"/>
              <a:gd name="connsiteX5" fmla="*/ 62645 w 677145"/>
              <a:gd name="connsiteY5" fmla="*/ 127576 h 663933"/>
              <a:gd name="connsiteX0" fmla="*/ 101940 w 644966"/>
              <a:gd name="connsiteY0" fmla="*/ 58090 h 685888"/>
              <a:gd name="connsiteX1" fmla="*/ 545294 w 644966"/>
              <a:gd name="connsiteY1" fmla="*/ 16673 h 685888"/>
              <a:gd name="connsiteX2" fmla="*/ 633532 w 644966"/>
              <a:gd name="connsiteY2" fmla="*/ 330492 h 685888"/>
              <a:gd name="connsiteX3" fmla="*/ 533677 w 644966"/>
              <a:gd name="connsiteY3" fmla="*/ 663933 h 685888"/>
              <a:gd name="connsiteX4" fmla="*/ 10874 w 644966"/>
              <a:gd name="connsiteY4" fmla="*/ 575801 h 685888"/>
              <a:gd name="connsiteX5" fmla="*/ 36507 w 644966"/>
              <a:gd name="connsiteY5" fmla="*/ 127576 h 685888"/>
              <a:gd name="connsiteX0" fmla="*/ 101940 w 642626"/>
              <a:gd name="connsiteY0" fmla="*/ 58090 h 654766"/>
              <a:gd name="connsiteX1" fmla="*/ 545294 w 642626"/>
              <a:gd name="connsiteY1" fmla="*/ 16673 h 654766"/>
              <a:gd name="connsiteX2" fmla="*/ 633532 w 642626"/>
              <a:gd name="connsiteY2" fmla="*/ 330492 h 654766"/>
              <a:gd name="connsiteX3" fmla="*/ 567513 w 642626"/>
              <a:gd name="connsiteY3" fmla="*/ 613179 h 654766"/>
              <a:gd name="connsiteX4" fmla="*/ 10874 w 642626"/>
              <a:gd name="connsiteY4" fmla="*/ 575801 h 654766"/>
              <a:gd name="connsiteX5" fmla="*/ 36507 w 642626"/>
              <a:gd name="connsiteY5" fmla="*/ 127576 h 654766"/>
              <a:gd name="connsiteX0" fmla="*/ 101940 w 642626"/>
              <a:gd name="connsiteY0" fmla="*/ 30477 h 627153"/>
              <a:gd name="connsiteX1" fmla="*/ 545294 w 642626"/>
              <a:gd name="connsiteY1" fmla="*/ 31354 h 627153"/>
              <a:gd name="connsiteX2" fmla="*/ 633532 w 642626"/>
              <a:gd name="connsiteY2" fmla="*/ 302879 h 627153"/>
              <a:gd name="connsiteX3" fmla="*/ 567513 w 642626"/>
              <a:gd name="connsiteY3" fmla="*/ 585566 h 627153"/>
              <a:gd name="connsiteX4" fmla="*/ 10874 w 642626"/>
              <a:gd name="connsiteY4" fmla="*/ 548188 h 627153"/>
              <a:gd name="connsiteX5" fmla="*/ 36507 w 642626"/>
              <a:gd name="connsiteY5" fmla="*/ 99963 h 627153"/>
              <a:gd name="connsiteX0" fmla="*/ 101940 w 641803"/>
              <a:gd name="connsiteY0" fmla="*/ 32533 h 629209"/>
              <a:gd name="connsiteX1" fmla="*/ 545294 w 641803"/>
              <a:gd name="connsiteY1" fmla="*/ 33410 h 629209"/>
              <a:gd name="connsiteX2" fmla="*/ 633532 w 641803"/>
              <a:gd name="connsiteY2" fmla="*/ 304935 h 629209"/>
              <a:gd name="connsiteX3" fmla="*/ 567513 w 641803"/>
              <a:gd name="connsiteY3" fmla="*/ 587622 h 629209"/>
              <a:gd name="connsiteX4" fmla="*/ 10874 w 641803"/>
              <a:gd name="connsiteY4" fmla="*/ 550244 h 629209"/>
              <a:gd name="connsiteX5" fmla="*/ 36507 w 641803"/>
              <a:gd name="connsiteY5" fmla="*/ 102019 h 629209"/>
              <a:gd name="connsiteX0" fmla="*/ 93785 w 633648"/>
              <a:gd name="connsiteY0" fmla="*/ 32533 h 629209"/>
              <a:gd name="connsiteX1" fmla="*/ 537139 w 633648"/>
              <a:gd name="connsiteY1" fmla="*/ 33410 h 629209"/>
              <a:gd name="connsiteX2" fmla="*/ 625377 w 633648"/>
              <a:gd name="connsiteY2" fmla="*/ 304935 h 629209"/>
              <a:gd name="connsiteX3" fmla="*/ 559358 w 633648"/>
              <a:gd name="connsiteY3" fmla="*/ 587622 h 629209"/>
              <a:gd name="connsiteX4" fmla="*/ 2719 w 633648"/>
              <a:gd name="connsiteY4" fmla="*/ 550244 h 629209"/>
              <a:gd name="connsiteX5" fmla="*/ 28352 w 633648"/>
              <a:gd name="connsiteY5" fmla="*/ 102019 h 629209"/>
              <a:gd name="connsiteX0" fmla="*/ 103603 w 643466"/>
              <a:gd name="connsiteY0" fmla="*/ 32533 h 629209"/>
              <a:gd name="connsiteX1" fmla="*/ 546957 w 643466"/>
              <a:gd name="connsiteY1" fmla="*/ 33410 h 629209"/>
              <a:gd name="connsiteX2" fmla="*/ 635195 w 643466"/>
              <a:gd name="connsiteY2" fmla="*/ 304935 h 629209"/>
              <a:gd name="connsiteX3" fmla="*/ 569176 w 643466"/>
              <a:gd name="connsiteY3" fmla="*/ 587622 h 629209"/>
              <a:gd name="connsiteX4" fmla="*/ 12537 w 643466"/>
              <a:gd name="connsiteY4" fmla="*/ 550244 h 629209"/>
              <a:gd name="connsiteX5" fmla="*/ 4334 w 643466"/>
              <a:gd name="connsiteY5" fmla="*/ 102019 h 629209"/>
              <a:gd name="connsiteX0" fmla="*/ 103603 w 643466"/>
              <a:gd name="connsiteY0" fmla="*/ 32533 h 613248"/>
              <a:gd name="connsiteX1" fmla="*/ 546957 w 643466"/>
              <a:gd name="connsiteY1" fmla="*/ 33410 h 613248"/>
              <a:gd name="connsiteX2" fmla="*/ 635195 w 643466"/>
              <a:gd name="connsiteY2" fmla="*/ 304935 h 613248"/>
              <a:gd name="connsiteX3" fmla="*/ 569176 w 643466"/>
              <a:gd name="connsiteY3" fmla="*/ 587622 h 613248"/>
              <a:gd name="connsiteX4" fmla="*/ 12537 w 643466"/>
              <a:gd name="connsiteY4" fmla="*/ 518643 h 613248"/>
              <a:gd name="connsiteX5" fmla="*/ 4334 w 643466"/>
              <a:gd name="connsiteY5" fmla="*/ 102019 h 613248"/>
              <a:gd name="connsiteX0" fmla="*/ 103603 w 622280"/>
              <a:gd name="connsiteY0" fmla="*/ 51723 h 632438"/>
              <a:gd name="connsiteX1" fmla="*/ 546957 w 622280"/>
              <a:gd name="connsiteY1" fmla="*/ 52600 h 632438"/>
              <a:gd name="connsiteX2" fmla="*/ 569176 w 622280"/>
              <a:gd name="connsiteY2" fmla="*/ 606812 h 632438"/>
              <a:gd name="connsiteX3" fmla="*/ 12537 w 622280"/>
              <a:gd name="connsiteY3" fmla="*/ 537833 h 632438"/>
              <a:gd name="connsiteX4" fmla="*/ 4334 w 622280"/>
              <a:gd name="connsiteY4" fmla="*/ 121209 h 632438"/>
              <a:gd name="connsiteX0" fmla="*/ 103603 w 640916"/>
              <a:gd name="connsiteY0" fmla="*/ 51277 h 628066"/>
              <a:gd name="connsiteX1" fmla="*/ 546957 w 640916"/>
              <a:gd name="connsiteY1" fmla="*/ 52154 h 628066"/>
              <a:gd name="connsiteX2" fmla="*/ 595444 w 640916"/>
              <a:gd name="connsiteY2" fmla="*/ 600046 h 628066"/>
              <a:gd name="connsiteX3" fmla="*/ 12537 w 640916"/>
              <a:gd name="connsiteY3" fmla="*/ 537387 h 628066"/>
              <a:gd name="connsiteX4" fmla="*/ 4334 w 640916"/>
              <a:gd name="connsiteY4" fmla="*/ 120763 h 628066"/>
              <a:gd name="connsiteX0" fmla="*/ 103603 w 629940"/>
              <a:gd name="connsiteY0" fmla="*/ 26437 h 603226"/>
              <a:gd name="connsiteX1" fmla="*/ 546957 w 629940"/>
              <a:gd name="connsiteY1" fmla="*/ 27314 h 603226"/>
              <a:gd name="connsiteX2" fmla="*/ 595444 w 629940"/>
              <a:gd name="connsiteY2" fmla="*/ 575206 h 603226"/>
              <a:gd name="connsiteX3" fmla="*/ 12537 w 629940"/>
              <a:gd name="connsiteY3" fmla="*/ 512547 h 603226"/>
              <a:gd name="connsiteX4" fmla="*/ 4334 w 629940"/>
              <a:gd name="connsiteY4" fmla="*/ 95923 h 603226"/>
              <a:gd name="connsiteX0" fmla="*/ 103603 w 651443"/>
              <a:gd name="connsiteY0" fmla="*/ 20041 h 614843"/>
              <a:gd name="connsiteX1" fmla="*/ 608249 w 651443"/>
              <a:gd name="connsiteY1" fmla="*/ 39879 h 614843"/>
              <a:gd name="connsiteX2" fmla="*/ 595444 w 651443"/>
              <a:gd name="connsiteY2" fmla="*/ 568810 h 614843"/>
              <a:gd name="connsiteX3" fmla="*/ 12537 w 651443"/>
              <a:gd name="connsiteY3" fmla="*/ 506151 h 614843"/>
              <a:gd name="connsiteX4" fmla="*/ 4334 w 651443"/>
              <a:gd name="connsiteY4" fmla="*/ 89527 h 614843"/>
              <a:gd name="connsiteX0" fmla="*/ 103603 w 640788"/>
              <a:gd name="connsiteY0" fmla="*/ 20041 h 614843"/>
              <a:gd name="connsiteX1" fmla="*/ 581981 w 640788"/>
              <a:gd name="connsiteY1" fmla="*/ 39879 h 614843"/>
              <a:gd name="connsiteX2" fmla="*/ 595444 w 640788"/>
              <a:gd name="connsiteY2" fmla="*/ 568810 h 614843"/>
              <a:gd name="connsiteX3" fmla="*/ 12537 w 640788"/>
              <a:gd name="connsiteY3" fmla="*/ 506151 h 614843"/>
              <a:gd name="connsiteX4" fmla="*/ 4334 w 640788"/>
              <a:gd name="connsiteY4" fmla="*/ 89527 h 614843"/>
              <a:gd name="connsiteX0" fmla="*/ 103603 w 673655"/>
              <a:gd name="connsiteY0" fmla="*/ 38763 h 618146"/>
              <a:gd name="connsiteX1" fmla="*/ 581981 w 673655"/>
              <a:gd name="connsiteY1" fmla="*/ 58601 h 618146"/>
              <a:gd name="connsiteX2" fmla="*/ 621713 w 673655"/>
              <a:gd name="connsiteY2" fmla="*/ 562250 h 618146"/>
              <a:gd name="connsiteX3" fmla="*/ 12537 w 673655"/>
              <a:gd name="connsiteY3" fmla="*/ 524873 h 618146"/>
              <a:gd name="connsiteX4" fmla="*/ 4334 w 673655"/>
              <a:gd name="connsiteY4" fmla="*/ 108249 h 618146"/>
              <a:gd name="connsiteX0" fmla="*/ 103603 w 654750"/>
              <a:gd name="connsiteY0" fmla="*/ 38763 h 605787"/>
              <a:gd name="connsiteX1" fmla="*/ 581981 w 654750"/>
              <a:gd name="connsiteY1" fmla="*/ 58601 h 605787"/>
              <a:gd name="connsiteX2" fmla="*/ 621713 w 654750"/>
              <a:gd name="connsiteY2" fmla="*/ 562250 h 605787"/>
              <a:gd name="connsiteX3" fmla="*/ 12537 w 654750"/>
              <a:gd name="connsiteY3" fmla="*/ 524873 h 605787"/>
              <a:gd name="connsiteX4" fmla="*/ 4334 w 654750"/>
              <a:gd name="connsiteY4" fmla="*/ 108249 h 605787"/>
              <a:gd name="connsiteX0" fmla="*/ 103603 w 643734"/>
              <a:gd name="connsiteY0" fmla="*/ 31800 h 598824"/>
              <a:gd name="connsiteX1" fmla="*/ 581981 w 643734"/>
              <a:gd name="connsiteY1" fmla="*/ 51638 h 598824"/>
              <a:gd name="connsiteX2" fmla="*/ 621713 w 643734"/>
              <a:gd name="connsiteY2" fmla="*/ 555287 h 598824"/>
              <a:gd name="connsiteX3" fmla="*/ 12537 w 643734"/>
              <a:gd name="connsiteY3" fmla="*/ 517910 h 598824"/>
              <a:gd name="connsiteX4" fmla="*/ 4334 w 643734"/>
              <a:gd name="connsiteY4" fmla="*/ 101286 h 598824"/>
              <a:gd name="connsiteX0" fmla="*/ 103603 w 643734"/>
              <a:gd name="connsiteY0" fmla="*/ 24551 h 591575"/>
              <a:gd name="connsiteX1" fmla="*/ 581981 w 643734"/>
              <a:gd name="connsiteY1" fmla="*/ 44389 h 591575"/>
              <a:gd name="connsiteX2" fmla="*/ 621713 w 643734"/>
              <a:gd name="connsiteY2" fmla="*/ 548038 h 591575"/>
              <a:gd name="connsiteX3" fmla="*/ 12537 w 643734"/>
              <a:gd name="connsiteY3" fmla="*/ 510661 h 591575"/>
              <a:gd name="connsiteX4" fmla="*/ 4334 w 643734"/>
              <a:gd name="connsiteY4" fmla="*/ 94037 h 591575"/>
              <a:gd name="connsiteX0" fmla="*/ 103603 w 643734"/>
              <a:gd name="connsiteY0" fmla="*/ 20135 h 587159"/>
              <a:gd name="connsiteX1" fmla="*/ 581981 w 643734"/>
              <a:gd name="connsiteY1" fmla="*/ 39973 h 587159"/>
              <a:gd name="connsiteX2" fmla="*/ 621713 w 643734"/>
              <a:gd name="connsiteY2" fmla="*/ 543622 h 587159"/>
              <a:gd name="connsiteX3" fmla="*/ 12537 w 643734"/>
              <a:gd name="connsiteY3" fmla="*/ 506245 h 587159"/>
              <a:gd name="connsiteX4" fmla="*/ 4334 w 643734"/>
              <a:gd name="connsiteY4" fmla="*/ 89621 h 587159"/>
              <a:gd name="connsiteX0" fmla="*/ 51067 w 657504"/>
              <a:gd name="connsiteY0" fmla="*/ 31623 h 592327"/>
              <a:gd name="connsiteX1" fmla="*/ 581981 w 657504"/>
              <a:gd name="connsiteY1" fmla="*/ 45141 h 592327"/>
              <a:gd name="connsiteX2" fmla="*/ 621713 w 657504"/>
              <a:gd name="connsiteY2" fmla="*/ 548790 h 592327"/>
              <a:gd name="connsiteX3" fmla="*/ 12537 w 657504"/>
              <a:gd name="connsiteY3" fmla="*/ 511413 h 592327"/>
              <a:gd name="connsiteX4" fmla="*/ 4334 w 657504"/>
              <a:gd name="connsiteY4" fmla="*/ 94789 h 592327"/>
              <a:gd name="connsiteX0" fmla="*/ 51067 w 676118"/>
              <a:gd name="connsiteY0" fmla="*/ 31623 h 604686"/>
              <a:gd name="connsiteX1" fmla="*/ 581981 w 676118"/>
              <a:gd name="connsiteY1" fmla="*/ 45141 h 604686"/>
              <a:gd name="connsiteX2" fmla="*/ 621713 w 676118"/>
              <a:gd name="connsiteY2" fmla="*/ 548790 h 604686"/>
              <a:gd name="connsiteX3" fmla="*/ 12537 w 676118"/>
              <a:gd name="connsiteY3" fmla="*/ 511413 h 604686"/>
              <a:gd name="connsiteX4" fmla="*/ 4334 w 676118"/>
              <a:gd name="connsiteY4" fmla="*/ 94789 h 604686"/>
              <a:gd name="connsiteX0" fmla="*/ 51067 w 659741"/>
              <a:gd name="connsiteY0" fmla="*/ 18182 h 591245"/>
              <a:gd name="connsiteX1" fmla="*/ 581981 w 659741"/>
              <a:gd name="connsiteY1" fmla="*/ 31700 h 591245"/>
              <a:gd name="connsiteX2" fmla="*/ 621713 w 659741"/>
              <a:gd name="connsiteY2" fmla="*/ 535349 h 591245"/>
              <a:gd name="connsiteX3" fmla="*/ 12537 w 659741"/>
              <a:gd name="connsiteY3" fmla="*/ 497972 h 591245"/>
              <a:gd name="connsiteX4" fmla="*/ 4334 w 659741"/>
              <a:gd name="connsiteY4" fmla="*/ 81348 h 591245"/>
              <a:gd name="connsiteX0" fmla="*/ 51067 w 671131"/>
              <a:gd name="connsiteY0" fmla="*/ 18182 h 591245"/>
              <a:gd name="connsiteX1" fmla="*/ 617005 w 671131"/>
              <a:gd name="connsiteY1" fmla="*/ 31700 h 591245"/>
              <a:gd name="connsiteX2" fmla="*/ 621713 w 671131"/>
              <a:gd name="connsiteY2" fmla="*/ 535349 h 591245"/>
              <a:gd name="connsiteX3" fmla="*/ 12537 w 671131"/>
              <a:gd name="connsiteY3" fmla="*/ 497972 h 591245"/>
              <a:gd name="connsiteX4" fmla="*/ 4334 w 671131"/>
              <a:gd name="connsiteY4" fmla="*/ 81348 h 591245"/>
              <a:gd name="connsiteX0" fmla="*/ 51067 w 648099"/>
              <a:gd name="connsiteY0" fmla="*/ 18182 h 578886"/>
              <a:gd name="connsiteX1" fmla="*/ 617005 w 648099"/>
              <a:gd name="connsiteY1" fmla="*/ 31700 h 578886"/>
              <a:gd name="connsiteX2" fmla="*/ 621713 w 648099"/>
              <a:gd name="connsiteY2" fmla="*/ 535349 h 578886"/>
              <a:gd name="connsiteX3" fmla="*/ 12537 w 648099"/>
              <a:gd name="connsiteY3" fmla="*/ 497972 h 578886"/>
              <a:gd name="connsiteX4" fmla="*/ 4334 w 648099"/>
              <a:gd name="connsiteY4" fmla="*/ 81348 h 578886"/>
              <a:gd name="connsiteX0" fmla="*/ 51067 w 648099"/>
              <a:gd name="connsiteY0" fmla="*/ 18182 h 565791"/>
              <a:gd name="connsiteX1" fmla="*/ 617005 w 648099"/>
              <a:gd name="connsiteY1" fmla="*/ 31700 h 565791"/>
              <a:gd name="connsiteX2" fmla="*/ 621713 w 648099"/>
              <a:gd name="connsiteY2" fmla="*/ 535349 h 565791"/>
              <a:gd name="connsiteX3" fmla="*/ 12537 w 648099"/>
              <a:gd name="connsiteY3" fmla="*/ 497972 h 565791"/>
              <a:gd name="connsiteX4" fmla="*/ 4334 w 648099"/>
              <a:gd name="connsiteY4" fmla="*/ 81348 h 565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accent6">
                <a:lumMod val="60000"/>
                <a:lumOff val="4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7" name="PA_矩形 216"/>
          <p:cNvSpPr/>
          <p:nvPr>
            <p:custDataLst>
              <p:tags r:id="rId5"/>
            </p:custDataLst>
          </p:nvPr>
        </p:nvSpPr>
        <p:spPr>
          <a:xfrm>
            <a:off x="882602" y="3162596"/>
            <a:ext cx="1944466" cy="277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Implemented with cloud service</a:t>
            </a:r>
            <a:endParaRPr lang="zh-CN" altLang="en-US" sz="900" dirty="0"/>
          </a:p>
        </p:txBody>
      </p:sp>
      <p:sp>
        <p:nvSpPr>
          <p:cNvPr id="227" name="PA_文本框 226"/>
          <p:cNvSpPr txBox="1"/>
          <p:nvPr>
            <p:custDataLst>
              <p:tags r:id="rId6"/>
            </p:custDataLst>
          </p:nvPr>
        </p:nvSpPr>
        <p:spPr>
          <a:xfrm>
            <a:off x="1097469" y="2802556"/>
            <a:ext cx="1687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Bookkeeper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  <p:sp>
        <p:nvSpPr>
          <p:cNvPr id="228" name="PA_椭圆 31"/>
          <p:cNvSpPr/>
          <p:nvPr>
            <p:custDataLst>
              <p:tags r:id="rId7"/>
            </p:custDataLst>
          </p:nvPr>
        </p:nvSpPr>
        <p:spPr>
          <a:xfrm>
            <a:off x="3512836" y="2799592"/>
            <a:ext cx="2198519" cy="733219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" fmla="*/ 328247 w 656494"/>
              <a:gd name="connsiteY0" fmla="*/ 0 h 633046"/>
              <a:gd name="connsiteX1" fmla="*/ 656494 w 656494"/>
              <a:gd name="connsiteY1" fmla="*/ 316523 h 633046"/>
              <a:gd name="connsiteX2" fmla="*/ 328247 w 656494"/>
              <a:gd name="connsiteY2" fmla="*/ 633046 h 633046"/>
              <a:gd name="connsiteX3" fmla="*/ 0 w 656494"/>
              <a:gd name="connsiteY3" fmla="*/ 316523 h 633046"/>
              <a:gd name="connsiteX4" fmla="*/ 419687 w 656494"/>
              <a:gd name="connsiteY4" fmla="*/ 91440 h 633046"/>
              <a:gd name="connsiteX0" fmla="*/ 402964 w 731211"/>
              <a:gd name="connsiteY0" fmla="*/ 0 h 633046"/>
              <a:gd name="connsiteX1" fmla="*/ 731211 w 731211"/>
              <a:gd name="connsiteY1" fmla="*/ 316523 h 633046"/>
              <a:gd name="connsiteX2" fmla="*/ 402964 w 731211"/>
              <a:gd name="connsiteY2" fmla="*/ 633046 h 633046"/>
              <a:gd name="connsiteX3" fmla="*/ 74717 w 731211"/>
              <a:gd name="connsiteY3" fmla="*/ 316523 h 633046"/>
              <a:gd name="connsiteX4" fmla="*/ 161895 w 731211"/>
              <a:gd name="connsiteY4" fmla="*/ 152400 h 633046"/>
              <a:gd name="connsiteX0" fmla="*/ 353700 w 681947"/>
              <a:gd name="connsiteY0" fmla="*/ 0 h 633046"/>
              <a:gd name="connsiteX1" fmla="*/ 681947 w 681947"/>
              <a:gd name="connsiteY1" fmla="*/ 316523 h 633046"/>
              <a:gd name="connsiteX2" fmla="*/ 353700 w 681947"/>
              <a:gd name="connsiteY2" fmla="*/ 633046 h 633046"/>
              <a:gd name="connsiteX3" fmla="*/ 25453 w 681947"/>
              <a:gd name="connsiteY3" fmla="*/ 316523 h 633046"/>
              <a:gd name="connsiteX4" fmla="*/ 112631 w 681947"/>
              <a:gd name="connsiteY4" fmla="*/ 152400 h 633046"/>
              <a:gd name="connsiteX0" fmla="*/ 341249 w 669496"/>
              <a:gd name="connsiteY0" fmla="*/ 0 h 633046"/>
              <a:gd name="connsiteX1" fmla="*/ 669496 w 669496"/>
              <a:gd name="connsiteY1" fmla="*/ 316523 h 633046"/>
              <a:gd name="connsiteX2" fmla="*/ 341249 w 669496"/>
              <a:gd name="connsiteY2" fmla="*/ 633046 h 633046"/>
              <a:gd name="connsiteX3" fmla="*/ 13002 w 669496"/>
              <a:gd name="connsiteY3" fmla="*/ 316523 h 633046"/>
              <a:gd name="connsiteX4" fmla="*/ 100180 w 669496"/>
              <a:gd name="connsiteY4" fmla="*/ 152400 h 633046"/>
              <a:gd name="connsiteX0" fmla="*/ 347951 w 676198"/>
              <a:gd name="connsiteY0" fmla="*/ 0 h 633046"/>
              <a:gd name="connsiteX1" fmla="*/ 676198 w 676198"/>
              <a:gd name="connsiteY1" fmla="*/ 316523 h 633046"/>
              <a:gd name="connsiteX2" fmla="*/ 347951 w 676198"/>
              <a:gd name="connsiteY2" fmla="*/ 633046 h 633046"/>
              <a:gd name="connsiteX3" fmla="*/ 19704 w 676198"/>
              <a:gd name="connsiteY3" fmla="*/ 316523 h 633046"/>
              <a:gd name="connsiteX4" fmla="*/ 79173 w 676198"/>
              <a:gd name="connsiteY4" fmla="*/ 113607 h 633046"/>
              <a:gd name="connsiteX0" fmla="*/ 333371 w 661618"/>
              <a:gd name="connsiteY0" fmla="*/ 0 h 633046"/>
              <a:gd name="connsiteX1" fmla="*/ 661618 w 661618"/>
              <a:gd name="connsiteY1" fmla="*/ 316523 h 633046"/>
              <a:gd name="connsiteX2" fmla="*/ 333371 w 661618"/>
              <a:gd name="connsiteY2" fmla="*/ 633046 h 633046"/>
              <a:gd name="connsiteX3" fmla="*/ 5124 w 661618"/>
              <a:gd name="connsiteY3" fmla="*/ 316523 h 633046"/>
              <a:gd name="connsiteX4" fmla="*/ 64593 w 661618"/>
              <a:gd name="connsiteY4" fmla="*/ 113607 h 633046"/>
              <a:gd name="connsiteX0" fmla="*/ 178200 w 661618"/>
              <a:gd name="connsiteY0" fmla="*/ 0 h 583170"/>
              <a:gd name="connsiteX1" fmla="*/ 661618 w 661618"/>
              <a:gd name="connsiteY1" fmla="*/ 266647 h 583170"/>
              <a:gd name="connsiteX2" fmla="*/ 333371 w 661618"/>
              <a:gd name="connsiteY2" fmla="*/ 583170 h 583170"/>
              <a:gd name="connsiteX3" fmla="*/ 5124 w 661618"/>
              <a:gd name="connsiteY3" fmla="*/ 266647 h 583170"/>
              <a:gd name="connsiteX4" fmla="*/ 64593 w 661618"/>
              <a:gd name="connsiteY4" fmla="*/ 63731 h 583170"/>
              <a:gd name="connsiteX0" fmla="*/ 178200 w 662133"/>
              <a:gd name="connsiteY0" fmla="*/ 66578 h 649748"/>
              <a:gd name="connsiteX1" fmla="*/ 412660 w 662133"/>
              <a:gd name="connsiteY1" fmla="*/ 10947 h 649748"/>
              <a:gd name="connsiteX2" fmla="*/ 661618 w 662133"/>
              <a:gd name="connsiteY2" fmla="*/ 333225 h 649748"/>
              <a:gd name="connsiteX3" fmla="*/ 333371 w 662133"/>
              <a:gd name="connsiteY3" fmla="*/ 649748 h 649748"/>
              <a:gd name="connsiteX4" fmla="*/ 5124 w 662133"/>
              <a:gd name="connsiteY4" fmla="*/ 333225 h 649748"/>
              <a:gd name="connsiteX5" fmla="*/ 64593 w 662133"/>
              <a:gd name="connsiteY5" fmla="*/ 130309 h 649748"/>
              <a:gd name="connsiteX0" fmla="*/ 178200 w 662148"/>
              <a:gd name="connsiteY0" fmla="*/ 66578 h 649748"/>
              <a:gd name="connsiteX1" fmla="*/ 412660 w 662148"/>
              <a:gd name="connsiteY1" fmla="*/ 10947 h 649748"/>
              <a:gd name="connsiteX2" fmla="*/ 661618 w 662148"/>
              <a:gd name="connsiteY2" fmla="*/ 333225 h 649748"/>
              <a:gd name="connsiteX3" fmla="*/ 333371 w 662148"/>
              <a:gd name="connsiteY3" fmla="*/ 649748 h 649748"/>
              <a:gd name="connsiteX4" fmla="*/ 5124 w 662148"/>
              <a:gd name="connsiteY4" fmla="*/ 333225 h 649748"/>
              <a:gd name="connsiteX5" fmla="*/ 64593 w 662148"/>
              <a:gd name="connsiteY5" fmla="*/ 130309 h 649748"/>
              <a:gd name="connsiteX0" fmla="*/ 178200 w 662148"/>
              <a:gd name="connsiteY0" fmla="*/ 61032 h 644202"/>
              <a:gd name="connsiteX1" fmla="*/ 412660 w 662148"/>
              <a:gd name="connsiteY1" fmla="*/ 5401 h 644202"/>
              <a:gd name="connsiteX2" fmla="*/ 661618 w 662148"/>
              <a:gd name="connsiteY2" fmla="*/ 327679 h 644202"/>
              <a:gd name="connsiteX3" fmla="*/ 333371 w 662148"/>
              <a:gd name="connsiteY3" fmla="*/ 644202 h 644202"/>
              <a:gd name="connsiteX4" fmla="*/ 5124 w 662148"/>
              <a:gd name="connsiteY4" fmla="*/ 327679 h 644202"/>
              <a:gd name="connsiteX5" fmla="*/ 64593 w 662148"/>
              <a:gd name="connsiteY5" fmla="*/ 124763 h 644202"/>
              <a:gd name="connsiteX0" fmla="*/ 178200 w 662148"/>
              <a:gd name="connsiteY0" fmla="*/ 75865 h 659035"/>
              <a:gd name="connsiteX1" fmla="*/ 168819 w 662148"/>
              <a:gd name="connsiteY1" fmla="*/ 31317 h 659035"/>
              <a:gd name="connsiteX2" fmla="*/ 412660 w 662148"/>
              <a:gd name="connsiteY2" fmla="*/ 20234 h 659035"/>
              <a:gd name="connsiteX3" fmla="*/ 661618 w 662148"/>
              <a:gd name="connsiteY3" fmla="*/ 342512 h 659035"/>
              <a:gd name="connsiteX4" fmla="*/ 333371 w 662148"/>
              <a:gd name="connsiteY4" fmla="*/ 659035 h 659035"/>
              <a:gd name="connsiteX5" fmla="*/ 5124 w 662148"/>
              <a:gd name="connsiteY5" fmla="*/ 342512 h 659035"/>
              <a:gd name="connsiteX6" fmla="*/ 64593 w 662148"/>
              <a:gd name="connsiteY6" fmla="*/ 139596 h 659035"/>
              <a:gd name="connsiteX0" fmla="*/ 178200 w 662148"/>
              <a:gd name="connsiteY0" fmla="*/ 68901 h 652071"/>
              <a:gd name="connsiteX1" fmla="*/ 130026 w 662148"/>
              <a:gd name="connsiteY1" fmla="*/ 68688 h 652071"/>
              <a:gd name="connsiteX2" fmla="*/ 412660 w 662148"/>
              <a:gd name="connsiteY2" fmla="*/ 13270 h 652071"/>
              <a:gd name="connsiteX3" fmla="*/ 661618 w 662148"/>
              <a:gd name="connsiteY3" fmla="*/ 335548 h 652071"/>
              <a:gd name="connsiteX4" fmla="*/ 333371 w 662148"/>
              <a:gd name="connsiteY4" fmla="*/ 652071 h 652071"/>
              <a:gd name="connsiteX5" fmla="*/ 5124 w 662148"/>
              <a:gd name="connsiteY5" fmla="*/ 335548 h 652071"/>
              <a:gd name="connsiteX6" fmla="*/ 64593 w 662148"/>
              <a:gd name="connsiteY6" fmla="*/ 132632 h 652071"/>
              <a:gd name="connsiteX0" fmla="*/ 178200 w 662220"/>
              <a:gd name="connsiteY0" fmla="*/ 68901 h 652071"/>
              <a:gd name="connsiteX1" fmla="*/ 130026 w 662220"/>
              <a:gd name="connsiteY1" fmla="*/ 68688 h 652071"/>
              <a:gd name="connsiteX2" fmla="*/ 412660 w 662220"/>
              <a:gd name="connsiteY2" fmla="*/ 13270 h 652071"/>
              <a:gd name="connsiteX3" fmla="*/ 661618 w 662220"/>
              <a:gd name="connsiteY3" fmla="*/ 335548 h 652071"/>
              <a:gd name="connsiteX4" fmla="*/ 333371 w 662220"/>
              <a:gd name="connsiteY4" fmla="*/ 652071 h 652071"/>
              <a:gd name="connsiteX5" fmla="*/ 5124 w 662220"/>
              <a:gd name="connsiteY5" fmla="*/ 335548 h 652071"/>
              <a:gd name="connsiteX6" fmla="*/ 64593 w 662220"/>
              <a:gd name="connsiteY6" fmla="*/ 132632 h 652071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6252 w 660272"/>
              <a:gd name="connsiteY0" fmla="*/ 58449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272"/>
              <a:gd name="connsiteY0" fmla="*/ 30740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191"/>
              <a:gd name="connsiteY0" fmla="*/ 41069 h 651948"/>
              <a:gd name="connsiteX1" fmla="*/ 161329 w 660191"/>
              <a:gd name="connsiteY1" fmla="*/ 63023 h 651948"/>
              <a:gd name="connsiteX2" fmla="*/ 410712 w 660191"/>
              <a:gd name="connsiteY2" fmla="*/ 13147 h 651948"/>
              <a:gd name="connsiteX3" fmla="*/ 659670 w 660191"/>
              <a:gd name="connsiteY3" fmla="*/ 335425 h 651948"/>
              <a:gd name="connsiteX4" fmla="*/ 331423 w 660191"/>
              <a:gd name="connsiteY4" fmla="*/ 651948 h 651948"/>
              <a:gd name="connsiteX5" fmla="*/ 3176 w 660191"/>
              <a:gd name="connsiteY5" fmla="*/ 335425 h 651948"/>
              <a:gd name="connsiteX6" fmla="*/ 62645 w 660191"/>
              <a:gd name="connsiteY6" fmla="*/ 132509 h 651948"/>
              <a:gd name="connsiteX0" fmla="*/ 253837 w 660897"/>
              <a:gd name="connsiteY0" fmla="*/ 45475 h 656354"/>
              <a:gd name="connsiteX1" fmla="*/ 161329 w 660897"/>
              <a:gd name="connsiteY1" fmla="*/ 67429 h 656354"/>
              <a:gd name="connsiteX2" fmla="*/ 410712 w 660897"/>
              <a:gd name="connsiteY2" fmla="*/ 17553 h 656354"/>
              <a:gd name="connsiteX3" fmla="*/ 659670 w 660897"/>
              <a:gd name="connsiteY3" fmla="*/ 339831 h 656354"/>
              <a:gd name="connsiteX4" fmla="*/ 331423 w 660897"/>
              <a:gd name="connsiteY4" fmla="*/ 656354 h 656354"/>
              <a:gd name="connsiteX5" fmla="*/ 3176 w 660897"/>
              <a:gd name="connsiteY5" fmla="*/ 339831 h 656354"/>
              <a:gd name="connsiteX6" fmla="*/ 62645 w 660897"/>
              <a:gd name="connsiteY6" fmla="*/ 136915 h 656354"/>
              <a:gd name="connsiteX0" fmla="*/ 253837 w 660406"/>
              <a:gd name="connsiteY0" fmla="*/ 41070 h 651949"/>
              <a:gd name="connsiteX1" fmla="*/ 161329 w 660406"/>
              <a:gd name="connsiteY1" fmla="*/ 63024 h 651949"/>
              <a:gd name="connsiteX2" fmla="*/ 410712 w 660406"/>
              <a:gd name="connsiteY2" fmla="*/ 13148 h 651949"/>
              <a:gd name="connsiteX3" fmla="*/ 659670 w 660406"/>
              <a:gd name="connsiteY3" fmla="*/ 335426 h 651949"/>
              <a:gd name="connsiteX4" fmla="*/ 331423 w 660406"/>
              <a:gd name="connsiteY4" fmla="*/ 651949 h 651949"/>
              <a:gd name="connsiteX5" fmla="*/ 3176 w 660406"/>
              <a:gd name="connsiteY5" fmla="*/ 335426 h 651949"/>
              <a:gd name="connsiteX6" fmla="*/ 62645 w 660406"/>
              <a:gd name="connsiteY6" fmla="*/ 132510 h 651949"/>
              <a:gd name="connsiteX0" fmla="*/ 161329 w 660406"/>
              <a:gd name="connsiteY0" fmla="*/ 63024 h 651949"/>
              <a:gd name="connsiteX1" fmla="*/ 410712 w 660406"/>
              <a:gd name="connsiteY1" fmla="*/ 13148 h 651949"/>
              <a:gd name="connsiteX2" fmla="*/ 659670 w 660406"/>
              <a:gd name="connsiteY2" fmla="*/ 335426 h 651949"/>
              <a:gd name="connsiteX3" fmla="*/ 331423 w 660406"/>
              <a:gd name="connsiteY3" fmla="*/ 651949 h 651949"/>
              <a:gd name="connsiteX4" fmla="*/ 3176 w 660406"/>
              <a:gd name="connsiteY4" fmla="*/ 335426 h 651949"/>
              <a:gd name="connsiteX5" fmla="*/ 62645 w 660406"/>
              <a:gd name="connsiteY5" fmla="*/ 132510 h 651949"/>
              <a:gd name="connsiteX0" fmla="*/ 128078 w 660207"/>
              <a:gd name="connsiteY0" fmla="*/ 63024 h 651949"/>
              <a:gd name="connsiteX1" fmla="*/ 410712 w 660207"/>
              <a:gd name="connsiteY1" fmla="*/ 13148 h 651949"/>
              <a:gd name="connsiteX2" fmla="*/ 659670 w 660207"/>
              <a:gd name="connsiteY2" fmla="*/ 335426 h 651949"/>
              <a:gd name="connsiteX3" fmla="*/ 331423 w 660207"/>
              <a:gd name="connsiteY3" fmla="*/ 651949 h 651949"/>
              <a:gd name="connsiteX4" fmla="*/ 3176 w 660207"/>
              <a:gd name="connsiteY4" fmla="*/ 335426 h 651949"/>
              <a:gd name="connsiteX5" fmla="*/ 62645 w 660207"/>
              <a:gd name="connsiteY5" fmla="*/ 132510 h 651949"/>
              <a:gd name="connsiteX0" fmla="*/ 128078 w 660438"/>
              <a:gd name="connsiteY0" fmla="*/ 60888 h 649813"/>
              <a:gd name="connsiteX1" fmla="*/ 410712 w 660438"/>
              <a:gd name="connsiteY1" fmla="*/ 11012 h 649813"/>
              <a:gd name="connsiteX2" fmla="*/ 659670 w 660438"/>
              <a:gd name="connsiteY2" fmla="*/ 333290 h 649813"/>
              <a:gd name="connsiteX3" fmla="*/ 331423 w 660438"/>
              <a:gd name="connsiteY3" fmla="*/ 649813 h 649813"/>
              <a:gd name="connsiteX4" fmla="*/ 3176 w 660438"/>
              <a:gd name="connsiteY4" fmla="*/ 333290 h 649813"/>
              <a:gd name="connsiteX5" fmla="*/ 62645 w 660438"/>
              <a:gd name="connsiteY5" fmla="*/ 130374 h 649813"/>
              <a:gd name="connsiteX0" fmla="*/ 128078 w 660438"/>
              <a:gd name="connsiteY0" fmla="*/ 64927 h 653852"/>
              <a:gd name="connsiteX1" fmla="*/ 410712 w 660438"/>
              <a:gd name="connsiteY1" fmla="*/ 15051 h 653852"/>
              <a:gd name="connsiteX2" fmla="*/ 659670 w 660438"/>
              <a:gd name="connsiteY2" fmla="*/ 337329 h 653852"/>
              <a:gd name="connsiteX3" fmla="*/ 331423 w 660438"/>
              <a:gd name="connsiteY3" fmla="*/ 653852 h 653852"/>
              <a:gd name="connsiteX4" fmla="*/ 3176 w 660438"/>
              <a:gd name="connsiteY4" fmla="*/ 337329 h 653852"/>
              <a:gd name="connsiteX5" fmla="*/ 62645 w 660438"/>
              <a:gd name="connsiteY5" fmla="*/ 134413 h 653852"/>
              <a:gd name="connsiteX0" fmla="*/ 128078 w 687378"/>
              <a:gd name="connsiteY0" fmla="*/ 58090 h 647015"/>
              <a:gd name="connsiteX1" fmla="*/ 571432 w 687378"/>
              <a:gd name="connsiteY1" fmla="*/ 16673 h 647015"/>
              <a:gd name="connsiteX2" fmla="*/ 659670 w 687378"/>
              <a:gd name="connsiteY2" fmla="*/ 330492 h 647015"/>
              <a:gd name="connsiteX3" fmla="*/ 331423 w 687378"/>
              <a:gd name="connsiteY3" fmla="*/ 647015 h 647015"/>
              <a:gd name="connsiteX4" fmla="*/ 3176 w 687378"/>
              <a:gd name="connsiteY4" fmla="*/ 330492 h 647015"/>
              <a:gd name="connsiteX5" fmla="*/ 62645 w 687378"/>
              <a:gd name="connsiteY5" fmla="*/ 127576 h 647015"/>
              <a:gd name="connsiteX0" fmla="*/ 128078 w 677145"/>
              <a:gd name="connsiteY0" fmla="*/ 58090 h 663933"/>
              <a:gd name="connsiteX1" fmla="*/ 571432 w 677145"/>
              <a:gd name="connsiteY1" fmla="*/ 16673 h 663933"/>
              <a:gd name="connsiteX2" fmla="*/ 659670 w 677145"/>
              <a:gd name="connsiteY2" fmla="*/ 330492 h 663933"/>
              <a:gd name="connsiteX3" fmla="*/ 559815 w 677145"/>
              <a:gd name="connsiteY3" fmla="*/ 663933 h 663933"/>
              <a:gd name="connsiteX4" fmla="*/ 3176 w 677145"/>
              <a:gd name="connsiteY4" fmla="*/ 330492 h 663933"/>
              <a:gd name="connsiteX5" fmla="*/ 62645 w 677145"/>
              <a:gd name="connsiteY5" fmla="*/ 127576 h 663933"/>
              <a:gd name="connsiteX0" fmla="*/ 101940 w 644966"/>
              <a:gd name="connsiteY0" fmla="*/ 58090 h 685888"/>
              <a:gd name="connsiteX1" fmla="*/ 545294 w 644966"/>
              <a:gd name="connsiteY1" fmla="*/ 16673 h 685888"/>
              <a:gd name="connsiteX2" fmla="*/ 633532 w 644966"/>
              <a:gd name="connsiteY2" fmla="*/ 330492 h 685888"/>
              <a:gd name="connsiteX3" fmla="*/ 533677 w 644966"/>
              <a:gd name="connsiteY3" fmla="*/ 663933 h 685888"/>
              <a:gd name="connsiteX4" fmla="*/ 10874 w 644966"/>
              <a:gd name="connsiteY4" fmla="*/ 575801 h 685888"/>
              <a:gd name="connsiteX5" fmla="*/ 36507 w 644966"/>
              <a:gd name="connsiteY5" fmla="*/ 127576 h 685888"/>
              <a:gd name="connsiteX0" fmla="*/ 101940 w 642626"/>
              <a:gd name="connsiteY0" fmla="*/ 58090 h 654766"/>
              <a:gd name="connsiteX1" fmla="*/ 545294 w 642626"/>
              <a:gd name="connsiteY1" fmla="*/ 16673 h 654766"/>
              <a:gd name="connsiteX2" fmla="*/ 633532 w 642626"/>
              <a:gd name="connsiteY2" fmla="*/ 330492 h 654766"/>
              <a:gd name="connsiteX3" fmla="*/ 567513 w 642626"/>
              <a:gd name="connsiteY3" fmla="*/ 613179 h 654766"/>
              <a:gd name="connsiteX4" fmla="*/ 10874 w 642626"/>
              <a:gd name="connsiteY4" fmla="*/ 575801 h 654766"/>
              <a:gd name="connsiteX5" fmla="*/ 36507 w 642626"/>
              <a:gd name="connsiteY5" fmla="*/ 127576 h 654766"/>
              <a:gd name="connsiteX0" fmla="*/ 101940 w 642626"/>
              <a:gd name="connsiteY0" fmla="*/ 30477 h 627153"/>
              <a:gd name="connsiteX1" fmla="*/ 545294 w 642626"/>
              <a:gd name="connsiteY1" fmla="*/ 31354 h 627153"/>
              <a:gd name="connsiteX2" fmla="*/ 633532 w 642626"/>
              <a:gd name="connsiteY2" fmla="*/ 302879 h 627153"/>
              <a:gd name="connsiteX3" fmla="*/ 567513 w 642626"/>
              <a:gd name="connsiteY3" fmla="*/ 585566 h 627153"/>
              <a:gd name="connsiteX4" fmla="*/ 10874 w 642626"/>
              <a:gd name="connsiteY4" fmla="*/ 548188 h 627153"/>
              <a:gd name="connsiteX5" fmla="*/ 36507 w 642626"/>
              <a:gd name="connsiteY5" fmla="*/ 99963 h 627153"/>
              <a:gd name="connsiteX0" fmla="*/ 101940 w 641803"/>
              <a:gd name="connsiteY0" fmla="*/ 32533 h 629209"/>
              <a:gd name="connsiteX1" fmla="*/ 545294 w 641803"/>
              <a:gd name="connsiteY1" fmla="*/ 33410 h 629209"/>
              <a:gd name="connsiteX2" fmla="*/ 633532 w 641803"/>
              <a:gd name="connsiteY2" fmla="*/ 304935 h 629209"/>
              <a:gd name="connsiteX3" fmla="*/ 567513 w 641803"/>
              <a:gd name="connsiteY3" fmla="*/ 587622 h 629209"/>
              <a:gd name="connsiteX4" fmla="*/ 10874 w 641803"/>
              <a:gd name="connsiteY4" fmla="*/ 550244 h 629209"/>
              <a:gd name="connsiteX5" fmla="*/ 36507 w 641803"/>
              <a:gd name="connsiteY5" fmla="*/ 102019 h 629209"/>
              <a:gd name="connsiteX0" fmla="*/ 93785 w 633648"/>
              <a:gd name="connsiteY0" fmla="*/ 32533 h 629209"/>
              <a:gd name="connsiteX1" fmla="*/ 537139 w 633648"/>
              <a:gd name="connsiteY1" fmla="*/ 33410 h 629209"/>
              <a:gd name="connsiteX2" fmla="*/ 625377 w 633648"/>
              <a:gd name="connsiteY2" fmla="*/ 304935 h 629209"/>
              <a:gd name="connsiteX3" fmla="*/ 559358 w 633648"/>
              <a:gd name="connsiteY3" fmla="*/ 587622 h 629209"/>
              <a:gd name="connsiteX4" fmla="*/ 2719 w 633648"/>
              <a:gd name="connsiteY4" fmla="*/ 550244 h 629209"/>
              <a:gd name="connsiteX5" fmla="*/ 28352 w 633648"/>
              <a:gd name="connsiteY5" fmla="*/ 102019 h 629209"/>
              <a:gd name="connsiteX0" fmla="*/ 103603 w 643466"/>
              <a:gd name="connsiteY0" fmla="*/ 32533 h 629209"/>
              <a:gd name="connsiteX1" fmla="*/ 546957 w 643466"/>
              <a:gd name="connsiteY1" fmla="*/ 33410 h 629209"/>
              <a:gd name="connsiteX2" fmla="*/ 635195 w 643466"/>
              <a:gd name="connsiteY2" fmla="*/ 304935 h 629209"/>
              <a:gd name="connsiteX3" fmla="*/ 569176 w 643466"/>
              <a:gd name="connsiteY3" fmla="*/ 587622 h 629209"/>
              <a:gd name="connsiteX4" fmla="*/ 12537 w 643466"/>
              <a:gd name="connsiteY4" fmla="*/ 550244 h 629209"/>
              <a:gd name="connsiteX5" fmla="*/ 4334 w 643466"/>
              <a:gd name="connsiteY5" fmla="*/ 102019 h 629209"/>
              <a:gd name="connsiteX0" fmla="*/ 103603 w 643466"/>
              <a:gd name="connsiteY0" fmla="*/ 32533 h 613248"/>
              <a:gd name="connsiteX1" fmla="*/ 546957 w 643466"/>
              <a:gd name="connsiteY1" fmla="*/ 33410 h 613248"/>
              <a:gd name="connsiteX2" fmla="*/ 635195 w 643466"/>
              <a:gd name="connsiteY2" fmla="*/ 304935 h 613248"/>
              <a:gd name="connsiteX3" fmla="*/ 569176 w 643466"/>
              <a:gd name="connsiteY3" fmla="*/ 587622 h 613248"/>
              <a:gd name="connsiteX4" fmla="*/ 12537 w 643466"/>
              <a:gd name="connsiteY4" fmla="*/ 518643 h 613248"/>
              <a:gd name="connsiteX5" fmla="*/ 4334 w 643466"/>
              <a:gd name="connsiteY5" fmla="*/ 102019 h 613248"/>
              <a:gd name="connsiteX0" fmla="*/ 103603 w 622280"/>
              <a:gd name="connsiteY0" fmla="*/ 51723 h 632438"/>
              <a:gd name="connsiteX1" fmla="*/ 546957 w 622280"/>
              <a:gd name="connsiteY1" fmla="*/ 52600 h 632438"/>
              <a:gd name="connsiteX2" fmla="*/ 569176 w 622280"/>
              <a:gd name="connsiteY2" fmla="*/ 606812 h 632438"/>
              <a:gd name="connsiteX3" fmla="*/ 12537 w 622280"/>
              <a:gd name="connsiteY3" fmla="*/ 537833 h 632438"/>
              <a:gd name="connsiteX4" fmla="*/ 4334 w 622280"/>
              <a:gd name="connsiteY4" fmla="*/ 121209 h 632438"/>
              <a:gd name="connsiteX0" fmla="*/ 103603 w 640916"/>
              <a:gd name="connsiteY0" fmla="*/ 51277 h 628066"/>
              <a:gd name="connsiteX1" fmla="*/ 546957 w 640916"/>
              <a:gd name="connsiteY1" fmla="*/ 52154 h 628066"/>
              <a:gd name="connsiteX2" fmla="*/ 595444 w 640916"/>
              <a:gd name="connsiteY2" fmla="*/ 600046 h 628066"/>
              <a:gd name="connsiteX3" fmla="*/ 12537 w 640916"/>
              <a:gd name="connsiteY3" fmla="*/ 537387 h 628066"/>
              <a:gd name="connsiteX4" fmla="*/ 4334 w 640916"/>
              <a:gd name="connsiteY4" fmla="*/ 120763 h 628066"/>
              <a:gd name="connsiteX0" fmla="*/ 103603 w 629940"/>
              <a:gd name="connsiteY0" fmla="*/ 26437 h 603226"/>
              <a:gd name="connsiteX1" fmla="*/ 546957 w 629940"/>
              <a:gd name="connsiteY1" fmla="*/ 27314 h 603226"/>
              <a:gd name="connsiteX2" fmla="*/ 595444 w 629940"/>
              <a:gd name="connsiteY2" fmla="*/ 575206 h 603226"/>
              <a:gd name="connsiteX3" fmla="*/ 12537 w 629940"/>
              <a:gd name="connsiteY3" fmla="*/ 512547 h 603226"/>
              <a:gd name="connsiteX4" fmla="*/ 4334 w 629940"/>
              <a:gd name="connsiteY4" fmla="*/ 95923 h 603226"/>
              <a:gd name="connsiteX0" fmla="*/ 103603 w 651443"/>
              <a:gd name="connsiteY0" fmla="*/ 20041 h 614843"/>
              <a:gd name="connsiteX1" fmla="*/ 608249 w 651443"/>
              <a:gd name="connsiteY1" fmla="*/ 39879 h 614843"/>
              <a:gd name="connsiteX2" fmla="*/ 595444 w 651443"/>
              <a:gd name="connsiteY2" fmla="*/ 568810 h 614843"/>
              <a:gd name="connsiteX3" fmla="*/ 12537 w 651443"/>
              <a:gd name="connsiteY3" fmla="*/ 506151 h 614843"/>
              <a:gd name="connsiteX4" fmla="*/ 4334 w 651443"/>
              <a:gd name="connsiteY4" fmla="*/ 89527 h 614843"/>
              <a:gd name="connsiteX0" fmla="*/ 103603 w 640788"/>
              <a:gd name="connsiteY0" fmla="*/ 20041 h 614843"/>
              <a:gd name="connsiteX1" fmla="*/ 581981 w 640788"/>
              <a:gd name="connsiteY1" fmla="*/ 39879 h 614843"/>
              <a:gd name="connsiteX2" fmla="*/ 595444 w 640788"/>
              <a:gd name="connsiteY2" fmla="*/ 568810 h 614843"/>
              <a:gd name="connsiteX3" fmla="*/ 12537 w 640788"/>
              <a:gd name="connsiteY3" fmla="*/ 506151 h 614843"/>
              <a:gd name="connsiteX4" fmla="*/ 4334 w 640788"/>
              <a:gd name="connsiteY4" fmla="*/ 89527 h 614843"/>
              <a:gd name="connsiteX0" fmla="*/ 103603 w 673655"/>
              <a:gd name="connsiteY0" fmla="*/ 38763 h 618146"/>
              <a:gd name="connsiteX1" fmla="*/ 581981 w 673655"/>
              <a:gd name="connsiteY1" fmla="*/ 58601 h 618146"/>
              <a:gd name="connsiteX2" fmla="*/ 621713 w 673655"/>
              <a:gd name="connsiteY2" fmla="*/ 562250 h 618146"/>
              <a:gd name="connsiteX3" fmla="*/ 12537 w 673655"/>
              <a:gd name="connsiteY3" fmla="*/ 524873 h 618146"/>
              <a:gd name="connsiteX4" fmla="*/ 4334 w 673655"/>
              <a:gd name="connsiteY4" fmla="*/ 108249 h 618146"/>
              <a:gd name="connsiteX0" fmla="*/ 103603 w 654750"/>
              <a:gd name="connsiteY0" fmla="*/ 38763 h 605787"/>
              <a:gd name="connsiteX1" fmla="*/ 581981 w 654750"/>
              <a:gd name="connsiteY1" fmla="*/ 58601 h 605787"/>
              <a:gd name="connsiteX2" fmla="*/ 621713 w 654750"/>
              <a:gd name="connsiteY2" fmla="*/ 562250 h 605787"/>
              <a:gd name="connsiteX3" fmla="*/ 12537 w 654750"/>
              <a:gd name="connsiteY3" fmla="*/ 524873 h 605787"/>
              <a:gd name="connsiteX4" fmla="*/ 4334 w 654750"/>
              <a:gd name="connsiteY4" fmla="*/ 108249 h 605787"/>
              <a:gd name="connsiteX0" fmla="*/ 103603 w 643734"/>
              <a:gd name="connsiteY0" fmla="*/ 31800 h 598824"/>
              <a:gd name="connsiteX1" fmla="*/ 581981 w 643734"/>
              <a:gd name="connsiteY1" fmla="*/ 51638 h 598824"/>
              <a:gd name="connsiteX2" fmla="*/ 621713 w 643734"/>
              <a:gd name="connsiteY2" fmla="*/ 555287 h 598824"/>
              <a:gd name="connsiteX3" fmla="*/ 12537 w 643734"/>
              <a:gd name="connsiteY3" fmla="*/ 517910 h 598824"/>
              <a:gd name="connsiteX4" fmla="*/ 4334 w 643734"/>
              <a:gd name="connsiteY4" fmla="*/ 101286 h 598824"/>
              <a:gd name="connsiteX0" fmla="*/ 103603 w 643734"/>
              <a:gd name="connsiteY0" fmla="*/ 24551 h 591575"/>
              <a:gd name="connsiteX1" fmla="*/ 581981 w 643734"/>
              <a:gd name="connsiteY1" fmla="*/ 44389 h 591575"/>
              <a:gd name="connsiteX2" fmla="*/ 621713 w 643734"/>
              <a:gd name="connsiteY2" fmla="*/ 548038 h 591575"/>
              <a:gd name="connsiteX3" fmla="*/ 12537 w 643734"/>
              <a:gd name="connsiteY3" fmla="*/ 510661 h 591575"/>
              <a:gd name="connsiteX4" fmla="*/ 4334 w 643734"/>
              <a:gd name="connsiteY4" fmla="*/ 94037 h 591575"/>
              <a:gd name="connsiteX0" fmla="*/ 103603 w 643734"/>
              <a:gd name="connsiteY0" fmla="*/ 20135 h 587159"/>
              <a:gd name="connsiteX1" fmla="*/ 581981 w 643734"/>
              <a:gd name="connsiteY1" fmla="*/ 39973 h 587159"/>
              <a:gd name="connsiteX2" fmla="*/ 621713 w 643734"/>
              <a:gd name="connsiteY2" fmla="*/ 543622 h 587159"/>
              <a:gd name="connsiteX3" fmla="*/ 12537 w 643734"/>
              <a:gd name="connsiteY3" fmla="*/ 506245 h 587159"/>
              <a:gd name="connsiteX4" fmla="*/ 4334 w 643734"/>
              <a:gd name="connsiteY4" fmla="*/ 89621 h 587159"/>
              <a:gd name="connsiteX0" fmla="*/ 51067 w 657504"/>
              <a:gd name="connsiteY0" fmla="*/ 31623 h 592327"/>
              <a:gd name="connsiteX1" fmla="*/ 581981 w 657504"/>
              <a:gd name="connsiteY1" fmla="*/ 45141 h 592327"/>
              <a:gd name="connsiteX2" fmla="*/ 621713 w 657504"/>
              <a:gd name="connsiteY2" fmla="*/ 548790 h 592327"/>
              <a:gd name="connsiteX3" fmla="*/ 12537 w 657504"/>
              <a:gd name="connsiteY3" fmla="*/ 511413 h 592327"/>
              <a:gd name="connsiteX4" fmla="*/ 4334 w 657504"/>
              <a:gd name="connsiteY4" fmla="*/ 94789 h 592327"/>
              <a:gd name="connsiteX0" fmla="*/ 51067 w 676118"/>
              <a:gd name="connsiteY0" fmla="*/ 31623 h 604686"/>
              <a:gd name="connsiteX1" fmla="*/ 581981 w 676118"/>
              <a:gd name="connsiteY1" fmla="*/ 45141 h 604686"/>
              <a:gd name="connsiteX2" fmla="*/ 621713 w 676118"/>
              <a:gd name="connsiteY2" fmla="*/ 548790 h 604686"/>
              <a:gd name="connsiteX3" fmla="*/ 12537 w 676118"/>
              <a:gd name="connsiteY3" fmla="*/ 511413 h 604686"/>
              <a:gd name="connsiteX4" fmla="*/ 4334 w 676118"/>
              <a:gd name="connsiteY4" fmla="*/ 94789 h 604686"/>
              <a:gd name="connsiteX0" fmla="*/ 51067 w 659741"/>
              <a:gd name="connsiteY0" fmla="*/ 18182 h 591245"/>
              <a:gd name="connsiteX1" fmla="*/ 581981 w 659741"/>
              <a:gd name="connsiteY1" fmla="*/ 31700 h 591245"/>
              <a:gd name="connsiteX2" fmla="*/ 621713 w 659741"/>
              <a:gd name="connsiteY2" fmla="*/ 535349 h 591245"/>
              <a:gd name="connsiteX3" fmla="*/ 12537 w 659741"/>
              <a:gd name="connsiteY3" fmla="*/ 497972 h 591245"/>
              <a:gd name="connsiteX4" fmla="*/ 4334 w 659741"/>
              <a:gd name="connsiteY4" fmla="*/ 81348 h 591245"/>
              <a:gd name="connsiteX0" fmla="*/ 51067 w 671131"/>
              <a:gd name="connsiteY0" fmla="*/ 18182 h 591245"/>
              <a:gd name="connsiteX1" fmla="*/ 617005 w 671131"/>
              <a:gd name="connsiteY1" fmla="*/ 31700 h 591245"/>
              <a:gd name="connsiteX2" fmla="*/ 621713 w 671131"/>
              <a:gd name="connsiteY2" fmla="*/ 535349 h 591245"/>
              <a:gd name="connsiteX3" fmla="*/ 12537 w 671131"/>
              <a:gd name="connsiteY3" fmla="*/ 497972 h 591245"/>
              <a:gd name="connsiteX4" fmla="*/ 4334 w 671131"/>
              <a:gd name="connsiteY4" fmla="*/ 81348 h 591245"/>
              <a:gd name="connsiteX0" fmla="*/ 51067 w 648099"/>
              <a:gd name="connsiteY0" fmla="*/ 18182 h 578886"/>
              <a:gd name="connsiteX1" fmla="*/ 617005 w 648099"/>
              <a:gd name="connsiteY1" fmla="*/ 31700 h 578886"/>
              <a:gd name="connsiteX2" fmla="*/ 621713 w 648099"/>
              <a:gd name="connsiteY2" fmla="*/ 535349 h 578886"/>
              <a:gd name="connsiteX3" fmla="*/ 12537 w 648099"/>
              <a:gd name="connsiteY3" fmla="*/ 497972 h 578886"/>
              <a:gd name="connsiteX4" fmla="*/ 4334 w 648099"/>
              <a:gd name="connsiteY4" fmla="*/ 81348 h 578886"/>
              <a:gd name="connsiteX0" fmla="*/ 51067 w 648099"/>
              <a:gd name="connsiteY0" fmla="*/ 18182 h 565791"/>
              <a:gd name="connsiteX1" fmla="*/ 617005 w 648099"/>
              <a:gd name="connsiteY1" fmla="*/ 31700 h 565791"/>
              <a:gd name="connsiteX2" fmla="*/ 621713 w 648099"/>
              <a:gd name="connsiteY2" fmla="*/ 535349 h 565791"/>
              <a:gd name="connsiteX3" fmla="*/ 12537 w 648099"/>
              <a:gd name="connsiteY3" fmla="*/ 497972 h 565791"/>
              <a:gd name="connsiteX4" fmla="*/ 4334 w 648099"/>
              <a:gd name="connsiteY4" fmla="*/ 81348 h 565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accent6">
                <a:lumMod val="60000"/>
                <a:lumOff val="4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9" name="PA_矩形 228"/>
          <p:cNvSpPr/>
          <p:nvPr>
            <p:custDataLst>
              <p:tags r:id="rId8"/>
            </p:custDataLst>
          </p:nvPr>
        </p:nvSpPr>
        <p:spPr>
          <a:xfrm>
            <a:off x="3593275" y="3183836"/>
            <a:ext cx="2121889" cy="277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Implemented by sending requests</a:t>
            </a:r>
            <a:endParaRPr lang="zh-CN" altLang="en-US" sz="900" dirty="0"/>
          </a:p>
        </p:txBody>
      </p:sp>
      <p:sp>
        <p:nvSpPr>
          <p:cNvPr id="230" name="PA_文本框 229"/>
          <p:cNvSpPr txBox="1"/>
          <p:nvPr>
            <p:custDataLst>
              <p:tags r:id="rId9"/>
            </p:custDataLst>
          </p:nvPr>
        </p:nvSpPr>
        <p:spPr>
          <a:xfrm>
            <a:off x="4020942" y="2823796"/>
            <a:ext cx="17749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Chatbot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  <p:sp>
        <p:nvSpPr>
          <p:cNvPr id="231" name="PA_椭圆 31"/>
          <p:cNvSpPr/>
          <p:nvPr>
            <p:custDataLst>
              <p:tags r:id="rId10"/>
            </p:custDataLst>
          </p:nvPr>
        </p:nvSpPr>
        <p:spPr>
          <a:xfrm>
            <a:off x="6261322" y="2757489"/>
            <a:ext cx="2198519" cy="775322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" fmla="*/ 328247 w 656494"/>
              <a:gd name="connsiteY0" fmla="*/ 0 h 633046"/>
              <a:gd name="connsiteX1" fmla="*/ 656494 w 656494"/>
              <a:gd name="connsiteY1" fmla="*/ 316523 h 633046"/>
              <a:gd name="connsiteX2" fmla="*/ 328247 w 656494"/>
              <a:gd name="connsiteY2" fmla="*/ 633046 h 633046"/>
              <a:gd name="connsiteX3" fmla="*/ 0 w 656494"/>
              <a:gd name="connsiteY3" fmla="*/ 316523 h 633046"/>
              <a:gd name="connsiteX4" fmla="*/ 419687 w 656494"/>
              <a:gd name="connsiteY4" fmla="*/ 91440 h 633046"/>
              <a:gd name="connsiteX0" fmla="*/ 402964 w 731211"/>
              <a:gd name="connsiteY0" fmla="*/ 0 h 633046"/>
              <a:gd name="connsiteX1" fmla="*/ 731211 w 731211"/>
              <a:gd name="connsiteY1" fmla="*/ 316523 h 633046"/>
              <a:gd name="connsiteX2" fmla="*/ 402964 w 731211"/>
              <a:gd name="connsiteY2" fmla="*/ 633046 h 633046"/>
              <a:gd name="connsiteX3" fmla="*/ 74717 w 731211"/>
              <a:gd name="connsiteY3" fmla="*/ 316523 h 633046"/>
              <a:gd name="connsiteX4" fmla="*/ 161895 w 731211"/>
              <a:gd name="connsiteY4" fmla="*/ 152400 h 633046"/>
              <a:gd name="connsiteX0" fmla="*/ 353700 w 681947"/>
              <a:gd name="connsiteY0" fmla="*/ 0 h 633046"/>
              <a:gd name="connsiteX1" fmla="*/ 681947 w 681947"/>
              <a:gd name="connsiteY1" fmla="*/ 316523 h 633046"/>
              <a:gd name="connsiteX2" fmla="*/ 353700 w 681947"/>
              <a:gd name="connsiteY2" fmla="*/ 633046 h 633046"/>
              <a:gd name="connsiteX3" fmla="*/ 25453 w 681947"/>
              <a:gd name="connsiteY3" fmla="*/ 316523 h 633046"/>
              <a:gd name="connsiteX4" fmla="*/ 112631 w 681947"/>
              <a:gd name="connsiteY4" fmla="*/ 152400 h 633046"/>
              <a:gd name="connsiteX0" fmla="*/ 341249 w 669496"/>
              <a:gd name="connsiteY0" fmla="*/ 0 h 633046"/>
              <a:gd name="connsiteX1" fmla="*/ 669496 w 669496"/>
              <a:gd name="connsiteY1" fmla="*/ 316523 h 633046"/>
              <a:gd name="connsiteX2" fmla="*/ 341249 w 669496"/>
              <a:gd name="connsiteY2" fmla="*/ 633046 h 633046"/>
              <a:gd name="connsiteX3" fmla="*/ 13002 w 669496"/>
              <a:gd name="connsiteY3" fmla="*/ 316523 h 633046"/>
              <a:gd name="connsiteX4" fmla="*/ 100180 w 669496"/>
              <a:gd name="connsiteY4" fmla="*/ 152400 h 633046"/>
              <a:gd name="connsiteX0" fmla="*/ 347951 w 676198"/>
              <a:gd name="connsiteY0" fmla="*/ 0 h 633046"/>
              <a:gd name="connsiteX1" fmla="*/ 676198 w 676198"/>
              <a:gd name="connsiteY1" fmla="*/ 316523 h 633046"/>
              <a:gd name="connsiteX2" fmla="*/ 347951 w 676198"/>
              <a:gd name="connsiteY2" fmla="*/ 633046 h 633046"/>
              <a:gd name="connsiteX3" fmla="*/ 19704 w 676198"/>
              <a:gd name="connsiteY3" fmla="*/ 316523 h 633046"/>
              <a:gd name="connsiteX4" fmla="*/ 79173 w 676198"/>
              <a:gd name="connsiteY4" fmla="*/ 113607 h 633046"/>
              <a:gd name="connsiteX0" fmla="*/ 333371 w 661618"/>
              <a:gd name="connsiteY0" fmla="*/ 0 h 633046"/>
              <a:gd name="connsiteX1" fmla="*/ 661618 w 661618"/>
              <a:gd name="connsiteY1" fmla="*/ 316523 h 633046"/>
              <a:gd name="connsiteX2" fmla="*/ 333371 w 661618"/>
              <a:gd name="connsiteY2" fmla="*/ 633046 h 633046"/>
              <a:gd name="connsiteX3" fmla="*/ 5124 w 661618"/>
              <a:gd name="connsiteY3" fmla="*/ 316523 h 633046"/>
              <a:gd name="connsiteX4" fmla="*/ 64593 w 661618"/>
              <a:gd name="connsiteY4" fmla="*/ 113607 h 633046"/>
              <a:gd name="connsiteX0" fmla="*/ 178200 w 661618"/>
              <a:gd name="connsiteY0" fmla="*/ 0 h 583170"/>
              <a:gd name="connsiteX1" fmla="*/ 661618 w 661618"/>
              <a:gd name="connsiteY1" fmla="*/ 266647 h 583170"/>
              <a:gd name="connsiteX2" fmla="*/ 333371 w 661618"/>
              <a:gd name="connsiteY2" fmla="*/ 583170 h 583170"/>
              <a:gd name="connsiteX3" fmla="*/ 5124 w 661618"/>
              <a:gd name="connsiteY3" fmla="*/ 266647 h 583170"/>
              <a:gd name="connsiteX4" fmla="*/ 64593 w 661618"/>
              <a:gd name="connsiteY4" fmla="*/ 63731 h 583170"/>
              <a:gd name="connsiteX0" fmla="*/ 178200 w 662133"/>
              <a:gd name="connsiteY0" fmla="*/ 66578 h 649748"/>
              <a:gd name="connsiteX1" fmla="*/ 412660 w 662133"/>
              <a:gd name="connsiteY1" fmla="*/ 10947 h 649748"/>
              <a:gd name="connsiteX2" fmla="*/ 661618 w 662133"/>
              <a:gd name="connsiteY2" fmla="*/ 333225 h 649748"/>
              <a:gd name="connsiteX3" fmla="*/ 333371 w 662133"/>
              <a:gd name="connsiteY3" fmla="*/ 649748 h 649748"/>
              <a:gd name="connsiteX4" fmla="*/ 5124 w 662133"/>
              <a:gd name="connsiteY4" fmla="*/ 333225 h 649748"/>
              <a:gd name="connsiteX5" fmla="*/ 64593 w 662133"/>
              <a:gd name="connsiteY5" fmla="*/ 130309 h 649748"/>
              <a:gd name="connsiteX0" fmla="*/ 178200 w 662148"/>
              <a:gd name="connsiteY0" fmla="*/ 66578 h 649748"/>
              <a:gd name="connsiteX1" fmla="*/ 412660 w 662148"/>
              <a:gd name="connsiteY1" fmla="*/ 10947 h 649748"/>
              <a:gd name="connsiteX2" fmla="*/ 661618 w 662148"/>
              <a:gd name="connsiteY2" fmla="*/ 333225 h 649748"/>
              <a:gd name="connsiteX3" fmla="*/ 333371 w 662148"/>
              <a:gd name="connsiteY3" fmla="*/ 649748 h 649748"/>
              <a:gd name="connsiteX4" fmla="*/ 5124 w 662148"/>
              <a:gd name="connsiteY4" fmla="*/ 333225 h 649748"/>
              <a:gd name="connsiteX5" fmla="*/ 64593 w 662148"/>
              <a:gd name="connsiteY5" fmla="*/ 130309 h 649748"/>
              <a:gd name="connsiteX0" fmla="*/ 178200 w 662148"/>
              <a:gd name="connsiteY0" fmla="*/ 61032 h 644202"/>
              <a:gd name="connsiteX1" fmla="*/ 412660 w 662148"/>
              <a:gd name="connsiteY1" fmla="*/ 5401 h 644202"/>
              <a:gd name="connsiteX2" fmla="*/ 661618 w 662148"/>
              <a:gd name="connsiteY2" fmla="*/ 327679 h 644202"/>
              <a:gd name="connsiteX3" fmla="*/ 333371 w 662148"/>
              <a:gd name="connsiteY3" fmla="*/ 644202 h 644202"/>
              <a:gd name="connsiteX4" fmla="*/ 5124 w 662148"/>
              <a:gd name="connsiteY4" fmla="*/ 327679 h 644202"/>
              <a:gd name="connsiteX5" fmla="*/ 64593 w 662148"/>
              <a:gd name="connsiteY5" fmla="*/ 124763 h 644202"/>
              <a:gd name="connsiteX0" fmla="*/ 178200 w 662148"/>
              <a:gd name="connsiteY0" fmla="*/ 75865 h 659035"/>
              <a:gd name="connsiteX1" fmla="*/ 168819 w 662148"/>
              <a:gd name="connsiteY1" fmla="*/ 31317 h 659035"/>
              <a:gd name="connsiteX2" fmla="*/ 412660 w 662148"/>
              <a:gd name="connsiteY2" fmla="*/ 20234 h 659035"/>
              <a:gd name="connsiteX3" fmla="*/ 661618 w 662148"/>
              <a:gd name="connsiteY3" fmla="*/ 342512 h 659035"/>
              <a:gd name="connsiteX4" fmla="*/ 333371 w 662148"/>
              <a:gd name="connsiteY4" fmla="*/ 659035 h 659035"/>
              <a:gd name="connsiteX5" fmla="*/ 5124 w 662148"/>
              <a:gd name="connsiteY5" fmla="*/ 342512 h 659035"/>
              <a:gd name="connsiteX6" fmla="*/ 64593 w 662148"/>
              <a:gd name="connsiteY6" fmla="*/ 139596 h 659035"/>
              <a:gd name="connsiteX0" fmla="*/ 178200 w 662148"/>
              <a:gd name="connsiteY0" fmla="*/ 68901 h 652071"/>
              <a:gd name="connsiteX1" fmla="*/ 130026 w 662148"/>
              <a:gd name="connsiteY1" fmla="*/ 68688 h 652071"/>
              <a:gd name="connsiteX2" fmla="*/ 412660 w 662148"/>
              <a:gd name="connsiteY2" fmla="*/ 13270 h 652071"/>
              <a:gd name="connsiteX3" fmla="*/ 661618 w 662148"/>
              <a:gd name="connsiteY3" fmla="*/ 335548 h 652071"/>
              <a:gd name="connsiteX4" fmla="*/ 333371 w 662148"/>
              <a:gd name="connsiteY4" fmla="*/ 652071 h 652071"/>
              <a:gd name="connsiteX5" fmla="*/ 5124 w 662148"/>
              <a:gd name="connsiteY5" fmla="*/ 335548 h 652071"/>
              <a:gd name="connsiteX6" fmla="*/ 64593 w 662148"/>
              <a:gd name="connsiteY6" fmla="*/ 132632 h 652071"/>
              <a:gd name="connsiteX0" fmla="*/ 178200 w 662220"/>
              <a:gd name="connsiteY0" fmla="*/ 68901 h 652071"/>
              <a:gd name="connsiteX1" fmla="*/ 130026 w 662220"/>
              <a:gd name="connsiteY1" fmla="*/ 68688 h 652071"/>
              <a:gd name="connsiteX2" fmla="*/ 412660 w 662220"/>
              <a:gd name="connsiteY2" fmla="*/ 13270 h 652071"/>
              <a:gd name="connsiteX3" fmla="*/ 661618 w 662220"/>
              <a:gd name="connsiteY3" fmla="*/ 335548 h 652071"/>
              <a:gd name="connsiteX4" fmla="*/ 333371 w 662220"/>
              <a:gd name="connsiteY4" fmla="*/ 652071 h 652071"/>
              <a:gd name="connsiteX5" fmla="*/ 5124 w 662220"/>
              <a:gd name="connsiteY5" fmla="*/ 335548 h 652071"/>
              <a:gd name="connsiteX6" fmla="*/ 64593 w 662220"/>
              <a:gd name="connsiteY6" fmla="*/ 132632 h 652071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6252 w 660272"/>
              <a:gd name="connsiteY0" fmla="*/ 58449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272"/>
              <a:gd name="connsiteY0" fmla="*/ 30740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191"/>
              <a:gd name="connsiteY0" fmla="*/ 41069 h 651948"/>
              <a:gd name="connsiteX1" fmla="*/ 161329 w 660191"/>
              <a:gd name="connsiteY1" fmla="*/ 63023 h 651948"/>
              <a:gd name="connsiteX2" fmla="*/ 410712 w 660191"/>
              <a:gd name="connsiteY2" fmla="*/ 13147 h 651948"/>
              <a:gd name="connsiteX3" fmla="*/ 659670 w 660191"/>
              <a:gd name="connsiteY3" fmla="*/ 335425 h 651948"/>
              <a:gd name="connsiteX4" fmla="*/ 331423 w 660191"/>
              <a:gd name="connsiteY4" fmla="*/ 651948 h 651948"/>
              <a:gd name="connsiteX5" fmla="*/ 3176 w 660191"/>
              <a:gd name="connsiteY5" fmla="*/ 335425 h 651948"/>
              <a:gd name="connsiteX6" fmla="*/ 62645 w 660191"/>
              <a:gd name="connsiteY6" fmla="*/ 132509 h 651948"/>
              <a:gd name="connsiteX0" fmla="*/ 253837 w 660897"/>
              <a:gd name="connsiteY0" fmla="*/ 45475 h 656354"/>
              <a:gd name="connsiteX1" fmla="*/ 161329 w 660897"/>
              <a:gd name="connsiteY1" fmla="*/ 67429 h 656354"/>
              <a:gd name="connsiteX2" fmla="*/ 410712 w 660897"/>
              <a:gd name="connsiteY2" fmla="*/ 17553 h 656354"/>
              <a:gd name="connsiteX3" fmla="*/ 659670 w 660897"/>
              <a:gd name="connsiteY3" fmla="*/ 339831 h 656354"/>
              <a:gd name="connsiteX4" fmla="*/ 331423 w 660897"/>
              <a:gd name="connsiteY4" fmla="*/ 656354 h 656354"/>
              <a:gd name="connsiteX5" fmla="*/ 3176 w 660897"/>
              <a:gd name="connsiteY5" fmla="*/ 339831 h 656354"/>
              <a:gd name="connsiteX6" fmla="*/ 62645 w 660897"/>
              <a:gd name="connsiteY6" fmla="*/ 136915 h 656354"/>
              <a:gd name="connsiteX0" fmla="*/ 253837 w 660406"/>
              <a:gd name="connsiteY0" fmla="*/ 41070 h 651949"/>
              <a:gd name="connsiteX1" fmla="*/ 161329 w 660406"/>
              <a:gd name="connsiteY1" fmla="*/ 63024 h 651949"/>
              <a:gd name="connsiteX2" fmla="*/ 410712 w 660406"/>
              <a:gd name="connsiteY2" fmla="*/ 13148 h 651949"/>
              <a:gd name="connsiteX3" fmla="*/ 659670 w 660406"/>
              <a:gd name="connsiteY3" fmla="*/ 335426 h 651949"/>
              <a:gd name="connsiteX4" fmla="*/ 331423 w 660406"/>
              <a:gd name="connsiteY4" fmla="*/ 651949 h 651949"/>
              <a:gd name="connsiteX5" fmla="*/ 3176 w 660406"/>
              <a:gd name="connsiteY5" fmla="*/ 335426 h 651949"/>
              <a:gd name="connsiteX6" fmla="*/ 62645 w 660406"/>
              <a:gd name="connsiteY6" fmla="*/ 132510 h 651949"/>
              <a:gd name="connsiteX0" fmla="*/ 161329 w 660406"/>
              <a:gd name="connsiteY0" fmla="*/ 63024 h 651949"/>
              <a:gd name="connsiteX1" fmla="*/ 410712 w 660406"/>
              <a:gd name="connsiteY1" fmla="*/ 13148 h 651949"/>
              <a:gd name="connsiteX2" fmla="*/ 659670 w 660406"/>
              <a:gd name="connsiteY2" fmla="*/ 335426 h 651949"/>
              <a:gd name="connsiteX3" fmla="*/ 331423 w 660406"/>
              <a:gd name="connsiteY3" fmla="*/ 651949 h 651949"/>
              <a:gd name="connsiteX4" fmla="*/ 3176 w 660406"/>
              <a:gd name="connsiteY4" fmla="*/ 335426 h 651949"/>
              <a:gd name="connsiteX5" fmla="*/ 62645 w 660406"/>
              <a:gd name="connsiteY5" fmla="*/ 132510 h 651949"/>
              <a:gd name="connsiteX0" fmla="*/ 128078 w 660207"/>
              <a:gd name="connsiteY0" fmla="*/ 63024 h 651949"/>
              <a:gd name="connsiteX1" fmla="*/ 410712 w 660207"/>
              <a:gd name="connsiteY1" fmla="*/ 13148 h 651949"/>
              <a:gd name="connsiteX2" fmla="*/ 659670 w 660207"/>
              <a:gd name="connsiteY2" fmla="*/ 335426 h 651949"/>
              <a:gd name="connsiteX3" fmla="*/ 331423 w 660207"/>
              <a:gd name="connsiteY3" fmla="*/ 651949 h 651949"/>
              <a:gd name="connsiteX4" fmla="*/ 3176 w 660207"/>
              <a:gd name="connsiteY4" fmla="*/ 335426 h 651949"/>
              <a:gd name="connsiteX5" fmla="*/ 62645 w 660207"/>
              <a:gd name="connsiteY5" fmla="*/ 132510 h 651949"/>
              <a:gd name="connsiteX0" fmla="*/ 128078 w 660438"/>
              <a:gd name="connsiteY0" fmla="*/ 60888 h 649813"/>
              <a:gd name="connsiteX1" fmla="*/ 410712 w 660438"/>
              <a:gd name="connsiteY1" fmla="*/ 11012 h 649813"/>
              <a:gd name="connsiteX2" fmla="*/ 659670 w 660438"/>
              <a:gd name="connsiteY2" fmla="*/ 333290 h 649813"/>
              <a:gd name="connsiteX3" fmla="*/ 331423 w 660438"/>
              <a:gd name="connsiteY3" fmla="*/ 649813 h 649813"/>
              <a:gd name="connsiteX4" fmla="*/ 3176 w 660438"/>
              <a:gd name="connsiteY4" fmla="*/ 333290 h 649813"/>
              <a:gd name="connsiteX5" fmla="*/ 62645 w 660438"/>
              <a:gd name="connsiteY5" fmla="*/ 130374 h 649813"/>
              <a:gd name="connsiteX0" fmla="*/ 128078 w 660438"/>
              <a:gd name="connsiteY0" fmla="*/ 64927 h 653852"/>
              <a:gd name="connsiteX1" fmla="*/ 410712 w 660438"/>
              <a:gd name="connsiteY1" fmla="*/ 15051 h 653852"/>
              <a:gd name="connsiteX2" fmla="*/ 659670 w 660438"/>
              <a:gd name="connsiteY2" fmla="*/ 337329 h 653852"/>
              <a:gd name="connsiteX3" fmla="*/ 331423 w 660438"/>
              <a:gd name="connsiteY3" fmla="*/ 653852 h 653852"/>
              <a:gd name="connsiteX4" fmla="*/ 3176 w 660438"/>
              <a:gd name="connsiteY4" fmla="*/ 337329 h 653852"/>
              <a:gd name="connsiteX5" fmla="*/ 62645 w 660438"/>
              <a:gd name="connsiteY5" fmla="*/ 134413 h 653852"/>
              <a:gd name="connsiteX0" fmla="*/ 128078 w 687378"/>
              <a:gd name="connsiteY0" fmla="*/ 58090 h 647015"/>
              <a:gd name="connsiteX1" fmla="*/ 571432 w 687378"/>
              <a:gd name="connsiteY1" fmla="*/ 16673 h 647015"/>
              <a:gd name="connsiteX2" fmla="*/ 659670 w 687378"/>
              <a:gd name="connsiteY2" fmla="*/ 330492 h 647015"/>
              <a:gd name="connsiteX3" fmla="*/ 331423 w 687378"/>
              <a:gd name="connsiteY3" fmla="*/ 647015 h 647015"/>
              <a:gd name="connsiteX4" fmla="*/ 3176 w 687378"/>
              <a:gd name="connsiteY4" fmla="*/ 330492 h 647015"/>
              <a:gd name="connsiteX5" fmla="*/ 62645 w 687378"/>
              <a:gd name="connsiteY5" fmla="*/ 127576 h 647015"/>
              <a:gd name="connsiteX0" fmla="*/ 128078 w 677145"/>
              <a:gd name="connsiteY0" fmla="*/ 58090 h 663933"/>
              <a:gd name="connsiteX1" fmla="*/ 571432 w 677145"/>
              <a:gd name="connsiteY1" fmla="*/ 16673 h 663933"/>
              <a:gd name="connsiteX2" fmla="*/ 659670 w 677145"/>
              <a:gd name="connsiteY2" fmla="*/ 330492 h 663933"/>
              <a:gd name="connsiteX3" fmla="*/ 559815 w 677145"/>
              <a:gd name="connsiteY3" fmla="*/ 663933 h 663933"/>
              <a:gd name="connsiteX4" fmla="*/ 3176 w 677145"/>
              <a:gd name="connsiteY4" fmla="*/ 330492 h 663933"/>
              <a:gd name="connsiteX5" fmla="*/ 62645 w 677145"/>
              <a:gd name="connsiteY5" fmla="*/ 127576 h 663933"/>
              <a:gd name="connsiteX0" fmla="*/ 101940 w 644966"/>
              <a:gd name="connsiteY0" fmla="*/ 58090 h 685888"/>
              <a:gd name="connsiteX1" fmla="*/ 545294 w 644966"/>
              <a:gd name="connsiteY1" fmla="*/ 16673 h 685888"/>
              <a:gd name="connsiteX2" fmla="*/ 633532 w 644966"/>
              <a:gd name="connsiteY2" fmla="*/ 330492 h 685888"/>
              <a:gd name="connsiteX3" fmla="*/ 533677 w 644966"/>
              <a:gd name="connsiteY3" fmla="*/ 663933 h 685888"/>
              <a:gd name="connsiteX4" fmla="*/ 10874 w 644966"/>
              <a:gd name="connsiteY4" fmla="*/ 575801 h 685888"/>
              <a:gd name="connsiteX5" fmla="*/ 36507 w 644966"/>
              <a:gd name="connsiteY5" fmla="*/ 127576 h 685888"/>
              <a:gd name="connsiteX0" fmla="*/ 101940 w 642626"/>
              <a:gd name="connsiteY0" fmla="*/ 58090 h 654766"/>
              <a:gd name="connsiteX1" fmla="*/ 545294 w 642626"/>
              <a:gd name="connsiteY1" fmla="*/ 16673 h 654766"/>
              <a:gd name="connsiteX2" fmla="*/ 633532 w 642626"/>
              <a:gd name="connsiteY2" fmla="*/ 330492 h 654766"/>
              <a:gd name="connsiteX3" fmla="*/ 567513 w 642626"/>
              <a:gd name="connsiteY3" fmla="*/ 613179 h 654766"/>
              <a:gd name="connsiteX4" fmla="*/ 10874 w 642626"/>
              <a:gd name="connsiteY4" fmla="*/ 575801 h 654766"/>
              <a:gd name="connsiteX5" fmla="*/ 36507 w 642626"/>
              <a:gd name="connsiteY5" fmla="*/ 127576 h 654766"/>
              <a:gd name="connsiteX0" fmla="*/ 101940 w 642626"/>
              <a:gd name="connsiteY0" fmla="*/ 30477 h 627153"/>
              <a:gd name="connsiteX1" fmla="*/ 545294 w 642626"/>
              <a:gd name="connsiteY1" fmla="*/ 31354 h 627153"/>
              <a:gd name="connsiteX2" fmla="*/ 633532 w 642626"/>
              <a:gd name="connsiteY2" fmla="*/ 302879 h 627153"/>
              <a:gd name="connsiteX3" fmla="*/ 567513 w 642626"/>
              <a:gd name="connsiteY3" fmla="*/ 585566 h 627153"/>
              <a:gd name="connsiteX4" fmla="*/ 10874 w 642626"/>
              <a:gd name="connsiteY4" fmla="*/ 548188 h 627153"/>
              <a:gd name="connsiteX5" fmla="*/ 36507 w 642626"/>
              <a:gd name="connsiteY5" fmla="*/ 99963 h 627153"/>
              <a:gd name="connsiteX0" fmla="*/ 101940 w 641803"/>
              <a:gd name="connsiteY0" fmla="*/ 32533 h 629209"/>
              <a:gd name="connsiteX1" fmla="*/ 545294 w 641803"/>
              <a:gd name="connsiteY1" fmla="*/ 33410 h 629209"/>
              <a:gd name="connsiteX2" fmla="*/ 633532 w 641803"/>
              <a:gd name="connsiteY2" fmla="*/ 304935 h 629209"/>
              <a:gd name="connsiteX3" fmla="*/ 567513 w 641803"/>
              <a:gd name="connsiteY3" fmla="*/ 587622 h 629209"/>
              <a:gd name="connsiteX4" fmla="*/ 10874 w 641803"/>
              <a:gd name="connsiteY4" fmla="*/ 550244 h 629209"/>
              <a:gd name="connsiteX5" fmla="*/ 36507 w 641803"/>
              <a:gd name="connsiteY5" fmla="*/ 102019 h 629209"/>
              <a:gd name="connsiteX0" fmla="*/ 93785 w 633648"/>
              <a:gd name="connsiteY0" fmla="*/ 32533 h 629209"/>
              <a:gd name="connsiteX1" fmla="*/ 537139 w 633648"/>
              <a:gd name="connsiteY1" fmla="*/ 33410 h 629209"/>
              <a:gd name="connsiteX2" fmla="*/ 625377 w 633648"/>
              <a:gd name="connsiteY2" fmla="*/ 304935 h 629209"/>
              <a:gd name="connsiteX3" fmla="*/ 559358 w 633648"/>
              <a:gd name="connsiteY3" fmla="*/ 587622 h 629209"/>
              <a:gd name="connsiteX4" fmla="*/ 2719 w 633648"/>
              <a:gd name="connsiteY4" fmla="*/ 550244 h 629209"/>
              <a:gd name="connsiteX5" fmla="*/ 28352 w 633648"/>
              <a:gd name="connsiteY5" fmla="*/ 102019 h 629209"/>
              <a:gd name="connsiteX0" fmla="*/ 103603 w 643466"/>
              <a:gd name="connsiteY0" fmla="*/ 32533 h 629209"/>
              <a:gd name="connsiteX1" fmla="*/ 546957 w 643466"/>
              <a:gd name="connsiteY1" fmla="*/ 33410 h 629209"/>
              <a:gd name="connsiteX2" fmla="*/ 635195 w 643466"/>
              <a:gd name="connsiteY2" fmla="*/ 304935 h 629209"/>
              <a:gd name="connsiteX3" fmla="*/ 569176 w 643466"/>
              <a:gd name="connsiteY3" fmla="*/ 587622 h 629209"/>
              <a:gd name="connsiteX4" fmla="*/ 12537 w 643466"/>
              <a:gd name="connsiteY4" fmla="*/ 550244 h 629209"/>
              <a:gd name="connsiteX5" fmla="*/ 4334 w 643466"/>
              <a:gd name="connsiteY5" fmla="*/ 102019 h 629209"/>
              <a:gd name="connsiteX0" fmla="*/ 103603 w 643466"/>
              <a:gd name="connsiteY0" fmla="*/ 32533 h 613248"/>
              <a:gd name="connsiteX1" fmla="*/ 546957 w 643466"/>
              <a:gd name="connsiteY1" fmla="*/ 33410 h 613248"/>
              <a:gd name="connsiteX2" fmla="*/ 635195 w 643466"/>
              <a:gd name="connsiteY2" fmla="*/ 304935 h 613248"/>
              <a:gd name="connsiteX3" fmla="*/ 569176 w 643466"/>
              <a:gd name="connsiteY3" fmla="*/ 587622 h 613248"/>
              <a:gd name="connsiteX4" fmla="*/ 12537 w 643466"/>
              <a:gd name="connsiteY4" fmla="*/ 518643 h 613248"/>
              <a:gd name="connsiteX5" fmla="*/ 4334 w 643466"/>
              <a:gd name="connsiteY5" fmla="*/ 102019 h 613248"/>
              <a:gd name="connsiteX0" fmla="*/ 103603 w 622280"/>
              <a:gd name="connsiteY0" fmla="*/ 51723 h 632438"/>
              <a:gd name="connsiteX1" fmla="*/ 546957 w 622280"/>
              <a:gd name="connsiteY1" fmla="*/ 52600 h 632438"/>
              <a:gd name="connsiteX2" fmla="*/ 569176 w 622280"/>
              <a:gd name="connsiteY2" fmla="*/ 606812 h 632438"/>
              <a:gd name="connsiteX3" fmla="*/ 12537 w 622280"/>
              <a:gd name="connsiteY3" fmla="*/ 537833 h 632438"/>
              <a:gd name="connsiteX4" fmla="*/ 4334 w 622280"/>
              <a:gd name="connsiteY4" fmla="*/ 121209 h 632438"/>
              <a:gd name="connsiteX0" fmla="*/ 103603 w 640916"/>
              <a:gd name="connsiteY0" fmla="*/ 51277 h 628066"/>
              <a:gd name="connsiteX1" fmla="*/ 546957 w 640916"/>
              <a:gd name="connsiteY1" fmla="*/ 52154 h 628066"/>
              <a:gd name="connsiteX2" fmla="*/ 595444 w 640916"/>
              <a:gd name="connsiteY2" fmla="*/ 600046 h 628066"/>
              <a:gd name="connsiteX3" fmla="*/ 12537 w 640916"/>
              <a:gd name="connsiteY3" fmla="*/ 537387 h 628066"/>
              <a:gd name="connsiteX4" fmla="*/ 4334 w 640916"/>
              <a:gd name="connsiteY4" fmla="*/ 120763 h 628066"/>
              <a:gd name="connsiteX0" fmla="*/ 103603 w 629940"/>
              <a:gd name="connsiteY0" fmla="*/ 26437 h 603226"/>
              <a:gd name="connsiteX1" fmla="*/ 546957 w 629940"/>
              <a:gd name="connsiteY1" fmla="*/ 27314 h 603226"/>
              <a:gd name="connsiteX2" fmla="*/ 595444 w 629940"/>
              <a:gd name="connsiteY2" fmla="*/ 575206 h 603226"/>
              <a:gd name="connsiteX3" fmla="*/ 12537 w 629940"/>
              <a:gd name="connsiteY3" fmla="*/ 512547 h 603226"/>
              <a:gd name="connsiteX4" fmla="*/ 4334 w 629940"/>
              <a:gd name="connsiteY4" fmla="*/ 95923 h 603226"/>
              <a:gd name="connsiteX0" fmla="*/ 103603 w 651443"/>
              <a:gd name="connsiteY0" fmla="*/ 20041 h 614843"/>
              <a:gd name="connsiteX1" fmla="*/ 608249 w 651443"/>
              <a:gd name="connsiteY1" fmla="*/ 39879 h 614843"/>
              <a:gd name="connsiteX2" fmla="*/ 595444 w 651443"/>
              <a:gd name="connsiteY2" fmla="*/ 568810 h 614843"/>
              <a:gd name="connsiteX3" fmla="*/ 12537 w 651443"/>
              <a:gd name="connsiteY3" fmla="*/ 506151 h 614843"/>
              <a:gd name="connsiteX4" fmla="*/ 4334 w 651443"/>
              <a:gd name="connsiteY4" fmla="*/ 89527 h 614843"/>
              <a:gd name="connsiteX0" fmla="*/ 103603 w 640788"/>
              <a:gd name="connsiteY0" fmla="*/ 20041 h 614843"/>
              <a:gd name="connsiteX1" fmla="*/ 581981 w 640788"/>
              <a:gd name="connsiteY1" fmla="*/ 39879 h 614843"/>
              <a:gd name="connsiteX2" fmla="*/ 595444 w 640788"/>
              <a:gd name="connsiteY2" fmla="*/ 568810 h 614843"/>
              <a:gd name="connsiteX3" fmla="*/ 12537 w 640788"/>
              <a:gd name="connsiteY3" fmla="*/ 506151 h 614843"/>
              <a:gd name="connsiteX4" fmla="*/ 4334 w 640788"/>
              <a:gd name="connsiteY4" fmla="*/ 89527 h 614843"/>
              <a:gd name="connsiteX0" fmla="*/ 103603 w 673655"/>
              <a:gd name="connsiteY0" fmla="*/ 38763 h 618146"/>
              <a:gd name="connsiteX1" fmla="*/ 581981 w 673655"/>
              <a:gd name="connsiteY1" fmla="*/ 58601 h 618146"/>
              <a:gd name="connsiteX2" fmla="*/ 621713 w 673655"/>
              <a:gd name="connsiteY2" fmla="*/ 562250 h 618146"/>
              <a:gd name="connsiteX3" fmla="*/ 12537 w 673655"/>
              <a:gd name="connsiteY3" fmla="*/ 524873 h 618146"/>
              <a:gd name="connsiteX4" fmla="*/ 4334 w 673655"/>
              <a:gd name="connsiteY4" fmla="*/ 108249 h 618146"/>
              <a:gd name="connsiteX0" fmla="*/ 103603 w 654750"/>
              <a:gd name="connsiteY0" fmla="*/ 38763 h 605787"/>
              <a:gd name="connsiteX1" fmla="*/ 581981 w 654750"/>
              <a:gd name="connsiteY1" fmla="*/ 58601 h 605787"/>
              <a:gd name="connsiteX2" fmla="*/ 621713 w 654750"/>
              <a:gd name="connsiteY2" fmla="*/ 562250 h 605787"/>
              <a:gd name="connsiteX3" fmla="*/ 12537 w 654750"/>
              <a:gd name="connsiteY3" fmla="*/ 524873 h 605787"/>
              <a:gd name="connsiteX4" fmla="*/ 4334 w 654750"/>
              <a:gd name="connsiteY4" fmla="*/ 108249 h 605787"/>
              <a:gd name="connsiteX0" fmla="*/ 103603 w 643734"/>
              <a:gd name="connsiteY0" fmla="*/ 31800 h 598824"/>
              <a:gd name="connsiteX1" fmla="*/ 581981 w 643734"/>
              <a:gd name="connsiteY1" fmla="*/ 51638 h 598824"/>
              <a:gd name="connsiteX2" fmla="*/ 621713 w 643734"/>
              <a:gd name="connsiteY2" fmla="*/ 555287 h 598824"/>
              <a:gd name="connsiteX3" fmla="*/ 12537 w 643734"/>
              <a:gd name="connsiteY3" fmla="*/ 517910 h 598824"/>
              <a:gd name="connsiteX4" fmla="*/ 4334 w 643734"/>
              <a:gd name="connsiteY4" fmla="*/ 101286 h 598824"/>
              <a:gd name="connsiteX0" fmla="*/ 103603 w 643734"/>
              <a:gd name="connsiteY0" fmla="*/ 24551 h 591575"/>
              <a:gd name="connsiteX1" fmla="*/ 581981 w 643734"/>
              <a:gd name="connsiteY1" fmla="*/ 44389 h 591575"/>
              <a:gd name="connsiteX2" fmla="*/ 621713 w 643734"/>
              <a:gd name="connsiteY2" fmla="*/ 548038 h 591575"/>
              <a:gd name="connsiteX3" fmla="*/ 12537 w 643734"/>
              <a:gd name="connsiteY3" fmla="*/ 510661 h 591575"/>
              <a:gd name="connsiteX4" fmla="*/ 4334 w 643734"/>
              <a:gd name="connsiteY4" fmla="*/ 94037 h 591575"/>
              <a:gd name="connsiteX0" fmla="*/ 103603 w 643734"/>
              <a:gd name="connsiteY0" fmla="*/ 20135 h 587159"/>
              <a:gd name="connsiteX1" fmla="*/ 581981 w 643734"/>
              <a:gd name="connsiteY1" fmla="*/ 39973 h 587159"/>
              <a:gd name="connsiteX2" fmla="*/ 621713 w 643734"/>
              <a:gd name="connsiteY2" fmla="*/ 543622 h 587159"/>
              <a:gd name="connsiteX3" fmla="*/ 12537 w 643734"/>
              <a:gd name="connsiteY3" fmla="*/ 506245 h 587159"/>
              <a:gd name="connsiteX4" fmla="*/ 4334 w 643734"/>
              <a:gd name="connsiteY4" fmla="*/ 89621 h 587159"/>
              <a:gd name="connsiteX0" fmla="*/ 51067 w 657504"/>
              <a:gd name="connsiteY0" fmla="*/ 31623 h 592327"/>
              <a:gd name="connsiteX1" fmla="*/ 581981 w 657504"/>
              <a:gd name="connsiteY1" fmla="*/ 45141 h 592327"/>
              <a:gd name="connsiteX2" fmla="*/ 621713 w 657504"/>
              <a:gd name="connsiteY2" fmla="*/ 548790 h 592327"/>
              <a:gd name="connsiteX3" fmla="*/ 12537 w 657504"/>
              <a:gd name="connsiteY3" fmla="*/ 511413 h 592327"/>
              <a:gd name="connsiteX4" fmla="*/ 4334 w 657504"/>
              <a:gd name="connsiteY4" fmla="*/ 94789 h 592327"/>
              <a:gd name="connsiteX0" fmla="*/ 51067 w 676118"/>
              <a:gd name="connsiteY0" fmla="*/ 31623 h 604686"/>
              <a:gd name="connsiteX1" fmla="*/ 581981 w 676118"/>
              <a:gd name="connsiteY1" fmla="*/ 45141 h 604686"/>
              <a:gd name="connsiteX2" fmla="*/ 621713 w 676118"/>
              <a:gd name="connsiteY2" fmla="*/ 548790 h 604686"/>
              <a:gd name="connsiteX3" fmla="*/ 12537 w 676118"/>
              <a:gd name="connsiteY3" fmla="*/ 511413 h 604686"/>
              <a:gd name="connsiteX4" fmla="*/ 4334 w 676118"/>
              <a:gd name="connsiteY4" fmla="*/ 94789 h 604686"/>
              <a:gd name="connsiteX0" fmla="*/ 51067 w 659741"/>
              <a:gd name="connsiteY0" fmla="*/ 18182 h 591245"/>
              <a:gd name="connsiteX1" fmla="*/ 581981 w 659741"/>
              <a:gd name="connsiteY1" fmla="*/ 31700 h 591245"/>
              <a:gd name="connsiteX2" fmla="*/ 621713 w 659741"/>
              <a:gd name="connsiteY2" fmla="*/ 535349 h 591245"/>
              <a:gd name="connsiteX3" fmla="*/ 12537 w 659741"/>
              <a:gd name="connsiteY3" fmla="*/ 497972 h 591245"/>
              <a:gd name="connsiteX4" fmla="*/ 4334 w 659741"/>
              <a:gd name="connsiteY4" fmla="*/ 81348 h 591245"/>
              <a:gd name="connsiteX0" fmla="*/ 51067 w 671131"/>
              <a:gd name="connsiteY0" fmla="*/ 18182 h 591245"/>
              <a:gd name="connsiteX1" fmla="*/ 617005 w 671131"/>
              <a:gd name="connsiteY1" fmla="*/ 31700 h 591245"/>
              <a:gd name="connsiteX2" fmla="*/ 621713 w 671131"/>
              <a:gd name="connsiteY2" fmla="*/ 535349 h 591245"/>
              <a:gd name="connsiteX3" fmla="*/ 12537 w 671131"/>
              <a:gd name="connsiteY3" fmla="*/ 497972 h 591245"/>
              <a:gd name="connsiteX4" fmla="*/ 4334 w 671131"/>
              <a:gd name="connsiteY4" fmla="*/ 81348 h 591245"/>
              <a:gd name="connsiteX0" fmla="*/ 51067 w 648099"/>
              <a:gd name="connsiteY0" fmla="*/ 18182 h 578886"/>
              <a:gd name="connsiteX1" fmla="*/ 617005 w 648099"/>
              <a:gd name="connsiteY1" fmla="*/ 31700 h 578886"/>
              <a:gd name="connsiteX2" fmla="*/ 621713 w 648099"/>
              <a:gd name="connsiteY2" fmla="*/ 535349 h 578886"/>
              <a:gd name="connsiteX3" fmla="*/ 12537 w 648099"/>
              <a:gd name="connsiteY3" fmla="*/ 497972 h 578886"/>
              <a:gd name="connsiteX4" fmla="*/ 4334 w 648099"/>
              <a:gd name="connsiteY4" fmla="*/ 81348 h 578886"/>
              <a:gd name="connsiteX0" fmla="*/ 51067 w 648099"/>
              <a:gd name="connsiteY0" fmla="*/ 18182 h 565791"/>
              <a:gd name="connsiteX1" fmla="*/ 617005 w 648099"/>
              <a:gd name="connsiteY1" fmla="*/ 31700 h 565791"/>
              <a:gd name="connsiteX2" fmla="*/ 621713 w 648099"/>
              <a:gd name="connsiteY2" fmla="*/ 535349 h 565791"/>
              <a:gd name="connsiteX3" fmla="*/ 12537 w 648099"/>
              <a:gd name="connsiteY3" fmla="*/ 497972 h 565791"/>
              <a:gd name="connsiteX4" fmla="*/ 4334 w 648099"/>
              <a:gd name="connsiteY4" fmla="*/ 81348 h 565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accent6">
                <a:lumMod val="60000"/>
                <a:lumOff val="4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2" name="PA_矩形 231"/>
          <p:cNvSpPr/>
          <p:nvPr>
            <p:custDataLst>
              <p:tags r:id="rId11"/>
            </p:custDataLst>
          </p:nvPr>
        </p:nvSpPr>
        <p:spPr>
          <a:xfrm>
            <a:off x="6311886" y="3166201"/>
            <a:ext cx="2160490" cy="277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Implemented entirely with local API</a:t>
            </a:r>
            <a:endParaRPr lang="zh-CN" altLang="en-US" sz="900" dirty="0"/>
          </a:p>
        </p:txBody>
      </p:sp>
      <p:sp>
        <p:nvSpPr>
          <p:cNvPr id="233" name="PA_文本框 232"/>
          <p:cNvSpPr txBox="1"/>
          <p:nvPr>
            <p:custDataLst>
              <p:tags r:id="rId12"/>
            </p:custDataLst>
          </p:nvPr>
        </p:nvSpPr>
        <p:spPr>
          <a:xfrm>
            <a:off x="6604125" y="2826481"/>
            <a:ext cx="1780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Vocabulary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  <p:grpSp>
        <p:nvGrpSpPr>
          <p:cNvPr id="234" name="PA_chenying0907 233"/>
          <p:cNvGrpSpPr/>
          <p:nvPr>
            <p:custDataLst>
              <p:tags r:id="rId13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235" name="任意多边形 234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6" name="文本框 7"/>
            <p:cNvSpPr txBox="1">
              <a:spLocks noChangeArrowheads="1"/>
            </p:cNvSpPr>
            <p:nvPr/>
          </p:nvSpPr>
          <p:spPr bwMode="auto">
            <a:xfrm>
              <a:off x="3246786" y="411510"/>
              <a:ext cx="254935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API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E112FBC-9A3A-6140-9C87-0BE096712C5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28" y="2571429"/>
            <a:ext cx="4266766" cy="2571750"/>
          </a:xfrm>
          <a:prstGeom prst="rect">
            <a:avLst/>
          </a:prstGeom>
        </p:spPr>
      </p:pic>
      <p:pic>
        <p:nvPicPr>
          <p:cNvPr id="220" name="Picture 219">
            <a:extLst>
              <a:ext uri="{FF2B5EF4-FFF2-40B4-BE49-F238E27FC236}">
                <a16:creationId xmlns:a16="http://schemas.microsoft.com/office/drawing/2014/main" id="{A642D17B-8C0A-6840-9632-6548528C8FA4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195" y="2571750"/>
            <a:ext cx="3490231" cy="2571750"/>
          </a:xfrm>
          <a:prstGeom prst="rect">
            <a:avLst/>
          </a:prstGeom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0E7ADE7A-0C8D-6141-B4AB-5BB3533AE79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387" y="2571749"/>
            <a:ext cx="3584564" cy="257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2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/>
      <p:bldP spid="217" grpId="0"/>
      <p:bldP spid="227" grpId="0"/>
      <p:bldP spid="228" grpId="0" animBg="1"/>
      <p:bldP spid="229" grpId="0"/>
      <p:bldP spid="230" grpId="0"/>
      <p:bldP spid="231" grpId="0" animBg="1"/>
      <p:bldP spid="232" grpId="0"/>
      <p:bldP spid="23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rgbClr val="FFCC99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483768" y="2427734"/>
            <a:ext cx="50142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Software Testing</a:t>
            </a:r>
            <a:endParaRPr lang="zh-CN" altLang="en-US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PA_文本框 5"/>
          <p:cNvSpPr txBox="1"/>
          <p:nvPr>
            <p:custDataLst>
              <p:tags r:id="rId3"/>
            </p:custDataLst>
          </p:nvPr>
        </p:nvSpPr>
        <p:spPr>
          <a:xfrm>
            <a:off x="3422014" y="1812761"/>
            <a:ext cx="31774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ea typeface="落落补 汤圆" pitchFamily="2" charset="-128"/>
                <a:cs typeface="Times New Roman" panose="02020603050405020304" pitchFamily="18" charset="0"/>
              </a:rPr>
              <a:t>THE FOUR</a:t>
            </a:r>
            <a:endParaRPr lang="zh-CN" altLang="en-US" sz="4800" dirty="0">
              <a:latin typeface="Times New Roman" panose="02020603050405020304" pitchFamily="18" charset="0"/>
              <a:ea typeface="落落补 汤圆" pitchFamily="2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25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A_chenying0907 7"/>
          <p:cNvGrpSpPr/>
          <p:nvPr>
            <p:custDataLst>
              <p:tags r:id="rId1"/>
            </p:custDataLst>
          </p:nvPr>
        </p:nvGrpSpPr>
        <p:grpSpPr>
          <a:xfrm>
            <a:off x="179512" y="1635646"/>
            <a:ext cx="3786823" cy="2592288"/>
            <a:chOff x="1096807" y="771550"/>
            <a:chExt cx="6911261" cy="3633873"/>
          </a:xfrm>
        </p:grpSpPr>
        <p:sp>
          <p:nvSpPr>
            <p:cNvPr id="4" name="椭圆 31"/>
            <p:cNvSpPr/>
            <p:nvPr/>
          </p:nvSpPr>
          <p:spPr>
            <a:xfrm rot="5400000">
              <a:off x="2841734" y="-760912"/>
              <a:ext cx="3421408" cy="6911261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" fmla="*/ 328247 w 656494"/>
                <a:gd name="connsiteY0" fmla="*/ 0 h 633046"/>
                <a:gd name="connsiteX1" fmla="*/ 656494 w 656494"/>
                <a:gd name="connsiteY1" fmla="*/ 316523 h 633046"/>
                <a:gd name="connsiteX2" fmla="*/ 328247 w 656494"/>
                <a:gd name="connsiteY2" fmla="*/ 633046 h 633046"/>
                <a:gd name="connsiteX3" fmla="*/ 0 w 656494"/>
                <a:gd name="connsiteY3" fmla="*/ 316523 h 633046"/>
                <a:gd name="connsiteX4" fmla="*/ 419687 w 656494"/>
                <a:gd name="connsiteY4" fmla="*/ 91440 h 633046"/>
                <a:gd name="connsiteX0" fmla="*/ 402964 w 731211"/>
                <a:gd name="connsiteY0" fmla="*/ 0 h 633046"/>
                <a:gd name="connsiteX1" fmla="*/ 731211 w 731211"/>
                <a:gd name="connsiteY1" fmla="*/ 316523 h 633046"/>
                <a:gd name="connsiteX2" fmla="*/ 402964 w 731211"/>
                <a:gd name="connsiteY2" fmla="*/ 633046 h 633046"/>
                <a:gd name="connsiteX3" fmla="*/ 74717 w 731211"/>
                <a:gd name="connsiteY3" fmla="*/ 316523 h 633046"/>
                <a:gd name="connsiteX4" fmla="*/ 161895 w 731211"/>
                <a:gd name="connsiteY4" fmla="*/ 152400 h 633046"/>
                <a:gd name="connsiteX0" fmla="*/ 353700 w 681947"/>
                <a:gd name="connsiteY0" fmla="*/ 0 h 633046"/>
                <a:gd name="connsiteX1" fmla="*/ 681947 w 681947"/>
                <a:gd name="connsiteY1" fmla="*/ 316523 h 633046"/>
                <a:gd name="connsiteX2" fmla="*/ 353700 w 681947"/>
                <a:gd name="connsiteY2" fmla="*/ 633046 h 633046"/>
                <a:gd name="connsiteX3" fmla="*/ 25453 w 681947"/>
                <a:gd name="connsiteY3" fmla="*/ 316523 h 633046"/>
                <a:gd name="connsiteX4" fmla="*/ 112631 w 681947"/>
                <a:gd name="connsiteY4" fmla="*/ 152400 h 633046"/>
                <a:gd name="connsiteX0" fmla="*/ 341249 w 669496"/>
                <a:gd name="connsiteY0" fmla="*/ 0 h 633046"/>
                <a:gd name="connsiteX1" fmla="*/ 669496 w 669496"/>
                <a:gd name="connsiteY1" fmla="*/ 316523 h 633046"/>
                <a:gd name="connsiteX2" fmla="*/ 341249 w 669496"/>
                <a:gd name="connsiteY2" fmla="*/ 633046 h 633046"/>
                <a:gd name="connsiteX3" fmla="*/ 13002 w 669496"/>
                <a:gd name="connsiteY3" fmla="*/ 316523 h 633046"/>
                <a:gd name="connsiteX4" fmla="*/ 100180 w 669496"/>
                <a:gd name="connsiteY4" fmla="*/ 152400 h 633046"/>
                <a:gd name="connsiteX0" fmla="*/ 347951 w 676198"/>
                <a:gd name="connsiteY0" fmla="*/ 0 h 633046"/>
                <a:gd name="connsiteX1" fmla="*/ 676198 w 676198"/>
                <a:gd name="connsiteY1" fmla="*/ 316523 h 633046"/>
                <a:gd name="connsiteX2" fmla="*/ 347951 w 676198"/>
                <a:gd name="connsiteY2" fmla="*/ 633046 h 633046"/>
                <a:gd name="connsiteX3" fmla="*/ 19704 w 676198"/>
                <a:gd name="connsiteY3" fmla="*/ 316523 h 633046"/>
                <a:gd name="connsiteX4" fmla="*/ 79173 w 676198"/>
                <a:gd name="connsiteY4" fmla="*/ 113607 h 633046"/>
                <a:gd name="connsiteX0" fmla="*/ 333371 w 661618"/>
                <a:gd name="connsiteY0" fmla="*/ 0 h 633046"/>
                <a:gd name="connsiteX1" fmla="*/ 661618 w 661618"/>
                <a:gd name="connsiteY1" fmla="*/ 316523 h 633046"/>
                <a:gd name="connsiteX2" fmla="*/ 333371 w 661618"/>
                <a:gd name="connsiteY2" fmla="*/ 633046 h 633046"/>
                <a:gd name="connsiteX3" fmla="*/ 5124 w 661618"/>
                <a:gd name="connsiteY3" fmla="*/ 316523 h 633046"/>
                <a:gd name="connsiteX4" fmla="*/ 64593 w 661618"/>
                <a:gd name="connsiteY4" fmla="*/ 113607 h 633046"/>
                <a:gd name="connsiteX0" fmla="*/ 178200 w 661618"/>
                <a:gd name="connsiteY0" fmla="*/ 0 h 583170"/>
                <a:gd name="connsiteX1" fmla="*/ 661618 w 661618"/>
                <a:gd name="connsiteY1" fmla="*/ 266647 h 583170"/>
                <a:gd name="connsiteX2" fmla="*/ 333371 w 661618"/>
                <a:gd name="connsiteY2" fmla="*/ 583170 h 583170"/>
                <a:gd name="connsiteX3" fmla="*/ 5124 w 661618"/>
                <a:gd name="connsiteY3" fmla="*/ 266647 h 583170"/>
                <a:gd name="connsiteX4" fmla="*/ 64593 w 661618"/>
                <a:gd name="connsiteY4" fmla="*/ 63731 h 583170"/>
                <a:gd name="connsiteX0" fmla="*/ 178200 w 662133"/>
                <a:gd name="connsiteY0" fmla="*/ 66578 h 649748"/>
                <a:gd name="connsiteX1" fmla="*/ 412660 w 662133"/>
                <a:gd name="connsiteY1" fmla="*/ 10947 h 649748"/>
                <a:gd name="connsiteX2" fmla="*/ 661618 w 662133"/>
                <a:gd name="connsiteY2" fmla="*/ 333225 h 649748"/>
                <a:gd name="connsiteX3" fmla="*/ 333371 w 662133"/>
                <a:gd name="connsiteY3" fmla="*/ 649748 h 649748"/>
                <a:gd name="connsiteX4" fmla="*/ 5124 w 662133"/>
                <a:gd name="connsiteY4" fmla="*/ 333225 h 649748"/>
                <a:gd name="connsiteX5" fmla="*/ 64593 w 662133"/>
                <a:gd name="connsiteY5" fmla="*/ 130309 h 649748"/>
                <a:gd name="connsiteX0" fmla="*/ 178200 w 662148"/>
                <a:gd name="connsiteY0" fmla="*/ 66578 h 649748"/>
                <a:gd name="connsiteX1" fmla="*/ 412660 w 662148"/>
                <a:gd name="connsiteY1" fmla="*/ 10947 h 649748"/>
                <a:gd name="connsiteX2" fmla="*/ 661618 w 662148"/>
                <a:gd name="connsiteY2" fmla="*/ 333225 h 649748"/>
                <a:gd name="connsiteX3" fmla="*/ 333371 w 662148"/>
                <a:gd name="connsiteY3" fmla="*/ 649748 h 649748"/>
                <a:gd name="connsiteX4" fmla="*/ 5124 w 662148"/>
                <a:gd name="connsiteY4" fmla="*/ 333225 h 649748"/>
                <a:gd name="connsiteX5" fmla="*/ 64593 w 662148"/>
                <a:gd name="connsiteY5" fmla="*/ 130309 h 649748"/>
                <a:gd name="connsiteX0" fmla="*/ 178200 w 662148"/>
                <a:gd name="connsiteY0" fmla="*/ 61032 h 644202"/>
                <a:gd name="connsiteX1" fmla="*/ 412660 w 662148"/>
                <a:gd name="connsiteY1" fmla="*/ 5401 h 644202"/>
                <a:gd name="connsiteX2" fmla="*/ 661618 w 662148"/>
                <a:gd name="connsiteY2" fmla="*/ 327679 h 644202"/>
                <a:gd name="connsiteX3" fmla="*/ 333371 w 662148"/>
                <a:gd name="connsiteY3" fmla="*/ 644202 h 644202"/>
                <a:gd name="connsiteX4" fmla="*/ 5124 w 662148"/>
                <a:gd name="connsiteY4" fmla="*/ 327679 h 644202"/>
                <a:gd name="connsiteX5" fmla="*/ 64593 w 662148"/>
                <a:gd name="connsiteY5" fmla="*/ 124763 h 644202"/>
                <a:gd name="connsiteX0" fmla="*/ 178200 w 662148"/>
                <a:gd name="connsiteY0" fmla="*/ 75865 h 659035"/>
                <a:gd name="connsiteX1" fmla="*/ 168819 w 662148"/>
                <a:gd name="connsiteY1" fmla="*/ 31317 h 659035"/>
                <a:gd name="connsiteX2" fmla="*/ 412660 w 662148"/>
                <a:gd name="connsiteY2" fmla="*/ 20234 h 659035"/>
                <a:gd name="connsiteX3" fmla="*/ 661618 w 662148"/>
                <a:gd name="connsiteY3" fmla="*/ 342512 h 659035"/>
                <a:gd name="connsiteX4" fmla="*/ 333371 w 662148"/>
                <a:gd name="connsiteY4" fmla="*/ 659035 h 659035"/>
                <a:gd name="connsiteX5" fmla="*/ 5124 w 662148"/>
                <a:gd name="connsiteY5" fmla="*/ 342512 h 659035"/>
                <a:gd name="connsiteX6" fmla="*/ 64593 w 662148"/>
                <a:gd name="connsiteY6" fmla="*/ 139596 h 659035"/>
                <a:gd name="connsiteX0" fmla="*/ 178200 w 662148"/>
                <a:gd name="connsiteY0" fmla="*/ 68901 h 652071"/>
                <a:gd name="connsiteX1" fmla="*/ 130026 w 662148"/>
                <a:gd name="connsiteY1" fmla="*/ 68688 h 652071"/>
                <a:gd name="connsiteX2" fmla="*/ 412660 w 662148"/>
                <a:gd name="connsiteY2" fmla="*/ 13270 h 652071"/>
                <a:gd name="connsiteX3" fmla="*/ 661618 w 662148"/>
                <a:gd name="connsiteY3" fmla="*/ 335548 h 652071"/>
                <a:gd name="connsiteX4" fmla="*/ 333371 w 662148"/>
                <a:gd name="connsiteY4" fmla="*/ 652071 h 652071"/>
                <a:gd name="connsiteX5" fmla="*/ 5124 w 662148"/>
                <a:gd name="connsiteY5" fmla="*/ 335548 h 652071"/>
                <a:gd name="connsiteX6" fmla="*/ 64593 w 662148"/>
                <a:gd name="connsiteY6" fmla="*/ 132632 h 652071"/>
                <a:gd name="connsiteX0" fmla="*/ 178200 w 662220"/>
                <a:gd name="connsiteY0" fmla="*/ 68901 h 652071"/>
                <a:gd name="connsiteX1" fmla="*/ 130026 w 662220"/>
                <a:gd name="connsiteY1" fmla="*/ 68688 h 652071"/>
                <a:gd name="connsiteX2" fmla="*/ 412660 w 662220"/>
                <a:gd name="connsiteY2" fmla="*/ 13270 h 652071"/>
                <a:gd name="connsiteX3" fmla="*/ 661618 w 662220"/>
                <a:gd name="connsiteY3" fmla="*/ 335548 h 652071"/>
                <a:gd name="connsiteX4" fmla="*/ 333371 w 662220"/>
                <a:gd name="connsiteY4" fmla="*/ 652071 h 652071"/>
                <a:gd name="connsiteX5" fmla="*/ 5124 w 662220"/>
                <a:gd name="connsiteY5" fmla="*/ 335548 h 652071"/>
                <a:gd name="connsiteX6" fmla="*/ 64593 w 662220"/>
                <a:gd name="connsiteY6" fmla="*/ 132632 h 652071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6252 w 660272"/>
                <a:gd name="connsiteY0" fmla="*/ 58449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272"/>
                <a:gd name="connsiteY0" fmla="*/ 30740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191"/>
                <a:gd name="connsiteY0" fmla="*/ 41069 h 651948"/>
                <a:gd name="connsiteX1" fmla="*/ 161329 w 660191"/>
                <a:gd name="connsiteY1" fmla="*/ 63023 h 651948"/>
                <a:gd name="connsiteX2" fmla="*/ 410712 w 660191"/>
                <a:gd name="connsiteY2" fmla="*/ 13147 h 651948"/>
                <a:gd name="connsiteX3" fmla="*/ 659670 w 660191"/>
                <a:gd name="connsiteY3" fmla="*/ 335425 h 651948"/>
                <a:gd name="connsiteX4" fmla="*/ 331423 w 660191"/>
                <a:gd name="connsiteY4" fmla="*/ 651948 h 651948"/>
                <a:gd name="connsiteX5" fmla="*/ 3176 w 660191"/>
                <a:gd name="connsiteY5" fmla="*/ 335425 h 651948"/>
                <a:gd name="connsiteX6" fmla="*/ 62645 w 660191"/>
                <a:gd name="connsiteY6" fmla="*/ 132509 h 651948"/>
                <a:gd name="connsiteX0" fmla="*/ 253837 w 660897"/>
                <a:gd name="connsiteY0" fmla="*/ 45475 h 656354"/>
                <a:gd name="connsiteX1" fmla="*/ 161329 w 660897"/>
                <a:gd name="connsiteY1" fmla="*/ 67429 h 656354"/>
                <a:gd name="connsiteX2" fmla="*/ 410712 w 660897"/>
                <a:gd name="connsiteY2" fmla="*/ 17553 h 656354"/>
                <a:gd name="connsiteX3" fmla="*/ 659670 w 660897"/>
                <a:gd name="connsiteY3" fmla="*/ 339831 h 656354"/>
                <a:gd name="connsiteX4" fmla="*/ 331423 w 660897"/>
                <a:gd name="connsiteY4" fmla="*/ 656354 h 656354"/>
                <a:gd name="connsiteX5" fmla="*/ 3176 w 660897"/>
                <a:gd name="connsiteY5" fmla="*/ 339831 h 656354"/>
                <a:gd name="connsiteX6" fmla="*/ 62645 w 660897"/>
                <a:gd name="connsiteY6" fmla="*/ 136915 h 656354"/>
                <a:gd name="connsiteX0" fmla="*/ 253837 w 660406"/>
                <a:gd name="connsiteY0" fmla="*/ 41070 h 651949"/>
                <a:gd name="connsiteX1" fmla="*/ 161329 w 660406"/>
                <a:gd name="connsiteY1" fmla="*/ 63024 h 651949"/>
                <a:gd name="connsiteX2" fmla="*/ 410712 w 660406"/>
                <a:gd name="connsiteY2" fmla="*/ 13148 h 651949"/>
                <a:gd name="connsiteX3" fmla="*/ 659670 w 660406"/>
                <a:gd name="connsiteY3" fmla="*/ 335426 h 651949"/>
                <a:gd name="connsiteX4" fmla="*/ 331423 w 660406"/>
                <a:gd name="connsiteY4" fmla="*/ 651949 h 651949"/>
                <a:gd name="connsiteX5" fmla="*/ 3176 w 660406"/>
                <a:gd name="connsiteY5" fmla="*/ 335426 h 651949"/>
                <a:gd name="connsiteX6" fmla="*/ 62645 w 660406"/>
                <a:gd name="connsiteY6" fmla="*/ 132510 h 651949"/>
                <a:gd name="connsiteX0" fmla="*/ 161329 w 660406"/>
                <a:gd name="connsiteY0" fmla="*/ 63024 h 651949"/>
                <a:gd name="connsiteX1" fmla="*/ 410712 w 660406"/>
                <a:gd name="connsiteY1" fmla="*/ 13148 h 651949"/>
                <a:gd name="connsiteX2" fmla="*/ 659670 w 660406"/>
                <a:gd name="connsiteY2" fmla="*/ 335426 h 651949"/>
                <a:gd name="connsiteX3" fmla="*/ 331423 w 660406"/>
                <a:gd name="connsiteY3" fmla="*/ 651949 h 651949"/>
                <a:gd name="connsiteX4" fmla="*/ 3176 w 660406"/>
                <a:gd name="connsiteY4" fmla="*/ 335426 h 651949"/>
                <a:gd name="connsiteX5" fmla="*/ 62645 w 660406"/>
                <a:gd name="connsiteY5" fmla="*/ 132510 h 651949"/>
                <a:gd name="connsiteX0" fmla="*/ 128078 w 660207"/>
                <a:gd name="connsiteY0" fmla="*/ 63024 h 651949"/>
                <a:gd name="connsiteX1" fmla="*/ 410712 w 660207"/>
                <a:gd name="connsiteY1" fmla="*/ 13148 h 651949"/>
                <a:gd name="connsiteX2" fmla="*/ 659670 w 660207"/>
                <a:gd name="connsiteY2" fmla="*/ 335426 h 651949"/>
                <a:gd name="connsiteX3" fmla="*/ 331423 w 660207"/>
                <a:gd name="connsiteY3" fmla="*/ 651949 h 651949"/>
                <a:gd name="connsiteX4" fmla="*/ 3176 w 660207"/>
                <a:gd name="connsiteY4" fmla="*/ 335426 h 651949"/>
                <a:gd name="connsiteX5" fmla="*/ 62645 w 660207"/>
                <a:gd name="connsiteY5" fmla="*/ 132510 h 651949"/>
                <a:gd name="connsiteX0" fmla="*/ 128078 w 660438"/>
                <a:gd name="connsiteY0" fmla="*/ 60888 h 649813"/>
                <a:gd name="connsiteX1" fmla="*/ 410712 w 660438"/>
                <a:gd name="connsiteY1" fmla="*/ 11012 h 649813"/>
                <a:gd name="connsiteX2" fmla="*/ 659670 w 660438"/>
                <a:gd name="connsiteY2" fmla="*/ 333290 h 649813"/>
                <a:gd name="connsiteX3" fmla="*/ 331423 w 660438"/>
                <a:gd name="connsiteY3" fmla="*/ 649813 h 649813"/>
                <a:gd name="connsiteX4" fmla="*/ 3176 w 660438"/>
                <a:gd name="connsiteY4" fmla="*/ 333290 h 649813"/>
                <a:gd name="connsiteX5" fmla="*/ 62645 w 660438"/>
                <a:gd name="connsiteY5" fmla="*/ 130374 h 649813"/>
                <a:gd name="connsiteX0" fmla="*/ 128078 w 660438"/>
                <a:gd name="connsiteY0" fmla="*/ 64927 h 653852"/>
                <a:gd name="connsiteX1" fmla="*/ 410712 w 660438"/>
                <a:gd name="connsiteY1" fmla="*/ 15051 h 653852"/>
                <a:gd name="connsiteX2" fmla="*/ 659670 w 660438"/>
                <a:gd name="connsiteY2" fmla="*/ 337329 h 653852"/>
                <a:gd name="connsiteX3" fmla="*/ 331423 w 660438"/>
                <a:gd name="connsiteY3" fmla="*/ 653852 h 653852"/>
                <a:gd name="connsiteX4" fmla="*/ 3176 w 660438"/>
                <a:gd name="connsiteY4" fmla="*/ 337329 h 653852"/>
                <a:gd name="connsiteX5" fmla="*/ 62645 w 660438"/>
                <a:gd name="connsiteY5" fmla="*/ 134413 h 653852"/>
                <a:gd name="connsiteX0" fmla="*/ 128078 w 687378"/>
                <a:gd name="connsiteY0" fmla="*/ 58090 h 647015"/>
                <a:gd name="connsiteX1" fmla="*/ 571432 w 687378"/>
                <a:gd name="connsiteY1" fmla="*/ 16673 h 647015"/>
                <a:gd name="connsiteX2" fmla="*/ 659670 w 687378"/>
                <a:gd name="connsiteY2" fmla="*/ 330492 h 647015"/>
                <a:gd name="connsiteX3" fmla="*/ 331423 w 687378"/>
                <a:gd name="connsiteY3" fmla="*/ 647015 h 647015"/>
                <a:gd name="connsiteX4" fmla="*/ 3176 w 687378"/>
                <a:gd name="connsiteY4" fmla="*/ 330492 h 647015"/>
                <a:gd name="connsiteX5" fmla="*/ 62645 w 687378"/>
                <a:gd name="connsiteY5" fmla="*/ 127576 h 647015"/>
                <a:gd name="connsiteX0" fmla="*/ 128078 w 677145"/>
                <a:gd name="connsiteY0" fmla="*/ 58090 h 663933"/>
                <a:gd name="connsiteX1" fmla="*/ 571432 w 677145"/>
                <a:gd name="connsiteY1" fmla="*/ 16673 h 663933"/>
                <a:gd name="connsiteX2" fmla="*/ 659670 w 677145"/>
                <a:gd name="connsiteY2" fmla="*/ 330492 h 663933"/>
                <a:gd name="connsiteX3" fmla="*/ 559815 w 677145"/>
                <a:gd name="connsiteY3" fmla="*/ 663933 h 663933"/>
                <a:gd name="connsiteX4" fmla="*/ 3176 w 677145"/>
                <a:gd name="connsiteY4" fmla="*/ 330492 h 663933"/>
                <a:gd name="connsiteX5" fmla="*/ 62645 w 677145"/>
                <a:gd name="connsiteY5" fmla="*/ 127576 h 663933"/>
                <a:gd name="connsiteX0" fmla="*/ 101940 w 644966"/>
                <a:gd name="connsiteY0" fmla="*/ 58090 h 685888"/>
                <a:gd name="connsiteX1" fmla="*/ 545294 w 644966"/>
                <a:gd name="connsiteY1" fmla="*/ 16673 h 685888"/>
                <a:gd name="connsiteX2" fmla="*/ 633532 w 644966"/>
                <a:gd name="connsiteY2" fmla="*/ 330492 h 685888"/>
                <a:gd name="connsiteX3" fmla="*/ 533677 w 644966"/>
                <a:gd name="connsiteY3" fmla="*/ 663933 h 685888"/>
                <a:gd name="connsiteX4" fmla="*/ 10874 w 644966"/>
                <a:gd name="connsiteY4" fmla="*/ 575801 h 685888"/>
                <a:gd name="connsiteX5" fmla="*/ 36507 w 644966"/>
                <a:gd name="connsiteY5" fmla="*/ 127576 h 685888"/>
                <a:gd name="connsiteX0" fmla="*/ 101940 w 642626"/>
                <a:gd name="connsiteY0" fmla="*/ 58090 h 654766"/>
                <a:gd name="connsiteX1" fmla="*/ 545294 w 642626"/>
                <a:gd name="connsiteY1" fmla="*/ 16673 h 654766"/>
                <a:gd name="connsiteX2" fmla="*/ 633532 w 642626"/>
                <a:gd name="connsiteY2" fmla="*/ 330492 h 654766"/>
                <a:gd name="connsiteX3" fmla="*/ 567513 w 642626"/>
                <a:gd name="connsiteY3" fmla="*/ 613179 h 654766"/>
                <a:gd name="connsiteX4" fmla="*/ 10874 w 642626"/>
                <a:gd name="connsiteY4" fmla="*/ 575801 h 654766"/>
                <a:gd name="connsiteX5" fmla="*/ 36507 w 642626"/>
                <a:gd name="connsiteY5" fmla="*/ 127576 h 654766"/>
                <a:gd name="connsiteX0" fmla="*/ 101940 w 642626"/>
                <a:gd name="connsiteY0" fmla="*/ 30477 h 627153"/>
                <a:gd name="connsiteX1" fmla="*/ 545294 w 642626"/>
                <a:gd name="connsiteY1" fmla="*/ 31354 h 627153"/>
                <a:gd name="connsiteX2" fmla="*/ 633532 w 642626"/>
                <a:gd name="connsiteY2" fmla="*/ 302879 h 627153"/>
                <a:gd name="connsiteX3" fmla="*/ 567513 w 642626"/>
                <a:gd name="connsiteY3" fmla="*/ 585566 h 627153"/>
                <a:gd name="connsiteX4" fmla="*/ 10874 w 642626"/>
                <a:gd name="connsiteY4" fmla="*/ 548188 h 627153"/>
                <a:gd name="connsiteX5" fmla="*/ 36507 w 642626"/>
                <a:gd name="connsiteY5" fmla="*/ 99963 h 627153"/>
                <a:gd name="connsiteX0" fmla="*/ 101940 w 641803"/>
                <a:gd name="connsiteY0" fmla="*/ 32533 h 629209"/>
                <a:gd name="connsiteX1" fmla="*/ 545294 w 641803"/>
                <a:gd name="connsiteY1" fmla="*/ 33410 h 629209"/>
                <a:gd name="connsiteX2" fmla="*/ 633532 w 641803"/>
                <a:gd name="connsiteY2" fmla="*/ 304935 h 629209"/>
                <a:gd name="connsiteX3" fmla="*/ 567513 w 641803"/>
                <a:gd name="connsiteY3" fmla="*/ 587622 h 629209"/>
                <a:gd name="connsiteX4" fmla="*/ 10874 w 641803"/>
                <a:gd name="connsiteY4" fmla="*/ 550244 h 629209"/>
                <a:gd name="connsiteX5" fmla="*/ 36507 w 641803"/>
                <a:gd name="connsiteY5" fmla="*/ 102019 h 629209"/>
                <a:gd name="connsiteX0" fmla="*/ 93785 w 633648"/>
                <a:gd name="connsiteY0" fmla="*/ 32533 h 629209"/>
                <a:gd name="connsiteX1" fmla="*/ 537139 w 633648"/>
                <a:gd name="connsiteY1" fmla="*/ 33410 h 629209"/>
                <a:gd name="connsiteX2" fmla="*/ 625377 w 633648"/>
                <a:gd name="connsiteY2" fmla="*/ 304935 h 629209"/>
                <a:gd name="connsiteX3" fmla="*/ 559358 w 633648"/>
                <a:gd name="connsiteY3" fmla="*/ 587622 h 629209"/>
                <a:gd name="connsiteX4" fmla="*/ 2719 w 633648"/>
                <a:gd name="connsiteY4" fmla="*/ 550244 h 629209"/>
                <a:gd name="connsiteX5" fmla="*/ 28352 w 633648"/>
                <a:gd name="connsiteY5" fmla="*/ 102019 h 629209"/>
                <a:gd name="connsiteX0" fmla="*/ 103603 w 643466"/>
                <a:gd name="connsiteY0" fmla="*/ 32533 h 629209"/>
                <a:gd name="connsiteX1" fmla="*/ 546957 w 643466"/>
                <a:gd name="connsiteY1" fmla="*/ 33410 h 629209"/>
                <a:gd name="connsiteX2" fmla="*/ 635195 w 643466"/>
                <a:gd name="connsiteY2" fmla="*/ 304935 h 629209"/>
                <a:gd name="connsiteX3" fmla="*/ 569176 w 643466"/>
                <a:gd name="connsiteY3" fmla="*/ 587622 h 629209"/>
                <a:gd name="connsiteX4" fmla="*/ 12537 w 643466"/>
                <a:gd name="connsiteY4" fmla="*/ 550244 h 629209"/>
                <a:gd name="connsiteX5" fmla="*/ 4334 w 643466"/>
                <a:gd name="connsiteY5" fmla="*/ 102019 h 629209"/>
                <a:gd name="connsiteX0" fmla="*/ 103603 w 643466"/>
                <a:gd name="connsiteY0" fmla="*/ 32533 h 613248"/>
                <a:gd name="connsiteX1" fmla="*/ 546957 w 643466"/>
                <a:gd name="connsiteY1" fmla="*/ 33410 h 613248"/>
                <a:gd name="connsiteX2" fmla="*/ 635195 w 643466"/>
                <a:gd name="connsiteY2" fmla="*/ 304935 h 613248"/>
                <a:gd name="connsiteX3" fmla="*/ 569176 w 643466"/>
                <a:gd name="connsiteY3" fmla="*/ 587622 h 613248"/>
                <a:gd name="connsiteX4" fmla="*/ 12537 w 643466"/>
                <a:gd name="connsiteY4" fmla="*/ 518643 h 613248"/>
                <a:gd name="connsiteX5" fmla="*/ 4334 w 643466"/>
                <a:gd name="connsiteY5" fmla="*/ 102019 h 613248"/>
                <a:gd name="connsiteX0" fmla="*/ 103603 w 622280"/>
                <a:gd name="connsiteY0" fmla="*/ 51723 h 632438"/>
                <a:gd name="connsiteX1" fmla="*/ 546957 w 622280"/>
                <a:gd name="connsiteY1" fmla="*/ 52600 h 632438"/>
                <a:gd name="connsiteX2" fmla="*/ 569176 w 622280"/>
                <a:gd name="connsiteY2" fmla="*/ 606812 h 632438"/>
                <a:gd name="connsiteX3" fmla="*/ 12537 w 622280"/>
                <a:gd name="connsiteY3" fmla="*/ 537833 h 632438"/>
                <a:gd name="connsiteX4" fmla="*/ 4334 w 622280"/>
                <a:gd name="connsiteY4" fmla="*/ 121209 h 632438"/>
                <a:gd name="connsiteX0" fmla="*/ 103603 w 640916"/>
                <a:gd name="connsiteY0" fmla="*/ 51277 h 628066"/>
                <a:gd name="connsiteX1" fmla="*/ 546957 w 640916"/>
                <a:gd name="connsiteY1" fmla="*/ 52154 h 628066"/>
                <a:gd name="connsiteX2" fmla="*/ 595444 w 640916"/>
                <a:gd name="connsiteY2" fmla="*/ 600046 h 628066"/>
                <a:gd name="connsiteX3" fmla="*/ 12537 w 640916"/>
                <a:gd name="connsiteY3" fmla="*/ 537387 h 628066"/>
                <a:gd name="connsiteX4" fmla="*/ 4334 w 640916"/>
                <a:gd name="connsiteY4" fmla="*/ 120763 h 628066"/>
                <a:gd name="connsiteX0" fmla="*/ 103603 w 629940"/>
                <a:gd name="connsiteY0" fmla="*/ 26437 h 603226"/>
                <a:gd name="connsiteX1" fmla="*/ 546957 w 629940"/>
                <a:gd name="connsiteY1" fmla="*/ 27314 h 603226"/>
                <a:gd name="connsiteX2" fmla="*/ 595444 w 629940"/>
                <a:gd name="connsiteY2" fmla="*/ 575206 h 603226"/>
                <a:gd name="connsiteX3" fmla="*/ 12537 w 629940"/>
                <a:gd name="connsiteY3" fmla="*/ 512547 h 603226"/>
                <a:gd name="connsiteX4" fmla="*/ 4334 w 629940"/>
                <a:gd name="connsiteY4" fmla="*/ 95923 h 603226"/>
                <a:gd name="connsiteX0" fmla="*/ 103603 w 651443"/>
                <a:gd name="connsiteY0" fmla="*/ 20041 h 614843"/>
                <a:gd name="connsiteX1" fmla="*/ 608249 w 651443"/>
                <a:gd name="connsiteY1" fmla="*/ 39879 h 614843"/>
                <a:gd name="connsiteX2" fmla="*/ 595444 w 651443"/>
                <a:gd name="connsiteY2" fmla="*/ 568810 h 614843"/>
                <a:gd name="connsiteX3" fmla="*/ 12537 w 651443"/>
                <a:gd name="connsiteY3" fmla="*/ 506151 h 614843"/>
                <a:gd name="connsiteX4" fmla="*/ 4334 w 651443"/>
                <a:gd name="connsiteY4" fmla="*/ 89527 h 614843"/>
                <a:gd name="connsiteX0" fmla="*/ 103603 w 640788"/>
                <a:gd name="connsiteY0" fmla="*/ 20041 h 614843"/>
                <a:gd name="connsiteX1" fmla="*/ 581981 w 640788"/>
                <a:gd name="connsiteY1" fmla="*/ 39879 h 614843"/>
                <a:gd name="connsiteX2" fmla="*/ 595444 w 640788"/>
                <a:gd name="connsiteY2" fmla="*/ 568810 h 614843"/>
                <a:gd name="connsiteX3" fmla="*/ 12537 w 640788"/>
                <a:gd name="connsiteY3" fmla="*/ 506151 h 614843"/>
                <a:gd name="connsiteX4" fmla="*/ 4334 w 640788"/>
                <a:gd name="connsiteY4" fmla="*/ 89527 h 614843"/>
                <a:gd name="connsiteX0" fmla="*/ 103603 w 673655"/>
                <a:gd name="connsiteY0" fmla="*/ 38763 h 618146"/>
                <a:gd name="connsiteX1" fmla="*/ 581981 w 673655"/>
                <a:gd name="connsiteY1" fmla="*/ 58601 h 618146"/>
                <a:gd name="connsiteX2" fmla="*/ 621713 w 673655"/>
                <a:gd name="connsiteY2" fmla="*/ 562250 h 618146"/>
                <a:gd name="connsiteX3" fmla="*/ 12537 w 673655"/>
                <a:gd name="connsiteY3" fmla="*/ 524873 h 618146"/>
                <a:gd name="connsiteX4" fmla="*/ 4334 w 673655"/>
                <a:gd name="connsiteY4" fmla="*/ 108249 h 618146"/>
                <a:gd name="connsiteX0" fmla="*/ 103603 w 654750"/>
                <a:gd name="connsiteY0" fmla="*/ 38763 h 605787"/>
                <a:gd name="connsiteX1" fmla="*/ 581981 w 654750"/>
                <a:gd name="connsiteY1" fmla="*/ 58601 h 605787"/>
                <a:gd name="connsiteX2" fmla="*/ 621713 w 654750"/>
                <a:gd name="connsiteY2" fmla="*/ 562250 h 605787"/>
                <a:gd name="connsiteX3" fmla="*/ 12537 w 654750"/>
                <a:gd name="connsiteY3" fmla="*/ 524873 h 605787"/>
                <a:gd name="connsiteX4" fmla="*/ 4334 w 654750"/>
                <a:gd name="connsiteY4" fmla="*/ 108249 h 605787"/>
                <a:gd name="connsiteX0" fmla="*/ 103603 w 643734"/>
                <a:gd name="connsiteY0" fmla="*/ 31800 h 598824"/>
                <a:gd name="connsiteX1" fmla="*/ 581981 w 643734"/>
                <a:gd name="connsiteY1" fmla="*/ 51638 h 598824"/>
                <a:gd name="connsiteX2" fmla="*/ 621713 w 643734"/>
                <a:gd name="connsiteY2" fmla="*/ 555287 h 598824"/>
                <a:gd name="connsiteX3" fmla="*/ 12537 w 643734"/>
                <a:gd name="connsiteY3" fmla="*/ 517910 h 598824"/>
                <a:gd name="connsiteX4" fmla="*/ 4334 w 643734"/>
                <a:gd name="connsiteY4" fmla="*/ 101286 h 598824"/>
                <a:gd name="connsiteX0" fmla="*/ 103603 w 643734"/>
                <a:gd name="connsiteY0" fmla="*/ 24551 h 591575"/>
                <a:gd name="connsiteX1" fmla="*/ 581981 w 643734"/>
                <a:gd name="connsiteY1" fmla="*/ 44389 h 591575"/>
                <a:gd name="connsiteX2" fmla="*/ 621713 w 643734"/>
                <a:gd name="connsiteY2" fmla="*/ 548038 h 591575"/>
                <a:gd name="connsiteX3" fmla="*/ 12537 w 643734"/>
                <a:gd name="connsiteY3" fmla="*/ 510661 h 591575"/>
                <a:gd name="connsiteX4" fmla="*/ 4334 w 643734"/>
                <a:gd name="connsiteY4" fmla="*/ 94037 h 591575"/>
                <a:gd name="connsiteX0" fmla="*/ 103603 w 643734"/>
                <a:gd name="connsiteY0" fmla="*/ 20135 h 587159"/>
                <a:gd name="connsiteX1" fmla="*/ 581981 w 643734"/>
                <a:gd name="connsiteY1" fmla="*/ 39973 h 587159"/>
                <a:gd name="connsiteX2" fmla="*/ 621713 w 643734"/>
                <a:gd name="connsiteY2" fmla="*/ 543622 h 587159"/>
                <a:gd name="connsiteX3" fmla="*/ 12537 w 643734"/>
                <a:gd name="connsiteY3" fmla="*/ 506245 h 587159"/>
                <a:gd name="connsiteX4" fmla="*/ 4334 w 643734"/>
                <a:gd name="connsiteY4" fmla="*/ 89621 h 587159"/>
                <a:gd name="connsiteX0" fmla="*/ 51067 w 657504"/>
                <a:gd name="connsiteY0" fmla="*/ 31623 h 592327"/>
                <a:gd name="connsiteX1" fmla="*/ 581981 w 657504"/>
                <a:gd name="connsiteY1" fmla="*/ 45141 h 592327"/>
                <a:gd name="connsiteX2" fmla="*/ 621713 w 657504"/>
                <a:gd name="connsiteY2" fmla="*/ 548790 h 592327"/>
                <a:gd name="connsiteX3" fmla="*/ 12537 w 657504"/>
                <a:gd name="connsiteY3" fmla="*/ 511413 h 592327"/>
                <a:gd name="connsiteX4" fmla="*/ 4334 w 657504"/>
                <a:gd name="connsiteY4" fmla="*/ 94789 h 592327"/>
                <a:gd name="connsiteX0" fmla="*/ 51067 w 676118"/>
                <a:gd name="connsiteY0" fmla="*/ 31623 h 604686"/>
                <a:gd name="connsiteX1" fmla="*/ 581981 w 676118"/>
                <a:gd name="connsiteY1" fmla="*/ 45141 h 604686"/>
                <a:gd name="connsiteX2" fmla="*/ 621713 w 676118"/>
                <a:gd name="connsiteY2" fmla="*/ 548790 h 604686"/>
                <a:gd name="connsiteX3" fmla="*/ 12537 w 676118"/>
                <a:gd name="connsiteY3" fmla="*/ 511413 h 604686"/>
                <a:gd name="connsiteX4" fmla="*/ 4334 w 676118"/>
                <a:gd name="connsiteY4" fmla="*/ 94789 h 604686"/>
                <a:gd name="connsiteX0" fmla="*/ 51067 w 659741"/>
                <a:gd name="connsiteY0" fmla="*/ 18182 h 591245"/>
                <a:gd name="connsiteX1" fmla="*/ 581981 w 659741"/>
                <a:gd name="connsiteY1" fmla="*/ 31700 h 591245"/>
                <a:gd name="connsiteX2" fmla="*/ 621713 w 659741"/>
                <a:gd name="connsiteY2" fmla="*/ 535349 h 591245"/>
                <a:gd name="connsiteX3" fmla="*/ 12537 w 659741"/>
                <a:gd name="connsiteY3" fmla="*/ 497972 h 591245"/>
                <a:gd name="connsiteX4" fmla="*/ 4334 w 659741"/>
                <a:gd name="connsiteY4" fmla="*/ 81348 h 591245"/>
                <a:gd name="connsiteX0" fmla="*/ 51067 w 671131"/>
                <a:gd name="connsiteY0" fmla="*/ 18182 h 591245"/>
                <a:gd name="connsiteX1" fmla="*/ 617005 w 671131"/>
                <a:gd name="connsiteY1" fmla="*/ 31700 h 591245"/>
                <a:gd name="connsiteX2" fmla="*/ 621713 w 671131"/>
                <a:gd name="connsiteY2" fmla="*/ 535349 h 591245"/>
                <a:gd name="connsiteX3" fmla="*/ 12537 w 671131"/>
                <a:gd name="connsiteY3" fmla="*/ 497972 h 591245"/>
                <a:gd name="connsiteX4" fmla="*/ 4334 w 671131"/>
                <a:gd name="connsiteY4" fmla="*/ 81348 h 591245"/>
                <a:gd name="connsiteX0" fmla="*/ 51067 w 648099"/>
                <a:gd name="connsiteY0" fmla="*/ 18182 h 578886"/>
                <a:gd name="connsiteX1" fmla="*/ 617005 w 648099"/>
                <a:gd name="connsiteY1" fmla="*/ 31700 h 578886"/>
                <a:gd name="connsiteX2" fmla="*/ 621713 w 648099"/>
                <a:gd name="connsiteY2" fmla="*/ 535349 h 578886"/>
                <a:gd name="connsiteX3" fmla="*/ 12537 w 648099"/>
                <a:gd name="connsiteY3" fmla="*/ 497972 h 578886"/>
                <a:gd name="connsiteX4" fmla="*/ 4334 w 648099"/>
                <a:gd name="connsiteY4" fmla="*/ 81348 h 578886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5" fmla="*/ 51067 w 648099"/>
                <a:gd name="connsiteY5" fmla="*/ 18182 h 565791"/>
                <a:gd name="connsiteX0" fmla="*/ 95107 w 692139"/>
                <a:gd name="connsiteY0" fmla="*/ 44563 h 592172"/>
                <a:gd name="connsiteX1" fmla="*/ 661045 w 692139"/>
                <a:gd name="connsiteY1" fmla="*/ 58081 h 592172"/>
                <a:gd name="connsiteX2" fmla="*/ 665753 w 692139"/>
                <a:gd name="connsiteY2" fmla="*/ 561730 h 592172"/>
                <a:gd name="connsiteX3" fmla="*/ 56577 w 692139"/>
                <a:gd name="connsiteY3" fmla="*/ 524353 h 592172"/>
                <a:gd name="connsiteX4" fmla="*/ 95107 w 692139"/>
                <a:gd name="connsiteY4" fmla="*/ 44563 h 59217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10474 h 567526"/>
                <a:gd name="connsiteX1" fmla="*/ 668271 w 726505"/>
                <a:gd name="connsiteY1" fmla="*/ 33435 h 567526"/>
                <a:gd name="connsiteX2" fmla="*/ 672979 w 726505"/>
                <a:gd name="connsiteY2" fmla="*/ 537084 h 567526"/>
                <a:gd name="connsiteX3" fmla="*/ 63803 w 726505"/>
                <a:gd name="connsiteY3" fmla="*/ 499707 h 567526"/>
                <a:gd name="connsiteX4" fmla="*/ 84274 w 726505"/>
                <a:gd name="connsiteY4" fmla="*/ 10474 h 567526"/>
                <a:gd name="connsiteX0" fmla="*/ 84274 w 747243"/>
                <a:gd name="connsiteY0" fmla="*/ 23576 h 595793"/>
                <a:gd name="connsiteX1" fmla="*/ 671883 w 747243"/>
                <a:gd name="connsiteY1" fmla="*/ 24503 h 595793"/>
                <a:gd name="connsiteX2" fmla="*/ 672979 w 747243"/>
                <a:gd name="connsiteY2" fmla="*/ 550186 h 595793"/>
                <a:gd name="connsiteX3" fmla="*/ 63803 w 747243"/>
                <a:gd name="connsiteY3" fmla="*/ 512809 h 595793"/>
                <a:gd name="connsiteX4" fmla="*/ 84274 w 747243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672979"/>
                <a:gd name="connsiteY0" fmla="*/ 23576 h 595793"/>
                <a:gd name="connsiteX1" fmla="*/ 671883 w 672979"/>
                <a:gd name="connsiteY1" fmla="*/ 24503 h 595793"/>
                <a:gd name="connsiteX2" fmla="*/ 672979 w 672979"/>
                <a:gd name="connsiteY2" fmla="*/ 550186 h 595793"/>
                <a:gd name="connsiteX3" fmla="*/ 63803 w 672979"/>
                <a:gd name="connsiteY3" fmla="*/ 512809 h 595793"/>
                <a:gd name="connsiteX4" fmla="*/ 84274 w 672979"/>
                <a:gd name="connsiteY4" fmla="*/ 23576 h 595793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60608"/>
                <a:gd name="connsiteX1" fmla="*/ 671883 w 672979"/>
                <a:gd name="connsiteY1" fmla="*/ 24503 h 560608"/>
                <a:gd name="connsiteX2" fmla="*/ 672979 w 672979"/>
                <a:gd name="connsiteY2" fmla="*/ 550186 h 560608"/>
                <a:gd name="connsiteX3" fmla="*/ 63803 w 672979"/>
                <a:gd name="connsiteY3" fmla="*/ 512809 h 560608"/>
                <a:gd name="connsiteX4" fmla="*/ 84274 w 672979"/>
                <a:gd name="connsiteY4" fmla="*/ 23576 h 560608"/>
                <a:gd name="connsiteX0" fmla="*/ 84274 w 672979"/>
                <a:gd name="connsiteY0" fmla="*/ 23576 h 567351"/>
                <a:gd name="connsiteX1" fmla="*/ 671883 w 672979"/>
                <a:gd name="connsiteY1" fmla="*/ 24503 h 567351"/>
                <a:gd name="connsiteX2" fmla="*/ 672979 w 672979"/>
                <a:gd name="connsiteY2" fmla="*/ 550186 h 567351"/>
                <a:gd name="connsiteX3" fmla="*/ 63803 w 672979"/>
                <a:gd name="connsiteY3" fmla="*/ 512809 h 567351"/>
                <a:gd name="connsiteX4" fmla="*/ 84274 w 672979"/>
                <a:gd name="connsiteY4" fmla="*/ 23576 h 567351"/>
                <a:gd name="connsiteX0" fmla="*/ 72869 w 661574"/>
                <a:gd name="connsiteY0" fmla="*/ 23576 h 567351"/>
                <a:gd name="connsiteX1" fmla="*/ 660478 w 661574"/>
                <a:gd name="connsiteY1" fmla="*/ 24503 h 567351"/>
                <a:gd name="connsiteX2" fmla="*/ 661574 w 661574"/>
                <a:gd name="connsiteY2" fmla="*/ 550186 h 567351"/>
                <a:gd name="connsiteX3" fmla="*/ 52398 w 661574"/>
                <a:gd name="connsiteY3" fmla="*/ 512809 h 567351"/>
                <a:gd name="connsiteX4" fmla="*/ 72869 w 661574"/>
                <a:gd name="connsiteY4" fmla="*/ 23576 h 567351"/>
                <a:gd name="connsiteX0" fmla="*/ 72869 w 661574"/>
                <a:gd name="connsiteY0" fmla="*/ 13918 h 557693"/>
                <a:gd name="connsiteX1" fmla="*/ 660478 w 661574"/>
                <a:gd name="connsiteY1" fmla="*/ 14845 h 557693"/>
                <a:gd name="connsiteX2" fmla="*/ 661574 w 661574"/>
                <a:gd name="connsiteY2" fmla="*/ 540528 h 557693"/>
                <a:gd name="connsiteX3" fmla="*/ 52398 w 661574"/>
                <a:gd name="connsiteY3" fmla="*/ 503151 h 557693"/>
                <a:gd name="connsiteX4" fmla="*/ 72869 w 661574"/>
                <a:gd name="connsiteY4" fmla="*/ 13918 h 557693"/>
                <a:gd name="connsiteX0" fmla="*/ 84755 w 673460"/>
                <a:gd name="connsiteY0" fmla="*/ 13918 h 568883"/>
                <a:gd name="connsiteX1" fmla="*/ 672364 w 673460"/>
                <a:gd name="connsiteY1" fmla="*/ 14845 h 568883"/>
                <a:gd name="connsiteX2" fmla="*/ 673460 w 673460"/>
                <a:gd name="connsiteY2" fmla="*/ 540528 h 568883"/>
                <a:gd name="connsiteX3" fmla="*/ 43142 w 673460"/>
                <a:gd name="connsiteY3" fmla="*/ 525832 h 568883"/>
                <a:gd name="connsiteX4" fmla="*/ 84755 w 673460"/>
                <a:gd name="connsiteY4" fmla="*/ 13918 h 568883"/>
                <a:gd name="connsiteX0" fmla="*/ 84755 w 673460"/>
                <a:gd name="connsiteY0" fmla="*/ 13918 h 559604"/>
                <a:gd name="connsiteX1" fmla="*/ 672364 w 673460"/>
                <a:gd name="connsiteY1" fmla="*/ 14845 h 559604"/>
                <a:gd name="connsiteX2" fmla="*/ 673460 w 673460"/>
                <a:gd name="connsiteY2" fmla="*/ 540528 h 559604"/>
                <a:gd name="connsiteX3" fmla="*/ 43142 w 673460"/>
                <a:gd name="connsiteY3" fmla="*/ 525832 h 559604"/>
                <a:gd name="connsiteX4" fmla="*/ 84755 w 673460"/>
                <a:gd name="connsiteY4" fmla="*/ 13918 h 559604"/>
                <a:gd name="connsiteX0" fmla="*/ 84755 w 675575"/>
                <a:gd name="connsiteY0" fmla="*/ 13918 h 562548"/>
                <a:gd name="connsiteX1" fmla="*/ 672364 w 675575"/>
                <a:gd name="connsiteY1" fmla="*/ 14845 h 562548"/>
                <a:gd name="connsiteX2" fmla="*/ 675575 w 675575"/>
                <a:gd name="connsiteY2" fmla="*/ 545971 h 562548"/>
                <a:gd name="connsiteX3" fmla="*/ 43142 w 675575"/>
                <a:gd name="connsiteY3" fmla="*/ 525832 h 562548"/>
                <a:gd name="connsiteX4" fmla="*/ 84755 w 675575"/>
                <a:gd name="connsiteY4" fmla="*/ 13918 h 562548"/>
                <a:gd name="connsiteX0" fmla="*/ 84755 w 680821"/>
                <a:gd name="connsiteY0" fmla="*/ 13918 h 562548"/>
                <a:gd name="connsiteX1" fmla="*/ 680821 w 680821"/>
                <a:gd name="connsiteY1" fmla="*/ 14845 h 562548"/>
                <a:gd name="connsiteX2" fmla="*/ 675575 w 680821"/>
                <a:gd name="connsiteY2" fmla="*/ 545971 h 562548"/>
                <a:gd name="connsiteX3" fmla="*/ 43142 w 680821"/>
                <a:gd name="connsiteY3" fmla="*/ 525832 h 562548"/>
                <a:gd name="connsiteX4" fmla="*/ 84755 w 680821"/>
                <a:gd name="connsiteY4" fmla="*/ 13918 h 562548"/>
                <a:gd name="connsiteX0" fmla="*/ 72868 w 690076"/>
                <a:gd name="connsiteY0" fmla="*/ 20358 h 559916"/>
                <a:gd name="connsiteX1" fmla="*/ 690076 w 690076"/>
                <a:gd name="connsiteY1" fmla="*/ 12213 h 559916"/>
                <a:gd name="connsiteX2" fmla="*/ 684830 w 690076"/>
                <a:gd name="connsiteY2" fmla="*/ 543339 h 559916"/>
                <a:gd name="connsiteX3" fmla="*/ 52397 w 690076"/>
                <a:gd name="connsiteY3" fmla="*/ 523200 h 559916"/>
                <a:gd name="connsiteX4" fmla="*/ 72868 w 690076"/>
                <a:gd name="connsiteY4" fmla="*/ 20358 h 559916"/>
                <a:gd name="connsiteX0" fmla="*/ 72868 w 690076"/>
                <a:gd name="connsiteY0" fmla="*/ 22718 h 562276"/>
                <a:gd name="connsiteX1" fmla="*/ 690076 w 690076"/>
                <a:gd name="connsiteY1" fmla="*/ 14573 h 562276"/>
                <a:gd name="connsiteX2" fmla="*/ 684830 w 690076"/>
                <a:gd name="connsiteY2" fmla="*/ 545699 h 562276"/>
                <a:gd name="connsiteX3" fmla="*/ 52397 w 690076"/>
                <a:gd name="connsiteY3" fmla="*/ 525560 h 562276"/>
                <a:gd name="connsiteX4" fmla="*/ 72868 w 690076"/>
                <a:gd name="connsiteY4" fmla="*/ 22718 h 562276"/>
                <a:gd name="connsiteX0" fmla="*/ 59152 w 676360"/>
                <a:gd name="connsiteY0" fmla="*/ 22718 h 562276"/>
                <a:gd name="connsiteX1" fmla="*/ 676360 w 676360"/>
                <a:gd name="connsiteY1" fmla="*/ 14573 h 562276"/>
                <a:gd name="connsiteX2" fmla="*/ 671114 w 676360"/>
                <a:gd name="connsiteY2" fmla="*/ 545699 h 562276"/>
                <a:gd name="connsiteX3" fmla="*/ 38681 w 676360"/>
                <a:gd name="connsiteY3" fmla="*/ 525560 h 562276"/>
                <a:gd name="connsiteX4" fmla="*/ 103808 w 676360"/>
                <a:gd name="connsiteY4" fmla="*/ 279153 h 562276"/>
                <a:gd name="connsiteX5" fmla="*/ 59152 w 676360"/>
                <a:gd name="connsiteY5" fmla="*/ 22718 h 562276"/>
                <a:gd name="connsiteX0" fmla="*/ 41341 w 658549"/>
                <a:gd name="connsiteY0" fmla="*/ 22718 h 562276"/>
                <a:gd name="connsiteX1" fmla="*/ 658549 w 658549"/>
                <a:gd name="connsiteY1" fmla="*/ 14573 h 562276"/>
                <a:gd name="connsiteX2" fmla="*/ 653303 w 658549"/>
                <a:gd name="connsiteY2" fmla="*/ 545699 h 562276"/>
                <a:gd name="connsiteX3" fmla="*/ 20870 w 658549"/>
                <a:gd name="connsiteY3" fmla="*/ 525560 h 562276"/>
                <a:gd name="connsiteX4" fmla="*/ 85997 w 658549"/>
                <a:gd name="connsiteY4" fmla="*/ 279153 h 562276"/>
                <a:gd name="connsiteX5" fmla="*/ 41341 w 658549"/>
                <a:gd name="connsiteY5" fmla="*/ 22718 h 562276"/>
                <a:gd name="connsiteX0" fmla="*/ 23542 w 640750"/>
                <a:gd name="connsiteY0" fmla="*/ 22718 h 562276"/>
                <a:gd name="connsiteX1" fmla="*/ 640750 w 640750"/>
                <a:gd name="connsiteY1" fmla="*/ 14573 h 562276"/>
                <a:gd name="connsiteX2" fmla="*/ 635504 w 640750"/>
                <a:gd name="connsiteY2" fmla="*/ 545699 h 562276"/>
                <a:gd name="connsiteX3" fmla="*/ 3071 w 640750"/>
                <a:gd name="connsiteY3" fmla="*/ 525560 h 562276"/>
                <a:gd name="connsiteX4" fmla="*/ 68198 w 640750"/>
                <a:gd name="connsiteY4" fmla="*/ 279153 h 562276"/>
                <a:gd name="connsiteX5" fmla="*/ 23542 w 640750"/>
                <a:gd name="connsiteY5" fmla="*/ 22718 h 562276"/>
                <a:gd name="connsiteX0" fmla="*/ 24044 w 641252"/>
                <a:gd name="connsiteY0" fmla="*/ 22718 h 562276"/>
                <a:gd name="connsiteX1" fmla="*/ 641252 w 641252"/>
                <a:gd name="connsiteY1" fmla="*/ 14573 h 562276"/>
                <a:gd name="connsiteX2" fmla="*/ 636006 w 641252"/>
                <a:gd name="connsiteY2" fmla="*/ 545699 h 562276"/>
                <a:gd name="connsiteX3" fmla="*/ 3573 w 641252"/>
                <a:gd name="connsiteY3" fmla="*/ 525560 h 562276"/>
                <a:gd name="connsiteX4" fmla="*/ 68700 w 641252"/>
                <a:gd name="connsiteY4" fmla="*/ 279153 h 562276"/>
                <a:gd name="connsiteX5" fmla="*/ 24044 w 641252"/>
                <a:gd name="connsiteY5" fmla="*/ 22718 h 562276"/>
                <a:gd name="connsiteX0" fmla="*/ 31476 w 648684"/>
                <a:gd name="connsiteY0" fmla="*/ 22718 h 562276"/>
                <a:gd name="connsiteX1" fmla="*/ 648684 w 648684"/>
                <a:gd name="connsiteY1" fmla="*/ 14573 h 562276"/>
                <a:gd name="connsiteX2" fmla="*/ 643438 w 648684"/>
                <a:gd name="connsiteY2" fmla="*/ 545699 h 562276"/>
                <a:gd name="connsiteX3" fmla="*/ 11005 w 648684"/>
                <a:gd name="connsiteY3" fmla="*/ 525560 h 562276"/>
                <a:gd name="connsiteX4" fmla="*/ 76132 w 648684"/>
                <a:gd name="connsiteY4" fmla="*/ 279153 h 562276"/>
                <a:gd name="connsiteX5" fmla="*/ 31476 w 648684"/>
                <a:gd name="connsiteY5" fmla="*/ 22718 h 562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8684" h="562276">
                  <a:moveTo>
                    <a:pt x="31476" y="22718"/>
                  </a:moveTo>
                  <a:cubicBezTo>
                    <a:pt x="149400" y="4275"/>
                    <a:pt x="424155" y="-13389"/>
                    <a:pt x="648684" y="14573"/>
                  </a:cubicBezTo>
                  <a:cubicBezTo>
                    <a:pt x="609553" y="92898"/>
                    <a:pt x="618372" y="432838"/>
                    <a:pt x="643438" y="545699"/>
                  </a:cubicBezTo>
                  <a:cubicBezTo>
                    <a:pt x="542091" y="567277"/>
                    <a:pt x="109269" y="574431"/>
                    <a:pt x="11005" y="525560"/>
                  </a:cubicBezTo>
                  <a:cubicBezTo>
                    <a:pt x="-33861" y="453465"/>
                    <a:pt x="72720" y="362960"/>
                    <a:pt x="76132" y="279153"/>
                  </a:cubicBezTo>
                  <a:cubicBezTo>
                    <a:pt x="79544" y="195346"/>
                    <a:pt x="-41749" y="78155"/>
                    <a:pt x="31476" y="22718"/>
                  </a:cubicBezTo>
                  <a:close/>
                </a:path>
              </a:pathLst>
            </a:custGeom>
            <a:solidFill>
              <a:schemeClr val="tx1"/>
            </a:solidFill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椭圆 31"/>
            <p:cNvSpPr/>
            <p:nvPr/>
          </p:nvSpPr>
          <p:spPr>
            <a:xfrm rot="16200000" flipH="1">
              <a:off x="4400705" y="799409"/>
              <a:ext cx="3489396" cy="343367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" fmla="*/ 328247 w 656494"/>
                <a:gd name="connsiteY0" fmla="*/ 0 h 633046"/>
                <a:gd name="connsiteX1" fmla="*/ 656494 w 656494"/>
                <a:gd name="connsiteY1" fmla="*/ 316523 h 633046"/>
                <a:gd name="connsiteX2" fmla="*/ 328247 w 656494"/>
                <a:gd name="connsiteY2" fmla="*/ 633046 h 633046"/>
                <a:gd name="connsiteX3" fmla="*/ 0 w 656494"/>
                <a:gd name="connsiteY3" fmla="*/ 316523 h 633046"/>
                <a:gd name="connsiteX4" fmla="*/ 419687 w 656494"/>
                <a:gd name="connsiteY4" fmla="*/ 91440 h 633046"/>
                <a:gd name="connsiteX0" fmla="*/ 402964 w 731211"/>
                <a:gd name="connsiteY0" fmla="*/ 0 h 633046"/>
                <a:gd name="connsiteX1" fmla="*/ 731211 w 731211"/>
                <a:gd name="connsiteY1" fmla="*/ 316523 h 633046"/>
                <a:gd name="connsiteX2" fmla="*/ 402964 w 731211"/>
                <a:gd name="connsiteY2" fmla="*/ 633046 h 633046"/>
                <a:gd name="connsiteX3" fmla="*/ 74717 w 731211"/>
                <a:gd name="connsiteY3" fmla="*/ 316523 h 633046"/>
                <a:gd name="connsiteX4" fmla="*/ 161895 w 731211"/>
                <a:gd name="connsiteY4" fmla="*/ 152400 h 633046"/>
                <a:gd name="connsiteX0" fmla="*/ 353700 w 681947"/>
                <a:gd name="connsiteY0" fmla="*/ 0 h 633046"/>
                <a:gd name="connsiteX1" fmla="*/ 681947 w 681947"/>
                <a:gd name="connsiteY1" fmla="*/ 316523 h 633046"/>
                <a:gd name="connsiteX2" fmla="*/ 353700 w 681947"/>
                <a:gd name="connsiteY2" fmla="*/ 633046 h 633046"/>
                <a:gd name="connsiteX3" fmla="*/ 25453 w 681947"/>
                <a:gd name="connsiteY3" fmla="*/ 316523 h 633046"/>
                <a:gd name="connsiteX4" fmla="*/ 112631 w 681947"/>
                <a:gd name="connsiteY4" fmla="*/ 152400 h 633046"/>
                <a:gd name="connsiteX0" fmla="*/ 341249 w 669496"/>
                <a:gd name="connsiteY0" fmla="*/ 0 h 633046"/>
                <a:gd name="connsiteX1" fmla="*/ 669496 w 669496"/>
                <a:gd name="connsiteY1" fmla="*/ 316523 h 633046"/>
                <a:gd name="connsiteX2" fmla="*/ 341249 w 669496"/>
                <a:gd name="connsiteY2" fmla="*/ 633046 h 633046"/>
                <a:gd name="connsiteX3" fmla="*/ 13002 w 669496"/>
                <a:gd name="connsiteY3" fmla="*/ 316523 h 633046"/>
                <a:gd name="connsiteX4" fmla="*/ 100180 w 669496"/>
                <a:gd name="connsiteY4" fmla="*/ 152400 h 633046"/>
                <a:gd name="connsiteX0" fmla="*/ 347951 w 676198"/>
                <a:gd name="connsiteY0" fmla="*/ 0 h 633046"/>
                <a:gd name="connsiteX1" fmla="*/ 676198 w 676198"/>
                <a:gd name="connsiteY1" fmla="*/ 316523 h 633046"/>
                <a:gd name="connsiteX2" fmla="*/ 347951 w 676198"/>
                <a:gd name="connsiteY2" fmla="*/ 633046 h 633046"/>
                <a:gd name="connsiteX3" fmla="*/ 19704 w 676198"/>
                <a:gd name="connsiteY3" fmla="*/ 316523 h 633046"/>
                <a:gd name="connsiteX4" fmla="*/ 79173 w 676198"/>
                <a:gd name="connsiteY4" fmla="*/ 113607 h 633046"/>
                <a:gd name="connsiteX0" fmla="*/ 333371 w 661618"/>
                <a:gd name="connsiteY0" fmla="*/ 0 h 633046"/>
                <a:gd name="connsiteX1" fmla="*/ 661618 w 661618"/>
                <a:gd name="connsiteY1" fmla="*/ 316523 h 633046"/>
                <a:gd name="connsiteX2" fmla="*/ 333371 w 661618"/>
                <a:gd name="connsiteY2" fmla="*/ 633046 h 633046"/>
                <a:gd name="connsiteX3" fmla="*/ 5124 w 661618"/>
                <a:gd name="connsiteY3" fmla="*/ 316523 h 633046"/>
                <a:gd name="connsiteX4" fmla="*/ 64593 w 661618"/>
                <a:gd name="connsiteY4" fmla="*/ 113607 h 633046"/>
                <a:gd name="connsiteX0" fmla="*/ 178200 w 661618"/>
                <a:gd name="connsiteY0" fmla="*/ 0 h 583170"/>
                <a:gd name="connsiteX1" fmla="*/ 661618 w 661618"/>
                <a:gd name="connsiteY1" fmla="*/ 266647 h 583170"/>
                <a:gd name="connsiteX2" fmla="*/ 333371 w 661618"/>
                <a:gd name="connsiteY2" fmla="*/ 583170 h 583170"/>
                <a:gd name="connsiteX3" fmla="*/ 5124 w 661618"/>
                <a:gd name="connsiteY3" fmla="*/ 266647 h 583170"/>
                <a:gd name="connsiteX4" fmla="*/ 64593 w 661618"/>
                <a:gd name="connsiteY4" fmla="*/ 63731 h 583170"/>
                <a:gd name="connsiteX0" fmla="*/ 178200 w 662133"/>
                <a:gd name="connsiteY0" fmla="*/ 66578 h 649748"/>
                <a:gd name="connsiteX1" fmla="*/ 412660 w 662133"/>
                <a:gd name="connsiteY1" fmla="*/ 10947 h 649748"/>
                <a:gd name="connsiteX2" fmla="*/ 661618 w 662133"/>
                <a:gd name="connsiteY2" fmla="*/ 333225 h 649748"/>
                <a:gd name="connsiteX3" fmla="*/ 333371 w 662133"/>
                <a:gd name="connsiteY3" fmla="*/ 649748 h 649748"/>
                <a:gd name="connsiteX4" fmla="*/ 5124 w 662133"/>
                <a:gd name="connsiteY4" fmla="*/ 333225 h 649748"/>
                <a:gd name="connsiteX5" fmla="*/ 64593 w 662133"/>
                <a:gd name="connsiteY5" fmla="*/ 130309 h 649748"/>
                <a:gd name="connsiteX0" fmla="*/ 178200 w 662148"/>
                <a:gd name="connsiteY0" fmla="*/ 66578 h 649748"/>
                <a:gd name="connsiteX1" fmla="*/ 412660 w 662148"/>
                <a:gd name="connsiteY1" fmla="*/ 10947 h 649748"/>
                <a:gd name="connsiteX2" fmla="*/ 661618 w 662148"/>
                <a:gd name="connsiteY2" fmla="*/ 333225 h 649748"/>
                <a:gd name="connsiteX3" fmla="*/ 333371 w 662148"/>
                <a:gd name="connsiteY3" fmla="*/ 649748 h 649748"/>
                <a:gd name="connsiteX4" fmla="*/ 5124 w 662148"/>
                <a:gd name="connsiteY4" fmla="*/ 333225 h 649748"/>
                <a:gd name="connsiteX5" fmla="*/ 64593 w 662148"/>
                <a:gd name="connsiteY5" fmla="*/ 130309 h 649748"/>
                <a:gd name="connsiteX0" fmla="*/ 178200 w 662148"/>
                <a:gd name="connsiteY0" fmla="*/ 61032 h 644202"/>
                <a:gd name="connsiteX1" fmla="*/ 412660 w 662148"/>
                <a:gd name="connsiteY1" fmla="*/ 5401 h 644202"/>
                <a:gd name="connsiteX2" fmla="*/ 661618 w 662148"/>
                <a:gd name="connsiteY2" fmla="*/ 327679 h 644202"/>
                <a:gd name="connsiteX3" fmla="*/ 333371 w 662148"/>
                <a:gd name="connsiteY3" fmla="*/ 644202 h 644202"/>
                <a:gd name="connsiteX4" fmla="*/ 5124 w 662148"/>
                <a:gd name="connsiteY4" fmla="*/ 327679 h 644202"/>
                <a:gd name="connsiteX5" fmla="*/ 64593 w 662148"/>
                <a:gd name="connsiteY5" fmla="*/ 124763 h 644202"/>
                <a:gd name="connsiteX0" fmla="*/ 178200 w 662148"/>
                <a:gd name="connsiteY0" fmla="*/ 75865 h 659035"/>
                <a:gd name="connsiteX1" fmla="*/ 168819 w 662148"/>
                <a:gd name="connsiteY1" fmla="*/ 31317 h 659035"/>
                <a:gd name="connsiteX2" fmla="*/ 412660 w 662148"/>
                <a:gd name="connsiteY2" fmla="*/ 20234 h 659035"/>
                <a:gd name="connsiteX3" fmla="*/ 661618 w 662148"/>
                <a:gd name="connsiteY3" fmla="*/ 342512 h 659035"/>
                <a:gd name="connsiteX4" fmla="*/ 333371 w 662148"/>
                <a:gd name="connsiteY4" fmla="*/ 659035 h 659035"/>
                <a:gd name="connsiteX5" fmla="*/ 5124 w 662148"/>
                <a:gd name="connsiteY5" fmla="*/ 342512 h 659035"/>
                <a:gd name="connsiteX6" fmla="*/ 64593 w 662148"/>
                <a:gd name="connsiteY6" fmla="*/ 139596 h 659035"/>
                <a:gd name="connsiteX0" fmla="*/ 178200 w 662148"/>
                <a:gd name="connsiteY0" fmla="*/ 68901 h 652071"/>
                <a:gd name="connsiteX1" fmla="*/ 130026 w 662148"/>
                <a:gd name="connsiteY1" fmla="*/ 68688 h 652071"/>
                <a:gd name="connsiteX2" fmla="*/ 412660 w 662148"/>
                <a:gd name="connsiteY2" fmla="*/ 13270 h 652071"/>
                <a:gd name="connsiteX3" fmla="*/ 661618 w 662148"/>
                <a:gd name="connsiteY3" fmla="*/ 335548 h 652071"/>
                <a:gd name="connsiteX4" fmla="*/ 333371 w 662148"/>
                <a:gd name="connsiteY4" fmla="*/ 652071 h 652071"/>
                <a:gd name="connsiteX5" fmla="*/ 5124 w 662148"/>
                <a:gd name="connsiteY5" fmla="*/ 335548 h 652071"/>
                <a:gd name="connsiteX6" fmla="*/ 64593 w 662148"/>
                <a:gd name="connsiteY6" fmla="*/ 132632 h 652071"/>
                <a:gd name="connsiteX0" fmla="*/ 178200 w 662220"/>
                <a:gd name="connsiteY0" fmla="*/ 68901 h 652071"/>
                <a:gd name="connsiteX1" fmla="*/ 130026 w 662220"/>
                <a:gd name="connsiteY1" fmla="*/ 68688 h 652071"/>
                <a:gd name="connsiteX2" fmla="*/ 412660 w 662220"/>
                <a:gd name="connsiteY2" fmla="*/ 13270 h 652071"/>
                <a:gd name="connsiteX3" fmla="*/ 661618 w 662220"/>
                <a:gd name="connsiteY3" fmla="*/ 335548 h 652071"/>
                <a:gd name="connsiteX4" fmla="*/ 333371 w 662220"/>
                <a:gd name="connsiteY4" fmla="*/ 652071 h 652071"/>
                <a:gd name="connsiteX5" fmla="*/ 5124 w 662220"/>
                <a:gd name="connsiteY5" fmla="*/ 335548 h 652071"/>
                <a:gd name="connsiteX6" fmla="*/ 64593 w 662220"/>
                <a:gd name="connsiteY6" fmla="*/ 132632 h 652071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6252 w 660272"/>
                <a:gd name="connsiteY0" fmla="*/ 58449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272"/>
                <a:gd name="connsiteY0" fmla="*/ 30740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191"/>
                <a:gd name="connsiteY0" fmla="*/ 41069 h 651948"/>
                <a:gd name="connsiteX1" fmla="*/ 161329 w 660191"/>
                <a:gd name="connsiteY1" fmla="*/ 63023 h 651948"/>
                <a:gd name="connsiteX2" fmla="*/ 410712 w 660191"/>
                <a:gd name="connsiteY2" fmla="*/ 13147 h 651948"/>
                <a:gd name="connsiteX3" fmla="*/ 659670 w 660191"/>
                <a:gd name="connsiteY3" fmla="*/ 335425 h 651948"/>
                <a:gd name="connsiteX4" fmla="*/ 331423 w 660191"/>
                <a:gd name="connsiteY4" fmla="*/ 651948 h 651948"/>
                <a:gd name="connsiteX5" fmla="*/ 3176 w 660191"/>
                <a:gd name="connsiteY5" fmla="*/ 335425 h 651948"/>
                <a:gd name="connsiteX6" fmla="*/ 62645 w 660191"/>
                <a:gd name="connsiteY6" fmla="*/ 132509 h 651948"/>
                <a:gd name="connsiteX0" fmla="*/ 253837 w 660897"/>
                <a:gd name="connsiteY0" fmla="*/ 45475 h 656354"/>
                <a:gd name="connsiteX1" fmla="*/ 161329 w 660897"/>
                <a:gd name="connsiteY1" fmla="*/ 67429 h 656354"/>
                <a:gd name="connsiteX2" fmla="*/ 410712 w 660897"/>
                <a:gd name="connsiteY2" fmla="*/ 17553 h 656354"/>
                <a:gd name="connsiteX3" fmla="*/ 659670 w 660897"/>
                <a:gd name="connsiteY3" fmla="*/ 339831 h 656354"/>
                <a:gd name="connsiteX4" fmla="*/ 331423 w 660897"/>
                <a:gd name="connsiteY4" fmla="*/ 656354 h 656354"/>
                <a:gd name="connsiteX5" fmla="*/ 3176 w 660897"/>
                <a:gd name="connsiteY5" fmla="*/ 339831 h 656354"/>
                <a:gd name="connsiteX6" fmla="*/ 62645 w 660897"/>
                <a:gd name="connsiteY6" fmla="*/ 136915 h 656354"/>
                <a:gd name="connsiteX0" fmla="*/ 253837 w 660406"/>
                <a:gd name="connsiteY0" fmla="*/ 41070 h 651949"/>
                <a:gd name="connsiteX1" fmla="*/ 161329 w 660406"/>
                <a:gd name="connsiteY1" fmla="*/ 63024 h 651949"/>
                <a:gd name="connsiteX2" fmla="*/ 410712 w 660406"/>
                <a:gd name="connsiteY2" fmla="*/ 13148 h 651949"/>
                <a:gd name="connsiteX3" fmla="*/ 659670 w 660406"/>
                <a:gd name="connsiteY3" fmla="*/ 335426 h 651949"/>
                <a:gd name="connsiteX4" fmla="*/ 331423 w 660406"/>
                <a:gd name="connsiteY4" fmla="*/ 651949 h 651949"/>
                <a:gd name="connsiteX5" fmla="*/ 3176 w 660406"/>
                <a:gd name="connsiteY5" fmla="*/ 335426 h 651949"/>
                <a:gd name="connsiteX6" fmla="*/ 62645 w 660406"/>
                <a:gd name="connsiteY6" fmla="*/ 132510 h 651949"/>
                <a:gd name="connsiteX0" fmla="*/ 161329 w 660406"/>
                <a:gd name="connsiteY0" fmla="*/ 63024 h 651949"/>
                <a:gd name="connsiteX1" fmla="*/ 410712 w 660406"/>
                <a:gd name="connsiteY1" fmla="*/ 13148 h 651949"/>
                <a:gd name="connsiteX2" fmla="*/ 659670 w 660406"/>
                <a:gd name="connsiteY2" fmla="*/ 335426 h 651949"/>
                <a:gd name="connsiteX3" fmla="*/ 331423 w 660406"/>
                <a:gd name="connsiteY3" fmla="*/ 651949 h 651949"/>
                <a:gd name="connsiteX4" fmla="*/ 3176 w 660406"/>
                <a:gd name="connsiteY4" fmla="*/ 335426 h 651949"/>
                <a:gd name="connsiteX5" fmla="*/ 62645 w 660406"/>
                <a:gd name="connsiteY5" fmla="*/ 132510 h 651949"/>
                <a:gd name="connsiteX0" fmla="*/ 128078 w 660207"/>
                <a:gd name="connsiteY0" fmla="*/ 63024 h 651949"/>
                <a:gd name="connsiteX1" fmla="*/ 410712 w 660207"/>
                <a:gd name="connsiteY1" fmla="*/ 13148 h 651949"/>
                <a:gd name="connsiteX2" fmla="*/ 659670 w 660207"/>
                <a:gd name="connsiteY2" fmla="*/ 335426 h 651949"/>
                <a:gd name="connsiteX3" fmla="*/ 331423 w 660207"/>
                <a:gd name="connsiteY3" fmla="*/ 651949 h 651949"/>
                <a:gd name="connsiteX4" fmla="*/ 3176 w 660207"/>
                <a:gd name="connsiteY4" fmla="*/ 335426 h 651949"/>
                <a:gd name="connsiteX5" fmla="*/ 62645 w 660207"/>
                <a:gd name="connsiteY5" fmla="*/ 132510 h 651949"/>
                <a:gd name="connsiteX0" fmla="*/ 128078 w 660438"/>
                <a:gd name="connsiteY0" fmla="*/ 60888 h 649813"/>
                <a:gd name="connsiteX1" fmla="*/ 410712 w 660438"/>
                <a:gd name="connsiteY1" fmla="*/ 11012 h 649813"/>
                <a:gd name="connsiteX2" fmla="*/ 659670 w 660438"/>
                <a:gd name="connsiteY2" fmla="*/ 333290 h 649813"/>
                <a:gd name="connsiteX3" fmla="*/ 331423 w 660438"/>
                <a:gd name="connsiteY3" fmla="*/ 649813 h 649813"/>
                <a:gd name="connsiteX4" fmla="*/ 3176 w 660438"/>
                <a:gd name="connsiteY4" fmla="*/ 333290 h 649813"/>
                <a:gd name="connsiteX5" fmla="*/ 62645 w 660438"/>
                <a:gd name="connsiteY5" fmla="*/ 130374 h 649813"/>
                <a:gd name="connsiteX0" fmla="*/ 128078 w 660438"/>
                <a:gd name="connsiteY0" fmla="*/ 64927 h 653852"/>
                <a:gd name="connsiteX1" fmla="*/ 410712 w 660438"/>
                <a:gd name="connsiteY1" fmla="*/ 15051 h 653852"/>
                <a:gd name="connsiteX2" fmla="*/ 659670 w 660438"/>
                <a:gd name="connsiteY2" fmla="*/ 337329 h 653852"/>
                <a:gd name="connsiteX3" fmla="*/ 331423 w 660438"/>
                <a:gd name="connsiteY3" fmla="*/ 653852 h 653852"/>
                <a:gd name="connsiteX4" fmla="*/ 3176 w 660438"/>
                <a:gd name="connsiteY4" fmla="*/ 337329 h 653852"/>
                <a:gd name="connsiteX5" fmla="*/ 62645 w 660438"/>
                <a:gd name="connsiteY5" fmla="*/ 134413 h 653852"/>
                <a:gd name="connsiteX0" fmla="*/ 128078 w 687378"/>
                <a:gd name="connsiteY0" fmla="*/ 58090 h 647015"/>
                <a:gd name="connsiteX1" fmla="*/ 571432 w 687378"/>
                <a:gd name="connsiteY1" fmla="*/ 16673 h 647015"/>
                <a:gd name="connsiteX2" fmla="*/ 659670 w 687378"/>
                <a:gd name="connsiteY2" fmla="*/ 330492 h 647015"/>
                <a:gd name="connsiteX3" fmla="*/ 331423 w 687378"/>
                <a:gd name="connsiteY3" fmla="*/ 647015 h 647015"/>
                <a:gd name="connsiteX4" fmla="*/ 3176 w 687378"/>
                <a:gd name="connsiteY4" fmla="*/ 330492 h 647015"/>
                <a:gd name="connsiteX5" fmla="*/ 62645 w 687378"/>
                <a:gd name="connsiteY5" fmla="*/ 127576 h 647015"/>
                <a:gd name="connsiteX0" fmla="*/ 128078 w 677145"/>
                <a:gd name="connsiteY0" fmla="*/ 58090 h 663933"/>
                <a:gd name="connsiteX1" fmla="*/ 571432 w 677145"/>
                <a:gd name="connsiteY1" fmla="*/ 16673 h 663933"/>
                <a:gd name="connsiteX2" fmla="*/ 659670 w 677145"/>
                <a:gd name="connsiteY2" fmla="*/ 330492 h 663933"/>
                <a:gd name="connsiteX3" fmla="*/ 559815 w 677145"/>
                <a:gd name="connsiteY3" fmla="*/ 663933 h 663933"/>
                <a:gd name="connsiteX4" fmla="*/ 3176 w 677145"/>
                <a:gd name="connsiteY4" fmla="*/ 330492 h 663933"/>
                <a:gd name="connsiteX5" fmla="*/ 62645 w 677145"/>
                <a:gd name="connsiteY5" fmla="*/ 127576 h 663933"/>
                <a:gd name="connsiteX0" fmla="*/ 101940 w 644966"/>
                <a:gd name="connsiteY0" fmla="*/ 58090 h 685888"/>
                <a:gd name="connsiteX1" fmla="*/ 545294 w 644966"/>
                <a:gd name="connsiteY1" fmla="*/ 16673 h 685888"/>
                <a:gd name="connsiteX2" fmla="*/ 633532 w 644966"/>
                <a:gd name="connsiteY2" fmla="*/ 330492 h 685888"/>
                <a:gd name="connsiteX3" fmla="*/ 533677 w 644966"/>
                <a:gd name="connsiteY3" fmla="*/ 663933 h 685888"/>
                <a:gd name="connsiteX4" fmla="*/ 10874 w 644966"/>
                <a:gd name="connsiteY4" fmla="*/ 575801 h 685888"/>
                <a:gd name="connsiteX5" fmla="*/ 36507 w 644966"/>
                <a:gd name="connsiteY5" fmla="*/ 127576 h 685888"/>
                <a:gd name="connsiteX0" fmla="*/ 101940 w 642626"/>
                <a:gd name="connsiteY0" fmla="*/ 58090 h 654766"/>
                <a:gd name="connsiteX1" fmla="*/ 545294 w 642626"/>
                <a:gd name="connsiteY1" fmla="*/ 16673 h 654766"/>
                <a:gd name="connsiteX2" fmla="*/ 633532 w 642626"/>
                <a:gd name="connsiteY2" fmla="*/ 330492 h 654766"/>
                <a:gd name="connsiteX3" fmla="*/ 567513 w 642626"/>
                <a:gd name="connsiteY3" fmla="*/ 613179 h 654766"/>
                <a:gd name="connsiteX4" fmla="*/ 10874 w 642626"/>
                <a:gd name="connsiteY4" fmla="*/ 575801 h 654766"/>
                <a:gd name="connsiteX5" fmla="*/ 36507 w 642626"/>
                <a:gd name="connsiteY5" fmla="*/ 127576 h 654766"/>
                <a:gd name="connsiteX0" fmla="*/ 101940 w 642626"/>
                <a:gd name="connsiteY0" fmla="*/ 30477 h 627153"/>
                <a:gd name="connsiteX1" fmla="*/ 545294 w 642626"/>
                <a:gd name="connsiteY1" fmla="*/ 31354 h 627153"/>
                <a:gd name="connsiteX2" fmla="*/ 633532 w 642626"/>
                <a:gd name="connsiteY2" fmla="*/ 302879 h 627153"/>
                <a:gd name="connsiteX3" fmla="*/ 567513 w 642626"/>
                <a:gd name="connsiteY3" fmla="*/ 585566 h 627153"/>
                <a:gd name="connsiteX4" fmla="*/ 10874 w 642626"/>
                <a:gd name="connsiteY4" fmla="*/ 548188 h 627153"/>
                <a:gd name="connsiteX5" fmla="*/ 36507 w 642626"/>
                <a:gd name="connsiteY5" fmla="*/ 99963 h 627153"/>
                <a:gd name="connsiteX0" fmla="*/ 101940 w 641803"/>
                <a:gd name="connsiteY0" fmla="*/ 32533 h 629209"/>
                <a:gd name="connsiteX1" fmla="*/ 545294 w 641803"/>
                <a:gd name="connsiteY1" fmla="*/ 33410 h 629209"/>
                <a:gd name="connsiteX2" fmla="*/ 633532 w 641803"/>
                <a:gd name="connsiteY2" fmla="*/ 304935 h 629209"/>
                <a:gd name="connsiteX3" fmla="*/ 567513 w 641803"/>
                <a:gd name="connsiteY3" fmla="*/ 587622 h 629209"/>
                <a:gd name="connsiteX4" fmla="*/ 10874 w 641803"/>
                <a:gd name="connsiteY4" fmla="*/ 550244 h 629209"/>
                <a:gd name="connsiteX5" fmla="*/ 36507 w 641803"/>
                <a:gd name="connsiteY5" fmla="*/ 102019 h 629209"/>
                <a:gd name="connsiteX0" fmla="*/ 93785 w 633648"/>
                <a:gd name="connsiteY0" fmla="*/ 32533 h 629209"/>
                <a:gd name="connsiteX1" fmla="*/ 537139 w 633648"/>
                <a:gd name="connsiteY1" fmla="*/ 33410 h 629209"/>
                <a:gd name="connsiteX2" fmla="*/ 625377 w 633648"/>
                <a:gd name="connsiteY2" fmla="*/ 304935 h 629209"/>
                <a:gd name="connsiteX3" fmla="*/ 559358 w 633648"/>
                <a:gd name="connsiteY3" fmla="*/ 587622 h 629209"/>
                <a:gd name="connsiteX4" fmla="*/ 2719 w 633648"/>
                <a:gd name="connsiteY4" fmla="*/ 550244 h 629209"/>
                <a:gd name="connsiteX5" fmla="*/ 28352 w 633648"/>
                <a:gd name="connsiteY5" fmla="*/ 102019 h 629209"/>
                <a:gd name="connsiteX0" fmla="*/ 103603 w 643466"/>
                <a:gd name="connsiteY0" fmla="*/ 32533 h 629209"/>
                <a:gd name="connsiteX1" fmla="*/ 546957 w 643466"/>
                <a:gd name="connsiteY1" fmla="*/ 33410 h 629209"/>
                <a:gd name="connsiteX2" fmla="*/ 635195 w 643466"/>
                <a:gd name="connsiteY2" fmla="*/ 304935 h 629209"/>
                <a:gd name="connsiteX3" fmla="*/ 569176 w 643466"/>
                <a:gd name="connsiteY3" fmla="*/ 587622 h 629209"/>
                <a:gd name="connsiteX4" fmla="*/ 12537 w 643466"/>
                <a:gd name="connsiteY4" fmla="*/ 550244 h 629209"/>
                <a:gd name="connsiteX5" fmla="*/ 4334 w 643466"/>
                <a:gd name="connsiteY5" fmla="*/ 102019 h 629209"/>
                <a:gd name="connsiteX0" fmla="*/ 103603 w 643466"/>
                <a:gd name="connsiteY0" fmla="*/ 32533 h 613248"/>
                <a:gd name="connsiteX1" fmla="*/ 546957 w 643466"/>
                <a:gd name="connsiteY1" fmla="*/ 33410 h 613248"/>
                <a:gd name="connsiteX2" fmla="*/ 635195 w 643466"/>
                <a:gd name="connsiteY2" fmla="*/ 304935 h 613248"/>
                <a:gd name="connsiteX3" fmla="*/ 569176 w 643466"/>
                <a:gd name="connsiteY3" fmla="*/ 587622 h 613248"/>
                <a:gd name="connsiteX4" fmla="*/ 12537 w 643466"/>
                <a:gd name="connsiteY4" fmla="*/ 518643 h 613248"/>
                <a:gd name="connsiteX5" fmla="*/ 4334 w 643466"/>
                <a:gd name="connsiteY5" fmla="*/ 102019 h 613248"/>
                <a:gd name="connsiteX0" fmla="*/ 103603 w 622280"/>
                <a:gd name="connsiteY0" fmla="*/ 51723 h 632438"/>
                <a:gd name="connsiteX1" fmla="*/ 546957 w 622280"/>
                <a:gd name="connsiteY1" fmla="*/ 52600 h 632438"/>
                <a:gd name="connsiteX2" fmla="*/ 569176 w 622280"/>
                <a:gd name="connsiteY2" fmla="*/ 606812 h 632438"/>
                <a:gd name="connsiteX3" fmla="*/ 12537 w 622280"/>
                <a:gd name="connsiteY3" fmla="*/ 537833 h 632438"/>
                <a:gd name="connsiteX4" fmla="*/ 4334 w 622280"/>
                <a:gd name="connsiteY4" fmla="*/ 121209 h 632438"/>
                <a:gd name="connsiteX0" fmla="*/ 103603 w 640916"/>
                <a:gd name="connsiteY0" fmla="*/ 51277 h 628066"/>
                <a:gd name="connsiteX1" fmla="*/ 546957 w 640916"/>
                <a:gd name="connsiteY1" fmla="*/ 52154 h 628066"/>
                <a:gd name="connsiteX2" fmla="*/ 595444 w 640916"/>
                <a:gd name="connsiteY2" fmla="*/ 600046 h 628066"/>
                <a:gd name="connsiteX3" fmla="*/ 12537 w 640916"/>
                <a:gd name="connsiteY3" fmla="*/ 537387 h 628066"/>
                <a:gd name="connsiteX4" fmla="*/ 4334 w 640916"/>
                <a:gd name="connsiteY4" fmla="*/ 120763 h 628066"/>
                <a:gd name="connsiteX0" fmla="*/ 103603 w 629940"/>
                <a:gd name="connsiteY0" fmla="*/ 26437 h 603226"/>
                <a:gd name="connsiteX1" fmla="*/ 546957 w 629940"/>
                <a:gd name="connsiteY1" fmla="*/ 27314 h 603226"/>
                <a:gd name="connsiteX2" fmla="*/ 595444 w 629940"/>
                <a:gd name="connsiteY2" fmla="*/ 575206 h 603226"/>
                <a:gd name="connsiteX3" fmla="*/ 12537 w 629940"/>
                <a:gd name="connsiteY3" fmla="*/ 512547 h 603226"/>
                <a:gd name="connsiteX4" fmla="*/ 4334 w 629940"/>
                <a:gd name="connsiteY4" fmla="*/ 95923 h 603226"/>
                <a:gd name="connsiteX0" fmla="*/ 103603 w 651443"/>
                <a:gd name="connsiteY0" fmla="*/ 20041 h 614843"/>
                <a:gd name="connsiteX1" fmla="*/ 608249 w 651443"/>
                <a:gd name="connsiteY1" fmla="*/ 39879 h 614843"/>
                <a:gd name="connsiteX2" fmla="*/ 595444 w 651443"/>
                <a:gd name="connsiteY2" fmla="*/ 568810 h 614843"/>
                <a:gd name="connsiteX3" fmla="*/ 12537 w 651443"/>
                <a:gd name="connsiteY3" fmla="*/ 506151 h 614843"/>
                <a:gd name="connsiteX4" fmla="*/ 4334 w 651443"/>
                <a:gd name="connsiteY4" fmla="*/ 89527 h 614843"/>
                <a:gd name="connsiteX0" fmla="*/ 103603 w 640788"/>
                <a:gd name="connsiteY0" fmla="*/ 20041 h 614843"/>
                <a:gd name="connsiteX1" fmla="*/ 581981 w 640788"/>
                <a:gd name="connsiteY1" fmla="*/ 39879 h 614843"/>
                <a:gd name="connsiteX2" fmla="*/ 595444 w 640788"/>
                <a:gd name="connsiteY2" fmla="*/ 568810 h 614843"/>
                <a:gd name="connsiteX3" fmla="*/ 12537 w 640788"/>
                <a:gd name="connsiteY3" fmla="*/ 506151 h 614843"/>
                <a:gd name="connsiteX4" fmla="*/ 4334 w 640788"/>
                <a:gd name="connsiteY4" fmla="*/ 89527 h 614843"/>
                <a:gd name="connsiteX0" fmla="*/ 103603 w 673655"/>
                <a:gd name="connsiteY0" fmla="*/ 38763 h 618146"/>
                <a:gd name="connsiteX1" fmla="*/ 581981 w 673655"/>
                <a:gd name="connsiteY1" fmla="*/ 58601 h 618146"/>
                <a:gd name="connsiteX2" fmla="*/ 621713 w 673655"/>
                <a:gd name="connsiteY2" fmla="*/ 562250 h 618146"/>
                <a:gd name="connsiteX3" fmla="*/ 12537 w 673655"/>
                <a:gd name="connsiteY3" fmla="*/ 524873 h 618146"/>
                <a:gd name="connsiteX4" fmla="*/ 4334 w 673655"/>
                <a:gd name="connsiteY4" fmla="*/ 108249 h 618146"/>
                <a:gd name="connsiteX0" fmla="*/ 103603 w 654750"/>
                <a:gd name="connsiteY0" fmla="*/ 38763 h 605787"/>
                <a:gd name="connsiteX1" fmla="*/ 581981 w 654750"/>
                <a:gd name="connsiteY1" fmla="*/ 58601 h 605787"/>
                <a:gd name="connsiteX2" fmla="*/ 621713 w 654750"/>
                <a:gd name="connsiteY2" fmla="*/ 562250 h 605787"/>
                <a:gd name="connsiteX3" fmla="*/ 12537 w 654750"/>
                <a:gd name="connsiteY3" fmla="*/ 524873 h 605787"/>
                <a:gd name="connsiteX4" fmla="*/ 4334 w 654750"/>
                <a:gd name="connsiteY4" fmla="*/ 108249 h 605787"/>
                <a:gd name="connsiteX0" fmla="*/ 103603 w 643734"/>
                <a:gd name="connsiteY0" fmla="*/ 31800 h 598824"/>
                <a:gd name="connsiteX1" fmla="*/ 581981 w 643734"/>
                <a:gd name="connsiteY1" fmla="*/ 51638 h 598824"/>
                <a:gd name="connsiteX2" fmla="*/ 621713 w 643734"/>
                <a:gd name="connsiteY2" fmla="*/ 555287 h 598824"/>
                <a:gd name="connsiteX3" fmla="*/ 12537 w 643734"/>
                <a:gd name="connsiteY3" fmla="*/ 517910 h 598824"/>
                <a:gd name="connsiteX4" fmla="*/ 4334 w 643734"/>
                <a:gd name="connsiteY4" fmla="*/ 101286 h 598824"/>
                <a:gd name="connsiteX0" fmla="*/ 103603 w 643734"/>
                <a:gd name="connsiteY0" fmla="*/ 24551 h 591575"/>
                <a:gd name="connsiteX1" fmla="*/ 581981 w 643734"/>
                <a:gd name="connsiteY1" fmla="*/ 44389 h 591575"/>
                <a:gd name="connsiteX2" fmla="*/ 621713 w 643734"/>
                <a:gd name="connsiteY2" fmla="*/ 548038 h 591575"/>
                <a:gd name="connsiteX3" fmla="*/ 12537 w 643734"/>
                <a:gd name="connsiteY3" fmla="*/ 510661 h 591575"/>
                <a:gd name="connsiteX4" fmla="*/ 4334 w 643734"/>
                <a:gd name="connsiteY4" fmla="*/ 94037 h 591575"/>
                <a:gd name="connsiteX0" fmla="*/ 103603 w 643734"/>
                <a:gd name="connsiteY0" fmla="*/ 20135 h 587159"/>
                <a:gd name="connsiteX1" fmla="*/ 581981 w 643734"/>
                <a:gd name="connsiteY1" fmla="*/ 39973 h 587159"/>
                <a:gd name="connsiteX2" fmla="*/ 621713 w 643734"/>
                <a:gd name="connsiteY2" fmla="*/ 543622 h 587159"/>
                <a:gd name="connsiteX3" fmla="*/ 12537 w 643734"/>
                <a:gd name="connsiteY3" fmla="*/ 506245 h 587159"/>
                <a:gd name="connsiteX4" fmla="*/ 4334 w 643734"/>
                <a:gd name="connsiteY4" fmla="*/ 89621 h 587159"/>
                <a:gd name="connsiteX0" fmla="*/ 51067 w 657504"/>
                <a:gd name="connsiteY0" fmla="*/ 31623 h 592327"/>
                <a:gd name="connsiteX1" fmla="*/ 581981 w 657504"/>
                <a:gd name="connsiteY1" fmla="*/ 45141 h 592327"/>
                <a:gd name="connsiteX2" fmla="*/ 621713 w 657504"/>
                <a:gd name="connsiteY2" fmla="*/ 548790 h 592327"/>
                <a:gd name="connsiteX3" fmla="*/ 12537 w 657504"/>
                <a:gd name="connsiteY3" fmla="*/ 511413 h 592327"/>
                <a:gd name="connsiteX4" fmla="*/ 4334 w 657504"/>
                <a:gd name="connsiteY4" fmla="*/ 94789 h 592327"/>
                <a:gd name="connsiteX0" fmla="*/ 51067 w 676118"/>
                <a:gd name="connsiteY0" fmla="*/ 31623 h 604686"/>
                <a:gd name="connsiteX1" fmla="*/ 581981 w 676118"/>
                <a:gd name="connsiteY1" fmla="*/ 45141 h 604686"/>
                <a:gd name="connsiteX2" fmla="*/ 621713 w 676118"/>
                <a:gd name="connsiteY2" fmla="*/ 548790 h 604686"/>
                <a:gd name="connsiteX3" fmla="*/ 12537 w 676118"/>
                <a:gd name="connsiteY3" fmla="*/ 511413 h 604686"/>
                <a:gd name="connsiteX4" fmla="*/ 4334 w 676118"/>
                <a:gd name="connsiteY4" fmla="*/ 94789 h 604686"/>
                <a:gd name="connsiteX0" fmla="*/ 51067 w 659741"/>
                <a:gd name="connsiteY0" fmla="*/ 18182 h 591245"/>
                <a:gd name="connsiteX1" fmla="*/ 581981 w 659741"/>
                <a:gd name="connsiteY1" fmla="*/ 31700 h 591245"/>
                <a:gd name="connsiteX2" fmla="*/ 621713 w 659741"/>
                <a:gd name="connsiteY2" fmla="*/ 535349 h 591245"/>
                <a:gd name="connsiteX3" fmla="*/ 12537 w 659741"/>
                <a:gd name="connsiteY3" fmla="*/ 497972 h 591245"/>
                <a:gd name="connsiteX4" fmla="*/ 4334 w 659741"/>
                <a:gd name="connsiteY4" fmla="*/ 81348 h 591245"/>
                <a:gd name="connsiteX0" fmla="*/ 51067 w 671131"/>
                <a:gd name="connsiteY0" fmla="*/ 18182 h 591245"/>
                <a:gd name="connsiteX1" fmla="*/ 617005 w 671131"/>
                <a:gd name="connsiteY1" fmla="*/ 31700 h 591245"/>
                <a:gd name="connsiteX2" fmla="*/ 621713 w 671131"/>
                <a:gd name="connsiteY2" fmla="*/ 535349 h 591245"/>
                <a:gd name="connsiteX3" fmla="*/ 12537 w 671131"/>
                <a:gd name="connsiteY3" fmla="*/ 497972 h 591245"/>
                <a:gd name="connsiteX4" fmla="*/ 4334 w 671131"/>
                <a:gd name="connsiteY4" fmla="*/ 81348 h 591245"/>
                <a:gd name="connsiteX0" fmla="*/ 51067 w 648099"/>
                <a:gd name="connsiteY0" fmla="*/ 18182 h 578886"/>
                <a:gd name="connsiteX1" fmla="*/ 617005 w 648099"/>
                <a:gd name="connsiteY1" fmla="*/ 31700 h 578886"/>
                <a:gd name="connsiteX2" fmla="*/ 621713 w 648099"/>
                <a:gd name="connsiteY2" fmla="*/ 535349 h 578886"/>
                <a:gd name="connsiteX3" fmla="*/ 12537 w 648099"/>
                <a:gd name="connsiteY3" fmla="*/ 497972 h 578886"/>
                <a:gd name="connsiteX4" fmla="*/ 4334 w 648099"/>
                <a:gd name="connsiteY4" fmla="*/ 81348 h 578886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5" fmla="*/ 51067 w 648099"/>
                <a:gd name="connsiteY5" fmla="*/ 18182 h 565791"/>
                <a:gd name="connsiteX0" fmla="*/ 95107 w 692139"/>
                <a:gd name="connsiteY0" fmla="*/ 44563 h 592172"/>
                <a:gd name="connsiteX1" fmla="*/ 661045 w 692139"/>
                <a:gd name="connsiteY1" fmla="*/ 58081 h 592172"/>
                <a:gd name="connsiteX2" fmla="*/ 665753 w 692139"/>
                <a:gd name="connsiteY2" fmla="*/ 561730 h 592172"/>
                <a:gd name="connsiteX3" fmla="*/ 56577 w 692139"/>
                <a:gd name="connsiteY3" fmla="*/ 524353 h 592172"/>
                <a:gd name="connsiteX4" fmla="*/ 95107 w 692139"/>
                <a:gd name="connsiteY4" fmla="*/ 44563 h 59217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10474 h 567526"/>
                <a:gd name="connsiteX1" fmla="*/ 668271 w 726505"/>
                <a:gd name="connsiteY1" fmla="*/ 33435 h 567526"/>
                <a:gd name="connsiteX2" fmla="*/ 672979 w 726505"/>
                <a:gd name="connsiteY2" fmla="*/ 537084 h 567526"/>
                <a:gd name="connsiteX3" fmla="*/ 63803 w 726505"/>
                <a:gd name="connsiteY3" fmla="*/ 499707 h 567526"/>
                <a:gd name="connsiteX4" fmla="*/ 84274 w 726505"/>
                <a:gd name="connsiteY4" fmla="*/ 10474 h 567526"/>
                <a:gd name="connsiteX0" fmla="*/ 84274 w 747243"/>
                <a:gd name="connsiteY0" fmla="*/ 23576 h 595793"/>
                <a:gd name="connsiteX1" fmla="*/ 671883 w 747243"/>
                <a:gd name="connsiteY1" fmla="*/ 24503 h 595793"/>
                <a:gd name="connsiteX2" fmla="*/ 672979 w 747243"/>
                <a:gd name="connsiteY2" fmla="*/ 550186 h 595793"/>
                <a:gd name="connsiteX3" fmla="*/ 63803 w 747243"/>
                <a:gd name="connsiteY3" fmla="*/ 512809 h 595793"/>
                <a:gd name="connsiteX4" fmla="*/ 84274 w 747243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672979"/>
                <a:gd name="connsiteY0" fmla="*/ 23576 h 595793"/>
                <a:gd name="connsiteX1" fmla="*/ 671883 w 672979"/>
                <a:gd name="connsiteY1" fmla="*/ 24503 h 595793"/>
                <a:gd name="connsiteX2" fmla="*/ 672979 w 672979"/>
                <a:gd name="connsiteY2" fmla="*/ 550186 h 595793"/>
                <a:gd name="connsiteX3" fmla="*/ 63803 w 672979"/>
                <a:gd name="connsiteY3" fmla="*/ 512809 h 595793"/>
                <a:gd name="connsiteX4" fmla="*/ 84274 w 672979"/>
                <a:gd name="connsiteY4" fmla="*/ 23576 h 595793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60608"/>
                <a:gd name="connsiteX1" fmla="*/ 671883 w 672979"/>
                <a:gd name="connsiteY1" fmla="*/ 24503 h 560608"/>
                <a:gd name="connsiteX2" fmla="*/ 672979 w 672979"/>
                <a:gd name="connsiteY2" fmla="*/ 550186 h 560608"/>
                <a:gd name="connsiteX3" fmla="*/ 63803 w 672979"/>
                <a:gd name="connsiteY3" fmla="*/ 512809 h 560608"/>
                <a:gd name="connsiteX4" fmla="*/ 84274 w 672979"/>
                <a:gd name="connsiteY4" fmla="*/ 23576 h 560608"/>
                <a:gd name="connsiteX0" fmla="*/ 84274 w 672979"/>
                <a:gd name="connsiteY0" fmla="*/ 23576 h 567351"/>
                <a:gd name="connsiteX1" fmla="*/ 671883 w 672979"/>
                <a:gd name="connsiteY1" fmla="*/ 24503 h 567351"/>
                <a:gd name="connsiteX2" fmla="*/ 672979 w 672979"/>
                <a:gd name="connsiteY2" fmla="*/ 550186 h 567351"/>
                <a:gd name="connsiteX3" fmla="*/ 63803 w 672979"/>
                <a:gd name="connsiteY3" fmla="*/ 512809 h 567351"/>
                <a:gd name="connsiteX4" fmla="*/ 84274 w 672979"/>
                <a:gd name="connsiteY4" fmla="*/ 23576 h 567351"/>
                <a:gd name="connsiteX0" fmla="*/ 72869 w 661574"/>
                <a:gd name="connsiteY0" fmla="*/ 23576 h 567351"/>
                <a:gd name="connsiteX1" fmla="*/ 660478 w 661574"/>
                <a:gd name="connsiteY1" fmla="*/ 24503 h 567351"/>
                <a:gd name="connsiteX2" fmla="*/ 661574 w 661574"/>
                <a:gd name="connsiteY2" fmla="*/ 550186 h 567351"/>
                <a:gd name="connsiteX3" fmla="*/ 52398 w 661574"/>
                <a:gd name="connsiteY3" fmla="*/ 512809 h 567351"/>
                <a:gd name="connsiteX4" fmla="*/ 72869 w 661574"/>
                <a:gd name="connsiteY4" fmla="*/ 23576 h 567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574" h="567351">
                  <a:moveTo>
                    <a:pt x="72869" y="23576"/>
                  </a:moveTo>
                  <a:cubicBezTo>
                    <a:pt x="184450" y="15112"/>
                    <a:pt x="500961" y="-25493"/>
                    <a:pt x="660478" y="24503"/>
                  </a:cubicBezTo>
                  <a:cubicBezTo>
                    <a:pt x="621347" y="102828"/>
                    <a:pt x="636508" y="437325"/>
                    <a:pt x="661574" y="550186"/>
                  </a:cubicBezTo>
                  <a:cubicBezTo>
                    <a:pt x="560227" y="571764"/>
                    <a:pt x="148547" y="585268"/>
                    <a:pt x="52398" y="512809"/>
                  </a:cubicBezTo>
                  <a:cubicBezTo>
                    <a:pt x="-13816" y="401434"/>
                    <a:pt x="-27876" y="101288"/>
                    <a:pt x="72869" y="23576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椭圆 31"/>
            <p:cNvSpPr/>
            <p:nvPr/>
          </p:nvSpPr>
          <p:spPr>
            <a:xfrm rot="5400000">
              <a:off x="1202547" y="828634"/>
              <a:ext cx="3489396" cy="3375227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" fmla="*/ 328247 w 656494"/>
                <a:gd name="connsiteY0" fmla="*/ 0 h 633046"/>
                <a:gd name="connsiteX1" fmla="*/ 656494 w 656494"/>
                <a:gd name="connsiteY1" fmla="*/ 316523 h 633046"/>
                <a:gd name="connsiteX2" fmla="*/ 328247 w 656494"/>
                <a:gd name="connsiteY2" fmla="*/ 633046 h 633046"/>
                <a:gd name="connsiteX3" fmla="*/ 0 w 656494"/>
                <a:gd name="connsiteY3" fmla="*/ 316523 h 633046"/>
                <a:gd name="connsiteX4" fmla="*/ 419687 w 656494"/>
                <a:gd name="connsiteY4" fmla="*/ 91440 h 633046"/>
                <a:gd name="connsiteX0" fmla="*/ 402964 w 731211"/>
                <a:gd name="connsiteY0" fmla="*/ 0 h 633046"/>
                <a:gd name="connsiteX1" fmla="*/ 731211 w 731211"/>
                <a:gd name="connsiteY1" fmla="*/ 316523 h 633046"/>
                <a:gd name="connsiteX2" fmla="*/ 402964 w 731211"/>
                <a:gd name="connsiteY2" fmla="*/ 633046 h 633046"/>
                <a:gd name="connsiteX3" fmla="*/ 74717 w 731211"/>
                <a:gd name="connsiteY3" fmla="*/ 316523 h 633046"/>
                <a:gd name="connsiteX4" fmla="*/ 161895 w 731211"/>
                <a:gd name="connsiteY4" fmla="*/ 152400 h 633046"/>
                <a:gd name="connsiteX0" fmla="*/ 353700 w 681947"/>
                <a:gd name="connsiteY0" fmla="*/ 0 h 633046"/>
                <a:gd name="connsiteX1" fmla="*/ 681947 w 681947"/>
                <a:gd name="connsiteY1" fmla="*/ 316523 h 633046"/>
                <a:gd name="connsiteX2" fmla="*/ 353700 w 681947"/>
                <a:gd name="connsiteY2" fmla="*/ 633046 h 633046"/>
                <a:gd name="connsiteX3" fmla="*/ 25453 w 681947"/>
                <a:gd name="connsiteY3" fmla="*/ 316523 h 633046"/>
                <a:gd name="connsiteX4" fmla="*/ 112631 w 681947"/>
                <a:gd name="connsiteY4" fmla="*/ 152400 h 633046"/>
                <a:gd name="connsiteX0" fmla="*/ 341249 w 669496"/>
                <a:gd name="connsiteY0" fmla="*/ 0 h 633046"/>
                <a:gd name="connsiteX1" fmla="*/ 669496 w 669496"/>
                <a:gd name="connsiteY1" fmla="*/ 316523 h 633046"/>
                <a:gd name="connsiteX2" fmla="*/ 341249 w 669496"/>
                <a:gd name="connsiteY2" fmla="*/ 633046 h 633046"/>
                <a:gd name="connsiteX3" fmla="*/ 13002 w 669496"/>
                <a:gd name="connsiteY3" fmla="*/ 316523 h 633046"/>
                <a:gd name="connsiteX4" fmla="*/ 100180 w 669496"/>
                <a:gd name="connsiteY4" fmla="*/ 152400 h 633046"/>
                <a:gd name="connsiteX0" fmla="*/ 347951 w 676198"/>
                <a:gd name="connsiteY0" fmla="*/ 0 h 633046"/>
                <a:gd name="connsiteX1" fmla="*/ 676198 w 676198"/>
                <a:gd name="connsiteY1" fmla="*/ 316523 h 633046"/>
                <a:gd name="connsiteX2" fmla="*/ 347951 w 676198"/>
                <a:gd name="connsiteY2" fmla="*/ 633046 h 633046"/>
                <a:gd name="connsiteX3" fmla="*/ 19704 w 676198"/>
                <a:gd name="connsiteY3" fmla="*/ 316523 h 633046"/>
                <a:gd name="connsiteX4" fmla="*/ 79173 w 676198"/>
                <a:gd name="connsiteY4" fmla="*/ 113607 h 633046"/>
                <a:gd name="connsiteX0" fmla="*/ 333371 w 661618"/>
                <a:gd name="connsiteY0" fmla="*/ 0 h 633046"/>
                <a:gd name="connsiteX1" fmla="*/ 661618 w 661618"/>
                <a:gd name="connsiteY1" fmla="*/ 316523 h 633046"/>
                <a:gd name="connsiteX2" fmla="*/ 333371 w 661618"/>
                <a:gd name="connsiteY2" fmla="*/ 633046 h 633046"/>
                <a:gd name="connsiteX3" fmla="*/ 5124 w 661618"/>
                <a:gd name="connsiteY3" fmla="*/ 316523 h 633046"/>
                <a:gd name="connsiteX4" fmla="*/ 64593 w 661618"/>
                <a:gd name="connsiteY4" fmla="*/ 113607 h 633046"/>
                <a:gd name="connsiteX0" fmla="*/ 178200 w 661618"/>
                <a:gd name="connsiteY0" fmla="*/ 0 h 583170"/>
                <a:gd name="connsiteX1" fmla="*/ 661618 w 661618"/>
                <a:gd name="connsiteY1" fmla="*/ 266647 h 583170"/>
                <a:gd name="connsiteX2" fmla="*/ 333371 w 661618"/>
                <a:gd name="connsiteY2" fmla="*/ 583170 h 583170"/>
                <a:gd name="connsiteX3" fmla="*/ 5124 w 661618"/>
                <a:gd name="connsiteY3" fmla="*/ 266647 h 583170"/>
                <a:gd name="connsiteX4" fmla="*/ 64593 w 661618"/>
                <a:gd name="connsiteY4" fmla="*/ 63731 h 583170"/>
                <a:gd name="connsiteX0" fmla="*/ 178200 w 662133"/>
                <a:gd name="connsiteY0" fmla="*/ 66578 h 649748"/>
                <a:gd name="connsiteX1" fmla="*/ 412660 w 662133"/>
                <a:gd name="connsiteY1" fmla="*/ 10947 h 649748"/>
                <a:gd name="connsiteX2" fmla="*/ 661618 w 662133"/>
                <a:gd name="connsiteY2" fmla="*/ 333225 h 649748"/>
                <a:gd name="connsiteX3" fmla="*/ 333371 w 662133"/>
                <a:gd name="connsiteY3" fmla="*/ 649748 h 649748"/>
                <a:gd name="connsiteX4" fmla="*/ 5124 w 662133"/>
                <a:gd name="connsiteY4" fmla="*/ 333225 h 649748"/>
                <a:gd name="connsiteX5" fmla="*/ 64593 w 662133"/>
                <a:gd name="connsiteY5" fmla="*/ 130309 h 649748"/>
                <a:gd name="connsiteX0" fmla="*/ 178200 w 662148"/>
                <a:gd name="connsiteY0" fmla="*/ 66578 h 649748"/>
                <a:gd name="connsiteX1" fmla="*/ 412660 w 662148"/>
                <a:gd name="connsiteY1" fmla="*/ 10947 h 649748"/>
                <a:gd name="connsiteX2" fmla="*/ 661618 w 662148"/>
                <a:gd name="connsiteY2" fmla="*/ 333225 h 649748"/>
                <a:gd name="connsiteX3" fmla="*/ 333371 w 662148"/>
                <a:gd name="connsiteY3" fmla="*/ 649748 h 649748"/>
                <a:gd name="connsiteX4" fmla="*/ 5124 w 662148"/>
                <a:gd name="connsiteY4" fmla="*/ 333225 h 649748"/>
                <a:gd name="connsiteX5" fmla="*/ 64593 w 662148"/>
                <a:gd name="connsiteY5" fmla="*/ 130309 h 649748"/>
                <a:gd name="connsiteX0" fmla="*/ 178200 w 662148"/>
                <a:gd name="connsiteY0" fmla="*/ 61032 h 644202"/>
                <a:gd name="connsiteX1" fmla="*/ 412660 w 662148"/>
                <a:gd name="connsiteY1" fmla="*/ 5401 h 644202"/>
                <a:gd name="connsiteX2" fmla="*/ 661618 w 662148"/>
                <a:gd name="connsiteY2" fmla="*/ 327679 h 644202"/>
                <a:gd name="connsiteX3" fmla="*/ 333371 w 662148"/>
                <a:gd name="connsiteY3" fmla="*/ 644202 h 644202"/>
                <a:gd name="connsiteX4" fmla="*/ 5124 w 662148"/>
                <a:gd name="connsiteY4" fmla="*/ 327679 h 644202"/>
                <a:gd name="connsiteX5" fmla="*/ 64593 w 662148"/>
                <a:gd name="connsiteY5" fmla="*/ 124763 h 644202"/>
                <a:gd name="connsiteX0" fmla="*/ 178200 w 662148"/>
                <a:gd name="connsiteY0" fmla="*/ 75865 h 659035"/>
                <a:gd name="connsiteX1" fmla="*/ 168819 w 662148"/>
                <a:gd name="connsiteY1" fmla="*/ 31317 h 659035"/>
                <a:gd name="connsiteX2" fmla="*/ 412660 w 662148"/>
                <a:gd name="connsiteY2" fmla="*/ 20234 h 659035"/>
                <a:gd name="connsiteX3" fmla="*/ 661618 w 662148"/>
                <a:gd name="connsiteY3" fmla="*/ 342512 h 659035"/>
                <a:gd name="connsiteX4" fmla="*/ 333371 w 662148"/>
                <a:gd name="connsiteY4" fmla="*/ 659035 h 659035"/>
                <a:gd name="connsiteX5" fmla="*/ 5124 w 662148"/>
                <a:gd name="connsiteY5" fmla="*/ 342512 h 659035"/>
                <a:gd name="connsiteX6" fmla="*/ 64593 w 662148"/>
                <a:gd name="connsiteY6" fmla="*/ 139596 h 659035"/>
                <a:gd name="connsiteX0" fmla="*/ 178200 w 662148"/>
                <a:gd name="connsiteY0" fmla="*/ 68901 h 652071"/>
                <a:gd name="connsiteX1" fmla="*/ 130026 w 662148"/>
                <a:gd name="connsiteY1" fmla="*/ 68688 h 652071"/>
                <a:gd name="connsiteX2" fmla="*/ 412660 w 662148"/>
                <a:gd name="connsiteY2" fmla="*/ 13270 h 652071"/>
                <a:gd name="connsiteX3" fmla="*/ 661618 w 662148"/>
                <a:gd name="connsiteY3" fmla="*/ 335548 h 652071"/>
                <a:gd name="connsiteX4" fmla="*/ 333371 w 662148"/>
                <a:gd name="connsiteY4" fmla="*/ 652071 h 652071"/>
                <a:gd name="connsiteX5" fmla="*/ 5124 w 662148"/>
                <a:gd name="connsiteY5" fmla="*/ 335548 h 652071"/>
                <a:gd name="connsiteX6" fmla="*/ 64593 w 662148"/>
                <a:gd name="connsiteY6" fmla="*/ 132632 h 652071"/>
                <a:gd name="connsiteX0" fmla="*/ 178200 w 662220"/>
                <a:gd name="connsiteY0" fmla="*/ 68901 h 652071"/>
                <a:gd name="connsiteX1" fmla="*/ 130026 w 662220"/>
                <a:gd name="connsiteY1" fmla="*/ 68688 h 652071"/>
                <a:gd name="connsiteX2" fmla="*/ 412660 w 662220"/>
                <a:gd name="connsiteY2" fmla="*/ 13270 h 652071"/>
                <a:gd name="connsiteX3" fmla="*/ 661618 w 662220"/>
                <a:gd name="connsiteY3" fmla="*/ 335548 h 652071"/>
                <a:gd name="connsiteX4" fmla="*/ 333371 w 662220"/>
                <a:gd name="connsiteY4" fmla="*/ 652071 h 652071"/>
                <a:gd name="connsiteX5" fmla="*/ 5124 w 662220"/>
                <a:gd name="connsiteY5" fmla="*/ 335548 h 652071"/>
                <a:gd name="connsiteX6" fmla="*/ 64593 w 662220"/>
                <a:gd name="connsiteY6" fmla="*/ 132632 h 652071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6252 w 660272"/>
                <a:gd name="connsiteY0" fmla="*/ 58449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272"/>
                <a:gd name="connsiteY0" fmla="*/ 30740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191"/>
                <a:gd name="connsiteY0" fmla="*/ 41069 h 651948"/>
                <a:gd name="connsiteX1" fmla="*/ 161329 w 660191"/>
                <a:gd name="connsiteY1" fmla="*/ 63023 h 651948"/>
                <a:gd name="connsiteX2" fmla="*/ 410712 w 660191"/>
                <a:gd name="connsiteY2" fmla="*/ 13147 h 651948"/>
                <a:gd name="connsiteX3" fmla="*/ 659670 w 660191"/>
                <a:gd name="connsiteY3" fmla="*/ 335425 h 651948"/>
                <a:gd name="connsiteX4" fmla="*/ 331423 w 660191"/>
                <a:gd name="connsiteY4" fmla="*/ 651948 h 651948"/>
                <a:gd name="connsiteX5" fmla="*/ 3176 w 660191"/>
                <a:gd name="connsiteY5" fmla="*/ 335425 h 651948"/>
                <a:gd name="connsiteX6" fmla="*/ 62645 w 660191"/>
                <a:gd name="connsiteY6" fmla="*/ 132509 h 651948"/>
                <a:gd name="connsiteX0" fmla="*/ 253837 w 660897"/>
                <a:gd name="connsiteY0" fmla="*/ 45475 h 656354"/>
                <a:gd name="connsiteX1" fmla="*/ 161329 w 660897"/>
                <a:gd name="connsiteY1" fmla="*/ 67429 h 656354"/>
                <a:gd name="connsiteX2" fmla="*/ 410712 w 660897"/>
                <a:gd name="connsiteY2" fmla="*/ 17553 h 656354"/>
                <a:gd name="connsiteX3" fmla="*/ 659670 w 660897"/>
                <a:gd name="connsiteY3" fmla="*/ 339831 h 656354"/>
                <a:gd name="connsiteX4" fmla="*/ 331423 w 660897"/>
                <a:gd name="connsiteY4" fmla="*/ 656354 h 656354"/>
                <a:gd name="connsiteX5" fmla="*/ 3176 w 660897"/>
                <a:gd name="connsiteY5" fmla="*/ 339831 h 656354"/>
                <a:gd name="connsiteX6" fmla="*/ 62645 w 660897"/>
                <a:gd name="connsiteY6" fmla="*/ 136915 h 656354"/>
                <a:gd name="connsiteX0" fmla="*/ 253837 w 660406"/>
                <a:gd name="connsiteY0" fmla="*/ 41070 h 651949"/>
                <a:gd name="connsiteX1" fmla="*/ 161329 w 660406"/>
                <a:gd name="connsiteY1" fmla="*/ 63024 h 651949"/>
                <a:gd name="connsiteX2" fmla="*/ 410712 w 660406"/>
                <a:gd name="connsiteY2" fmla="*/ 13148 h 651949"/>
                <a:gd name="connsiteX3" fmla="*/ 659670 w 660406"/>
                <a:gd name="connsiteY3" fmla="*/ 335426 h 651949"/>
                <a:gd name="connsiteX4" fmla="*/ 331423 w 660406"/>
                <a:gd name="connsiteY4" fmla="*/ 651949 h 651949"/>
                <a:gd name="connsiteX5" fmla="*/ 3176 w 660406"/>
                <a:gd name="connsiteY5" fmla="*/ 335426 h 651949"/>
                <a:gd name="connsiteX6" fmla="*/ 62645 w 660406"/>
                <a:gd name="connsiteY6" fmla="*/ 132510 h 651949"/>
                <a:gd name="connsiteX0" fmla="*/ 161329 w 660406"/>
                <a:gd name="connsiteY0" fmla="*/ 63024 h 651949"/>
                <a:gd name="connsiteX1" fmla="*/ 410712 w 660406"/>
                <a:gd name="connsiteY1" fmla="*/ 13148 h 651949"/>
                <a:gd name="connsiteX2" fmla="*/ 659670 w 660406"/>
                <a:gd name="connsiteY2" fmla="*/ 335426 h 651949"/>
                <a:gd name="connsiteX3" fmla="*/ 331423 w 660406"/>
                <a:gd name="connsiteY3" fmla="*/ 651949 h 651949"/>
                <a:gd name="connsiteX4" fmla="*/ 3176 w 660406"/>
                <a:gd name="connsiteY4" fmla="*/ 335426 h 651949"/>
                <a:gd name="connsiteX5" fmla="*/ 62645 w 660406"/>
                <a:gd name="connsiteY5" fmla="*/ 132510 h 651949"/>
                <a:gd name="connsiteX0" fmla="*/ 128078 w 660207"/>
                <a:gd name="connsiteY0" fmla="*/ 63024 h 651949"/>
                <a:gd name="connsiteX1" fmla="*/ 410712 w 660207"/>
                <a:gd name="connsiteY1" fmla="*/ 13148 h 651949"/>
                <a:gd name="connsiteX2" fmla="*/ 659670 w 660207"/>
                <a:gd name="connsiteY2" fmla="*/ 335426 h 651949"/>
                <a:gd name="connsiteX3" fmla="*/ 331423 w 660207"/>
                <a:gd name="connsiteY3" fmla="*/ 651949 h 651949"/>
                <a:gd name="connsiteX4" fmla="*/ 3176 w 660207"/>
                <a:gd name="connsiteY4" fmla="*/ 335426 h 651949"/>
                <a:gd name="connsiteX5" fmla="*/ 62645 w 660207"/>
                <a:gd name="connsiteY5" fmla="*/ 132510 h 651949"/>
                <a:gd name="connsiteX0" fmla="*/ 128078 w 660438"/>
                <a:gd name="connsiteY0" fmla="*/ 60888 h 649813"/>
                <a:gd name="connsiteX1" fmla="*/ 410712 w 660438"/>
                <a:gd name="connsiteY1" fmla="*/ 11012 h 649813"/>
                <a:gd name="connsiteX2" fmla="*/ 659670 w 660438"/>
                <a:gd name="connsiteY2" fmla="*/ 333290 h 649813"/>
                <a:gd name="connsiteX3" fmla="*/ 331423 w 660438"/>
                <a:gd name="connsiteY3" fmla="*/ 649813 h 649813"/>
                <a:gd name="connsiteX4" fmla="*/ 3176 w 660438"/>
                <a:gd name="connsiteY4" fmla="*/ 333290 h 649813"/>
                <a:gd name="connsiteX5" fmla="*/ 62645 w 660438"/>
                <a:gd name="connsiteY5" fmla="*/ 130374 h 649813"/>
                <a:gd name="connsiteX0" fmla="*/ 128078 w 660438"/>
                <a:gd name="connsiteY0" fmla="*/ 64927 h 653852"/>
                <a:gd name="connsiteX1" fmla="*/ 410712 w 660438"/>
                <a:gd name="connsiteY1" fmla="*/ 15051 h 653852"/>
                <a:gd name="connsiteX2" fmla="*/ 659670 w 660438"/>
                <a:gd name="connsiteY2" fmla="*/ 337329 h 653852"/>
                <a:gd name="connsiteX3" fmla="*/ 331423 w 660438"/>
                <a:gd name="connsiteY3" fmla="*/ 653852 h 653852"/>
                <a:gd name="connsiteX4" fmla="*/ 3176 w 660438"/>
                <a:gd name="connsiteY4" fmla="*/ 337329 h 653852"/>
                <a:gd name="connsiteX5" fmla="*/ 62645 w 660438"/>
                <a:gd name="connsiteY5" fmla="*/ 134413 h 653852"/>
                <a:gd name="connsiteX0" fmla="*/ 128078 w 687378"/>
                <a:gd name="connsiteY0" fmla="*/ 58090 h 647015"/>
                <a:gd name="connsiteX1" fmla="*/ 571432 w 687378"/>
                <a:gd name="connsiteY1" fmla="*/ 16673 h 647015"/>
                <a:gd name="connsiteX2" fmla="*/ 659670 w 687378"/>
                <a:gd name="connsiteY2" fmla="*/ 330492 h 647015"/>
                <a:gd name="connsiteX3" fmla="*/ 331423 w 687378"/>
                <a:gd name="connsiteY3" fmla="*/ 647015 h 647015"/>
                <a:gd name="connsiteX4" fmla="*/ 3176 w 687378"/>
                <a:gd name="connsiteY4" fmla="*/ 330492 h 647015"/>
                <a:gd name="connsiteX5" fmla="*/ 62645 w 687378"/>
                <a:gd name="connsiteY5" fmla="*/ 127576 h 647015"/>
                <a:gd name="connsiteX0" fmla="*/ 128078 w 677145"/>
                <a:gd name="connsiteY0" fmla="*/ 58090 h 663933"/>
                <a:gd name="connsiteX1" fmla="*/ 571432 w 677145"/>
                <a:gd name="connsiteY1" fmla="*/ 16673 h 663933"/>
                <a:gd name="connsiteX2" fmla="*/ 659670 w 677145"/>
                <a:gd name="connsiteY2" fmla="*/ 330492 h 663933"/>
                <a:gd name="connsiteX3" fmla="*/ 559815 w 677145"/>
                <a:gd name="connsiteY3" fmla="*/ 663933 h 663933"/>
                <a:gd name="connsiteX4" fmla="*/ 3176 w 677145"/>
                <a:gd name="connsiteY4" fmla="*/ 330492 h 663933"/>
                <a:gd name="connsiteX5" fmla="*/ 62645 w 677145"/>
                <a:gd name="connsiteY5" fmla="*/ 127576 h 663933"/>
                <a:gd name="connsiteX0" fmla="*/ 101940 w 644966"/>
                <a:gd name="connsiteY0" fmla="*/ 58090 h 685888"/>
                <a:gd name="connsiteX1" fmla="*/ 545294 w 644966"/>
                <a:gd name="connsiteY1" fmla="*/ 16673 h 685888"/>
                <a:gd name="connsiteX2" fmla="*/ 633532 w 644966"/>
                <a:gd name="connsiteY2" fmla="*/ 330492 h 685888"/>
                <a:gd name="connsiteX3" fmla="*/ 533677 w 644966"/>
                <a:gd name="connsiteY3" fmla="*/ 663933 h 685888"/>
                <a:gd name="connsiteX4" fmla="*/ 10874 w 644966"/>
                <a:gd name="connsiteY4" fmla="*/ 575801 h 685888"/>
                <a:gd name="connsiteX5" fmla="*/ 36507 w 644966"/>
                <a:gd name="connsiteY5" fmla="*/ 127576 h 685888"/>
                <a:gd name="connsiteX0" fmla="*/ 101940 w 642626"/>
                <a:gd name="connsiteY0" fmla="*/ 58090 h 654766"/>
                <a:gd name="connsiteX1" fmla="*/ 545294 w 642626"/>
                <a:gd name="connsiteY1" fmla="*/ 16673 h 654766"/>
                <a:gd name="connsiteX2" fmla="*/ 633532 w 642626"/>
                <a:gd name="connsiteY2" fmla="*/ 330492 h 654766"/>
                <a:gd name="connsiteX3" fmla="*/ 567513 w 642626"/>
                <a:gd name="connsiteY3" fmla="*/ 613179 h 654766"/>
                <a:gd name="connsiteX4" fmla="*/ 10874 w 642626"/>
                <a:gd name="connsiteY4" fmla="*/ 575801 h 654766"/>
                <a:gd name="connsiteX5" fmla="*/ 36507 w 642626"/>
                <a:gd name="connsiteY5" fmla="*/ 127576 h 654766"/>
                <a:gd name="connsiteX0" fmla="*/ 101940 w 642626"/>
                <a:gd name="connsiteY0" fmla="*/ 30477 h 627153"/>
                <a:gd name="connsiteX1" fmla="*/ 545294 w 642626"/>
                <a:gd name="connsiteY1" fmla="*/ 31354 h 627153"/>
                <a:gd name="connsiteX2" fmla="*/ 633532 w 642626"/>
                <a:gd name="connsiteY2" fmla="*/ 302879 h 627153"/>
                <a:gd name="connsiteX3" fmla="*/ 567513 w 642626"/>
                <a:gd name="connsiteY3" fmla="*/ 585566 h 627153"/>
                <a:gd name="connsiteX4" fmla="*/ 10874 w 642626"/>
                <a:gd name="connsiteY4" fmla="*/ 548188 h 627153"/>
                <a:gd name="connsiteX5" fmla="*/ 36507 w 642626"/>
                <a:gd name="connsiteY5" fmla="*/ 99963 h 627153"/>
                <a:gd name="connsiteX0" fmla="*/ 101940 w 641803"/>
                <a:gd name="connsiteY0" fmla="*/ 32533 h 629209"/>
                <a:gd name="connsiteX1" fmla="*/ 545294 w 641803"/>
                <a:gd name="connsiteY1" fmla="*/ 33410 h 629209"/>
                <a:gd name="connsiteX2" fmla="*/ 633532 w 641803"/>
                <a:gd name="connsiteY2" fmla="*/ 304935 h 629209"/>
                <a:gd name="connsiteX3" fmla="*/ 567513 w 641803"/>
                <a:gd name="connsiteY3" fmla="*/ 587622 h 629209"/>
                <a:gd name="connsiteX4" fmla="*/ 10874 w 641803"/>
                <a:gd name="connsiteY4" fmla="*/ 550244 h 629209"/>
                <a:gd name="connsiteX5" fmla="*/ 36507 w 641803"/>
                <a:gd name="connsiteY5" fmla="*/ 102019 h 629209"/>
                <a:gd name="connsiteX0" fmla="*/ 93785 w 633648"/>
                <a:gd name="connsiteY0" fmla="*/ 32533 h 629209"/>
                <a:gd name="connsiteX1" fmla="*/ 537139 w 633648"/>
                <a:gd name="connsiteY1" fmla="*/ 33410 h 629209"/>
                <a:gd name="connsiteX2" fmla="*/ 625377 w 633648"/>
                <a:gd name="connsiteY2" fmla="*/ 304935 h 629209"/>
                <a:gd name="connsiteX3" fmla="*/ 559358 w 633648"/>
                <a:gd name="connsiteY3" fmla="*/ 587622 h 629209"/>
                <a:gd name="connsiteX4" fmla="*/ 2719 w 633648"/>
                <a:gd name="connsiteY4" fmla="*/ 550244 h 629209"/>
                <a:gd name="connsiteX5" fmla="*/ 28352 w 633648"/>
                <a:gd name="connsiteY5" fmla="*/ 102019 h 629209"/>
                <a:gd name="connsiteX0" fmla="*/ 103603 w 643466"/>
                <a:gd name="connsiteY0" fmla="*/ 32533 h 629209"/>
                <a:gd name="connsiteX1" fmla="*/ 546957 w 643466"/>
                <a:gd name="connsiteY1" fmla="*/ 33410 h 629209"/>
                <a:gd name="connsiteX2" fmla="*/ 635195 w 643466"/>
                <a:gd name="connsiteY2" fmla="*/ 304935 h 629209"/>
                <a:gd name="connsiteX3" fmla="*/ 569176 w 643466"/>
                <a:gd name="connsiteY3" fmla="*/ 587622 h 629209"/>
                <a:gd name="connsiteX4" fmla="*/ 12537 w 643466"/>
                <a:gd name="connsiteY4" fmla="*/ 550244 h 629209"/>
                <a:gd name="connsiteX5" fmla="*/ 4334 w 643466"/>
                <a:gd name="connsiteY5" fmla="*/ 102019 h 629209"/>
                <a:gd name="connsiteX0" fmla="*/ 103603 w 643466"/>
                <a:gd name="connsiteY0" fmla="*/ 32533 h 613248"/>
                <a:gd name="connsiteX1" fmla="*/ 546957 w 643466"/>
                <a:gd name="connsiteY1" fmla="*/ 33410 h 613248"/>
                <a:gd name="connsiteX2" fmla="*/ 635195 w 643466"/>
                <a:gd name="connsiteY2" fmla="*/ 304935 h 613248"/>
                <a:gd name="connsiteX3" fmla="*/ 569176 w 643466"/>
                <a:gd name="connsiteY3" fmla="*/ 587622 h 613248"/>
                <a:gd name="connsiteX4" fmla="*/ 12537 w 643466"/>
                <a:gd name="connsiteY4" fmla="*/ 518643 h 613248"/>
                <a:gd name="connsiteX5" fmla="*/ 4334 w 643466"/>
                <a:gd name="connsiteY5" fmla="*/ 102019 h 613248"/>
                <a:gd name="connsiteX0" fmla="*/ 103603 w 622280"/>
                <a:gd name="connsiteY0" fmla="*/ 51723 h 632438"/>
                <a:gd name="connsiteX1" fmla="*/ 546957 w 622280"/>
                <a:gd name="connsiteY1" fmla="*/ 52600 h 632438"/>
                <a:gd name="connsiteX2" fmla="*/ 569176 w 622280"/>
                <a:gd name="connsiteY2" fmla="*/ 606812 h 632438"/>
                <a:gd name="connsiteX3" fmla="*/ 12537 w 622280"/>
                <a:gd name="connsiteY3" fmla="*/ 537833 h 632438"/>
                <a:gd name="connsiteX4" fmla="*/ 4334 w 622280"/>
                <a:gd name="connsiteY4" fmla="*/ 121209 h 632438"/>
                <a:gd name="connsiteX0" fmla="*/ 103603 w 640916"/>
                <a:gd name="connsiteY0" fmla="*/ 51277 h 628066"/>
                <a:gd name="connsiteX1" fmla="*/ 546957 w 640916"/>
                <a:gd name="connsiteY1" fmla="*/ 52154 h 628066"/>
                <a:gd name="connsiteX2" fmla="*/ 595444 w 640916"/>
                <a:gd name="connsiteY2" fmla="*/ 600046 h 628066"/>
                <a:gd name="connsiteX3" fmla="*/ 12537 w 640916"/>
                <a:gd name="connsiteY3" fmla="*/ 537387 h 628066"/>
                <a:gd name="connsiteX4" fmla="*/ 4334 w 640916"/>
                <a:gd name="connsiteY4" fmla="*/ 120763 h 628066"/>
                <a:gd name="connsiteX0" fmla="*/ 103603 w 629940"/>
                <a:gd name="connsiteY0" fmla="*/ 26437 h 603226"/>
                <a:gd name="connsiteX1" fmla="*/ 546957 w 629940"/>
                <a:gd name="connsiteY1" fmla="*/ 27314 h 603226"/>
                <a:gd name="connsiteX2" fmla="*/ 595444 w 629940"/>
                <a:gd name="connsiteY2" fmla="*/ 575206 h 603226"/>
                <a:gd name="connsiteX3" fmla="*/ 12537 w 629940"/>
                <a:gd name="connsiteY3" fmla="*/ 512547 h 603226"/>
                <a:gd name="connsiteX4" fmla="*/ 4334 w 629940"/>
                <a:gd name="connsiteY4" fmla="*/ 95923 h 603226"/>
                <a:gd name="connsiteX0" fmla="*/ 103603 w 651443"/>
                <a:gd name="connsiteY0" fmla="*/ 20041 h 614843"/>
                <a:gd name="connsiteX1" fmla="*/ 608249 w 651443"/>
                <a:gd name="connsiteY1" fmla="*/ 39879 h 614843"/>
                <a:gd name="connsiteX2" fmla="*/ 595444 w 651443"/>
                <a:gd name="connsiteY2" fmla="*/ 568810 h 614843"/>
                <a:gd name="connsiteX3" fmla="*/ 12537 w 651443"/>
                <a:gd name="connsiteY3" fmla="*/ 506151 h 614843"/>
                <a:gd name="connsiteX4" fmla="*/ 4334 w 651443"/>
                <a:gd name="connsiteY4" fmla="*/ 89527 h 614843"/>
                <a:gd name="connsiteX0" fmla="*/ 103603 w 640788"/>
                <a:gd name="connsiteY0" fmla="*/ 20041 h 614843"/>
                <a:gd name="connsiteX1" fmla="*/ 581981 w 640788"/>
                <a:gd name="connsiteY1" fmla="*/ 39879 h 614843"/>
                <a:gd name="connsiteX2" fmla="*/ 595444 w 640788"/>
                <a:gd name="connsiteY2" fmla="*/ 568810 h 614843"/>
                <a:gd name="connsiteX3" fmla="*/ 12537 w 640788"/>
                <a:gd name="connsiteY3" fmla="*/ 506151 h 614843"/>
                <a:gd name="connsiteX4" fmla="*/ 4334 w 640788"/>
                <a:gd name="connsiteY4" fmla="*/ 89527 h 614843"/>
                <a:gd name="connsiteX0" fmla="*/ 103603 w 673655"/>
                <a:gd name="connsiteY0" fmla="*/ 38763 h 618146"/>
                <a:gd name="connsiteX1" fmla="*/ 581981 w 673655"/>
                <a:gd name="connsiteY1" fmla="*/ 58601 h 618146"/>
                <a:gd name="connsiteX2" fmla="*/ 621713 w 673655"/>
                <a:gd name="connsiteY2" fmla="*/ 562250 h 618146"/>
                <a:gd name="connsiteX3" fmla="*/ 12537 w 673655"/>
                <a:gd name="connsiteY3" fmla="*/ 524873 h 618146"/>
                <a:gd name="connsiteX4" fmla="*/ 4334 w 673655"/>
                <a:gd name="connsiteY4" fmla="*/ 108249 h 618146"/>
                <a:gd name="connsiteX0" fmla="*/ 103603 w 654750"/>
                <a:gd name="connsiteY0" fmla="*/ 38763 h 605787"/>
                <a:gd name="connsiteX1" fmla="*/ 581981 w 654750"/>
                <a:gd name="connsiteY1" fmla="*/ 58601 h 605787"/>
                <a:gd name="connsiteX2" fmla="*/ 621713 w 654750"/>
                <a:gd name="connsiteY2" fmla="*/ 562250 h 605787"/>
                <a:gd name="connsiteX3" fmla="*/ 12537 w 654750"/>
                <a:gd name="connsiteY3" fmla="*/ 524873 h 605787"/>
                <a:gd name="connsiteX4" fmla="*/ 4334 w 654750"/>
                <a:gd name="connsiteY4" fmla="*/ 108249 h 605787"/>
                <a:gd name="connsiteX0" fmla="*/ 103603 w 643734"/>
                <a:gd name="connsiteY0" fmla="*/ 31800 h 598824"/>
                <a:gd name="connsiteX1" fmla="*/ 581981 w 643734"/>
                <a:gd name="connsiteY1" fmla="*/ 51638 h 598824"/>
                <a:gd name="connsiteX2" fmla="*/ 621713 w 643734"/>
                <a:gd name="connsiteY2" fmla="*/ 555287 h 598824"/>
                <a:gd name="connsiteX3" fmla="*/ 12537 w 643734"/>
                <a:gd name="connsiteY3" fmla="*/ 517910 h 598824"/>
                <a:gd name="connsiteX4" fmla="*/ 4334 w 643734"/>
                <a:gd name="connsiteY4" fmla="*/ 101286 h 598824"/>
                <a:gd name="connsiteX0" fmla="*/ 103603 w 643734"/>
                <a:gd name="connsiteY0" fmla="*/ 24551 h 591575"/>
                <a:gd name="connsiteX1" fmla="*/ 581981 w 643734"/>
                <a:gd name="connsiteY1" fmla="*/ 44389 h 591575"/>
                <a:gd name="connsiteX2" fmla="*/ 621713 w 643734"/>
                <a:gd name="connsiteY2" fmla="*/ 548038 h 591575"/>
                <a:gd name="connsiteX3" fmla="*/ 12537 w 643734"/>
                <a:gd name="connsiteY3" fmla="*/ 510661 h 591575"/>
                <a:gd name="connsiteX4" fmla="*/ 4334 w 643734"/>
                <a:gd name="connsiteY4" fmla="*/ 94037 h 591575"/>
                <a:gd name="connsiteX0" fmla="*/ 103603 w 643734"/>
                <a:gd name="connsiteY0" fmla="*/ 20135 h 587159"/>
                <a:gd name="connsiteX1" fmla="*/ 581981 w 643734"/>
                <a:gd name="connsiteY1" fmla="*/ 39973 h 587159"/>
                <a:gd name="connsiteX2" fmla="*/ 621713 w 643734"/>
                <a:gd name="connsiteY2" fmla="*/ 543622 h 587159"/>
                <a:gd name="connsiteX3" fmla="*/ 12537 w 643734"/>
                <a:gd name="connsiteY3" fmla="*/ 506245 h 587159"/>
                <a:gd name="connsiteX4" fmla="*/ 4334 w 643734"/>
                <a:gd name="connsiteY4" fmla="*/ 89621 h 587159"/>
                <a:gd name="connsiteX0" fmla="*/ 51067 w 657504"/>
                <a:gd name="connsiteY0" fmla="*/ 31623 h 592327"/>
                <a:gd name="connsiteX1" fmla="*/ 581981 w 657504"/>
                <a:gd name="connsiteY1" fmla="*/ 45141 h 592327"/>
                <a:gd name="connsiteX2" fmla="*/ 621713 w 657504"/>
                <a:gd name="connsiteY2" fmla="*/ 548790 h 592327"/>
                <a:gd name="connsiteX3" fmla="*/ 12537 w 657504"/>
                <a:gd name="connsiteY3" fmla="*/ 511413 h 592327"/>
                <a:gd name="connsiteX4" fmla="*/ 4334 w 657504"/>
                <a:gd name="connsiteY4" fmla="*/ 94789 h 592327"/>
                <a:gd name="connsiteX0" fmla="*/ 51067 w 676118"/>
                <a:gd name="connsiteY0" fmla="*/ 31623 h 604686"/>
                <a:gd name="connsiteX1" fmla="*/ 581981 w 676118"/>
                <a:gd name="connsiteY1" fmla="*/ 45141 h 604686"/>
                <a:gd name="connsiteX2" fmla="*/ 621713 w 676118"/>
                <a:gd name="connsiteY2" fmla="*/ 548790 h 604686"/>
                <a:gd name="connsiteX3" fmla="*/ 12537 w 676118"/>
                <a:gd name="connsiteY3" fmla="*/ 511413 h 604686"/>
                <a:gd name="connsiteX4" fmla="*/ 4334 w 676118"/>
                <a:gd name="connsiteY4" fmla="*/ 94789 h 604686"/>
                <a:gd name="connsiteX0" fmla="*/ 51067 w 659741"/>
                <a:gd name="connsiteY0" fmla="*/ 18182 h 591245"/>
                <a:gd name="connsiteX1" fmla="*/ 581981 w 659741"/>
                <a:gd name="connsiteY1" fmla="*/ 31700 h 591245"/>
                <a:gd name="connsiteX2" fmla="*/ 621713 w 659741"/>
                <a:gd name="connsiteY2" fmla="*/ 535349 h 591245"/>
                <a:gd name="connsiteX3" fmla="*/ 12537 w 659741"/>
                <a:gd name="connsiteY3" fmla="*/ 497972 h 591245"/>
                <a:gd name="connsiteX4" fmla="*/ 4334 w 659741"/>
                <a:gd name="connsiteY4" fmla="*/ 81348 h 591245"/>
                <a:gd name="connsiteX0" fmla="*/ 51067 w 671131"/>
                <a:gd name="connsiteY0" fmla="*/ 18182 h 591245"/>
                <a:gd name="connsiteX1" fmla="*/ 617005 w 671131"/>
                <a:gd name="connsiteY1" fmla="*/ 31700 h 591245"/>
                <a:gd name="connsiteX2" fmla="*/ 621713 w 671131"/>
                <a:gd name="connsiteY2" fmla="*/ 535349 h 591245"/>
                <a:gd name="connsiteX3" fmla="*/ 12537 w 671131"/>
                <a:gd name="connsiteY3" fmla="*/ 497972 h 591245"/>
                <a:gd name="connsiteX4" fmla="*/ 4334 w 671131"/>
                <a:gd name="connsiteY4" fmla="*/ 81348 h 591245"/>
                <a:gd name="connsiteX0" fmla="*/ 51067 w 648099"/>
                <a:gd name="connsiteY0" fmla="*/ 18182 h 578886"/>
                <a:gd name="connsiteX1" fmla="*/ 617005 w 648099"/>
                <a:gd name="connsiteY1" fmla="*/ 31700 h 578886"/>
                <a:gd name="connsiteX2" fmla="*/ 621713 w 648099"/>
                <a:gd name="connsiteY2" fmla="*/ 535349 h 578886"/>
                <a:gd name="connsiteX3" fmla="*/ 12537 w 648099"/>
                <a:gd name="connsiteY3" fmla="*/ 497972 h 578886"/>
                <a:gd name="connsiteX4" fmla="*/ 4334 w 648099"/>
                <a:gd name="connsiteY4" fmla="*/ 81348 h 578886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5" fmla="*/ 51067 w 648099"/>
                <a:gd name="connsiteY5" fmla="*/ 18182 h 565791"/>
                <a:gd name="connsiteX0" fmla="*/ 95107 w 692139"/>
                <a:gd name="connsiteY0" fmla="*/ 44563 h 592172"/>
                <a:gd name="connsiteX1" fmla="*/ 661045 w 692139"/>
                <a:gd name="connsiteY1" fmla="*/ 58081 h 592172"/>
                <a:gd name="connsiteX2" fmla="*/ 665753 w 692139"/>
                <a:gd name="connsiteY2" fmla="*/ 561730 h 592172"/>
                <a:gd name="connsiteX3" fmla="*/ 56577 w 692139"/>
                <a:gd name="connsiteY3" fmla="*/ 524353 h 592172"/>
                <a:gd name="connsiteX4" fmla="*/ 95107 w 692139"/>
                <a:gd name="connsiteY4" fmla="*/ 44563 h 59217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10474 h 567526"/>
                <a:gd name="connsiteX1" fmla="*/ 668271 w 726505"/>
                <a:gd name="connsiteY1" fmla="*/ 33435 h 567526"/>
                <a:gd name="connsiteX2" fmla="*/ 672979 w 726505"/>
                <a:gd name="connsiteY2" fmla="*/ 537084 h 567526"/>
                <a:gd name="connsiteX3" fmla="*/ 63803 w 726505"/>
                <a:gd name="connsiteY3" fmla="*/ 499707 h 567526"/>
                <a:gd name="connsiteX4" fmla="*/ 84274 w 726505"/>
                <a:gd name="connsiteY4" fmla="*/ 10474 h 567526"/>
                <a:gd name="connsiteX0" fmla="*/ 84274 w 747243"/>
                <a:gd name="connsiteY0" fmla="*/ 23576 h 595793"/>
                <a:gd name="connsiteX1" fmla="*/ 671883 w 747243"/>
                <a:gd name="connsiteY1" fmla="*/ 24503 h 595793"/>
                <a:gd name="connsiteX2" fmla="*/ 672979 w 747243"/>
                <a:gd name="connsiteY2" fmla="*/ 550186 h 595793"/>
                <a:gd name="connsiteX3" fmla="*/ 63803 w 747243"/>
                <a:gd name="connsiteY3" fmla="*/ 512809 h 595793"/>
                <a:gd name="connsiteX4" fmla="*/ 84274 w 747243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672979"/>
                <a:gd name="connsiteY0" fmla="*/ 23576 h 595793"/>
                <a:gd name="connsiteX1" fmla="*/ 671883 w 672979"/>
                <a:gd name="connsiteY1" fmla="*/ 24503 h 595793"/>
                <a:gd name="connsiteX2" fmla="*/ 672979 w 672979"/>
                <a:gd name="connsiteY2" fmla="*/ 550186 h 595793"/>
                <a:gd name="connsiteX3" fmla="*/ 63803 w 672979"/>
                <a:gd name="connsiteY3" fmla="*/ 512809 h 595793"/>
                <a:gd name="connsiteX4" fmla="*/ 84274 w 672979"/>
                <a:gd name="connsiteY4" fmla="*/ 23576 h 595793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60608"/>
                <a:gd name="connsiteX1" fmla="*/ 671883 w 672979"/>
                <a:gd name="connsiteY1" fmla="*/ 24503 h 560608"/>
                <a:gd name="connsiteX2" fmla="*/ 672979 w 672979"/>
                <a:gd name="connsiteY2" fmla="*/ 550186 h 560608"/>
                <a:gd name="connsiteX3" fmla="*/ 63803 w 672979"/>
                <a:gd name="connsiteY3" fmla="*/ 512809 h 560608"/>
                <a:gd name="connsiteX4" fmla="*/ 84274 w 672979"/>
                <a:gd name="connsiteY4" fmla="*/ 23576 h 560608"/>
                <a:gd name="connsiteX0" fmla="*/ 84274 w 672979"/>
                <a:gd name="connsiteY0" fmla="*/ 23576 h 567351"/>
                <a:gd name="connsiteX1" fmla="*/ 671883 w 672979"/>
                <a:gd name="connsiteY1" fmla="*/ 24503 h 567351"/>
                <a:gd name="connsiteX2" fmla="*/ 672979 w 672979"/>
                <a:gd name="connsiteY2" fmla="*/ 550186 h 567351"/>
                <a:gd name="connsiteX3" fmla="*/ 63803 w 672979"/>
                <a:gd name="connsiteY3" fmla="*/ 512809 h 567351"/>
                <a:gd name="connsiteX4" fmla="*/ 84274 w 672979"/>
                <a:gd name="connsiteY4" fmla="*/ 23576 h 567351"/>
                <a:gd name="connsiteX0" fmla="*/ 72869 w 661574"/>
                <a:gd name="connsiteY0" fmla="*/ 23576 h 567351"/>
                <a:gd name="connsiteX1" fmla="*/ 660478 w 661574"/>
                <a:gd name="connsiteY1" fmla="*/ 24503 h 567351"/>
                <a:gd name="connsiteX2" fmla="*/ 661574 w 661574"/>
                <a:gd name="connsiteY2" fmla="*/ 550186 h 567351"/>
                <a:gd name="connsiteX3" fmla="*/ 52398 w 661574"/>
                <a:gd name="connsiteY3" fmla="*/ 512809 h 567351"/>
                <a:gd name="connsiteX4" fmla="*/ 72869 w 661574"/>
                <a:gd name="connsiteY4" fmla="*/ 23576 h 567351"/>
                <a:gd name="connsiteX0" fmla="*/ 72869 w 661574"/>
                <a:gd name="connsiteY0" fmla="*/ 13918 h 557693"/>
                <a:gd name="connsiteX1" fmla="*/ 660478 w 661574"/>
                <a:gd name="connsiteY1" fmla="*/ 14845 h 557693"/>
                <a:gd name="connsiteX2" fmla="*/ 661574 w 661574"/>
                <a:gd name="connsiteY2" fmla="*/ 540528 h 557693"/>
                <a:gd name="connsiteX3" fmla="*/ 52398 w 661574"/>
                <a:gd name="connsiteY3" fmla="*/ 503151 h 557693"/>
                <a:gd name="connsiteX4" fmla="*/ 72869 w 661574"/>
                <a:gd name="connsiteY4" fmla="*/ 13918 h 5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574" h="557693">
                  <a:moveTo>
                    <a:pt x="72869" y="13918"/>
                  </a:moveTo>
                  <a:cubicBezTo>
                    <a:pt x="184450" y="5454"/>
                    <a:pt x="435949" y="-13117"/>
                    <a:pt x="660478" y="14845"/>
                  </a:cubicBezTo>
                  <a:cubicBezTo>
                    <a:pt x="621347" y="93170"/>
                    <a:pt x="636508" y="427667"/>
                    <a:pt x="661574" y="540528"/>
                  </a:cubicBezTo>
                  <a:cubicBezTo>
                    <a:pt x="560227" y="562106"/>
                    <a:pt x="148547" y="575610"/>
                    <a:pt x="52398" y="503151"/>
                  </a:cubicBezTo>
                  <a:cubicBezTo>
                    <a:pt x="-13816" y="391776"/>
                    <a:pt x="-27876" y="91630"/>
                    <a:pt x="72869" y="13918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PA_chenying0907 18"/>
          <p:cNvGrpSpPr/>
          <p:nvPr>
            <p:custDataLst>
              <p:tags r:id="rId2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20" name="任意多边形 19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1" name="文本框 7"/>
            <p:cNvSpPr txBox="1">
              <a:spLocks noChangeArrowheads="1"/>
            </p:cNvSpPr>
            <p:nvPr/>
          </p:nvSpPr>
          <p:spPr bwMode="auto">
            <a:xfrm>
              <a:off x="3246786" y="411510"/>
              <a:ext cx="307000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Testing Automation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23" name="PA_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12" y="1640209"/>
            <a:ext cx="1240350" cy="2232249"/>
          </a:xfrm>
          <a:prstGeom prst="rect">
            <a:avLst/>
          </a:prstGeom>
        </p:spPr>
      </p:pic>
      <p:sp>
        <p:nvSpPr>
          <p:cNvPr id="24" name="PA_文本框 226"/>
          <p:cNvSpPr txBox="1"/>
          <p:nvPr>
            <p:custDataLst>
              <p:tags r:id="rId4"/>
            </p:custDataLst>
          </p:nvPr>
        </p:nvSpPr>
        <p:spPr>
          <a:xfrm>
            <a:off x="2118084" y="2464758"/>
            <a:ext cx="1687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落落补 汤圆" pitchFamily="2" charset="-128"/>
                <a:cs typeface="Times New Roman" panose="02020603050405020304" pitchFamily="18" charset="0"/>
              </a:rPr>
              <a:t>Minitest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落落补 汤圆" pitchFamily="2" charset="-128"/>
              <a:cs typeface="Times New Roman" panose="02020603050405020304" pitchFamily="18" charset="0"/>
            </a:endParaRPr>
          </a:p>
          <a:p>
            <a:pPr algn="ctr"/>
            <a:r>
              <a:rPr lang="en-US" altLang="zh-CN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落落补 汤圆" pitchFamily="2" charset="-128"/>
                <a:cs typeface="Times New Roman" panose="02020603050405020304" pitchFamily="18" charset="0"/>
              </a:rPr>
              <a:t>Minium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落落补 汤圆" pitchFamily="2" charset="-128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1CD65CA-2ABE-47F0-B2F6-8B7008E9E080}"/>
              </a:ext>
            </a:extLst>
          </p:cNvPr>
          <p:cNvSpPr txBox="1"/>
          <p:nvPr/>
        </p:nvSpPr>
        <p:spPr>
          <a:xfrm>
            <a:off x="4467332" y="1923678"/>
            <a:ext cx="4569163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Minium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an automation testing framework specially developed for WeChat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Miniprogram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providing Python and JavaScript versions.  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Minium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be used to automate the UI testing of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Miniprograms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you can even use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minium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mock functions, and to open some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Miniprogram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APIs.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DF37DA4-5100-45FC-AA0D-B30F70332B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9512" y="1823947"/>
            <a:ext cx="3966336" cy="211261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086EADB8-7461-41A1-BA7B-3F080E9450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7788" y="1447380"/>
            <a:ext cx="8388424" cy="282448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453573CD-9632-47FE-9C0B-6C997EDF44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7200" y="413115"/>
            <a:ext cx="8229600" cy="431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30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任意多边形 19"/>
          <p:cNvSpPr/>
          <p:nvPr/>
        </p:nvSpPr>
        <p:spPr>
          <a:xfrm>
            <a:off x="1403648" y="850265"/>
            <a:ext cx="6192688" cy="184666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3" name="文本框 7">
            <a:extLst>
              <a:ext uri="{FF2B5EF4-FFF2-40B4-BE49-F238E27FC236}">
                <a16:creationId xmlns:a16="http://schemas.microsoft.com/office/drawing/2014/main" id="{9EE754FB-BE3E-45E8-9E57-C987466751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9792" y="267494"/>
            <a:ext cx="35838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Basic Testing Structure</a:t>
            </a:r>
            <a:endParaRPr lang="zh-CN" altLang="en-US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PA_任意多边形 140">
            <a:extLst>
              <a:ext uri="{FF2B5EF4-FFF2-40B4-BE49-F238E27FC236}">
                <a16:creationId xmlns:a16="http://schemas.microsoft.com/office/drawing/2014/main" id="{A8998170-74B5-455A-87F9-3DE0E37820F2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 rot="20327841">
            <a:off x="2235460" y="3334213"/>
            <a:ext cx="1031621" cy="571641"/>
          </a:xfrm>
          <a:custGeom>
            <a:avLst/>
            <a:gdLst/>
            <a:ahLst/>
            <a:cxnLst>
              <a:cxn ang="0">
                <a:pos x="1197" y="631"/>
              </a:cxn>
              <a:cxn ang="0">
                <a:pos x="1794" y="471"/>
              </a:cxn>
              <a:cxn ang="0">
                <a:pos x="828" y="176"/>
              </a:cxn>
              <a:cxn ang="0">
                <a:pos x="21" y="382"/>
              </a:cxn>
              <a:cxn ang="0">
                <a:pos x="117" y="373"/>
              </a:cxn>
              <a:cxn ang="0">
                <a:pos x="100" y="488"/>
              </a:cxn>
              <a:cxn ang="0">
                <a:pos x="87" y="613"/>
              </a:cxn>
              <a:cxn ang="0">
                <a:pos x="200" y="507"/>
              </a:cxn>
              <a:cxn ang="0">
                <a:pos x="386" y="462"/>
              </a:cxn>
              <a:cxn ang="0">
                <a:pos x="458" y="485"/>
              </a:cxn>
              <a:cxn ang="0">
                <a:pos x="277" y="472"/>
              </a:cxn>
              <a:cxn ang="0">
                <a:pos x="301" y="514"/>
              </a:cxn>
              <a:cxn ang="0">
                <a:pos x="308" y="537"/>
              </a:cxn>
              <a:cxn ang="0">
                <a:pos x="344" y="564"/>
              </a:cxn>
              <a:cxn ang="0">
                <a:pos x="420" y="529"/>
              </a:cxn>
              <a:cxn ang="0">
                <a:pos x="513" y="589"/>
              </a:cxn>
              <a:cxn ang="0">
                <a:pos x="579" y="488"/>
              </a:cxn>
              <a:cxn ang="0">
                <a:pos x="585" y="533"/>
              </a:cxn>
              <a:cxn ang="0">
                <a:pos x="658" y="507"/>
              </a:cxn>
              <a:cxn ang="0">
                <a:pos x="620" y="590"/>
              </a:cxn>
              <a:cxn ang="0">
                <a:pos x="739" y="486"/>
              </a:cxn>
              <a:cxn ang="0">
                <a:pos x="726" y="585"/>
              </a:cxn>
              <a:cxn ang="0">
                <a:pos x="1183" y="491"/>
              </a:cxn>
              <a:cxn ang="0">
                <a:pos x="1027" y="568"/>
              </a:cxn>
              <a:cxn ang="0">
                <a:pos x="867" y="534"/>
              </a:cxn>
              <a:cxn ang="0">
                <a:pos x="749" y="575"/>
              </a:cxn>
              <a:cxn ang="0">
                <a:pos x="812" y="530"/>
              </a:cxn>
              <a:cxn ang="0">
                <a:pos x="849" y="561"/>
              </a:cxn>
              <a:cxn ang="0">
                <a:pos x="881" y="607"/>
              </a:cxn>
              <a:cxn ang="0">
                <a:pos x="970" y="492"/>
              </a:cxn>
              <a:cxn ang="0">
                <a:pos x="1060" y="513"/>
              </a:cxn>
              <a:cxn ang="0">
                <a:pos x="1117" y="507"/>
              </a:cxn>
              <a:cxn ang="0">
                <a:pos x="1078" y="602"/>
              </a:cxn>
              <a:cxn ang="0">
                <a:pos x="1237" y="530"/>
              </a:cxn>
              <a:cxn ang="0">
                <a:pos x="1137" y="610"/>
              </a:cxn>
              <a:cxn ang="0">
                <a:pos x="1241" y="474"/>
              </a:cxn>
              <a:cxn ang="0">
                <a:pos x="1303" y="533"/>
              </a:cxn>
              <a:cxn ang="0">
                <a:pos x="1262" y="573"/>
              </a:cxn>
              <a:cxn ang="0">
                <a:pos x="1196" y="738"/>
              </a:cxn>
              <a:cxn ang="0">
                <a:pos x="1231" y="710"/>
              </a:cxn>
              <a:cxn ang="0">
                <a:pos x="1220" y="796"/>
              </a:cxn>
              <a:cxn ang="0">
                <a:pos x="1342" y="676"/>
              </a:cxn>
              <a:cxn ang="0">
                <a:pos x="1411" y="631"/>
              </a:cxn>
              <a:cxn ang="0">
                <a:pos x="1421" y="634"/>
              </a:cxn>
              <a:cxn ang="0">
                <a:pos x="1539" y="523"/>
              </a:cxn>
              <a:cxn ang="0">
                <a:pos x="1560" y="506"/>
              </a:cxn>
              <a:cxn ang="0">
                <a:pos x="1645" y="450"/>
              </a:cxn>
              <a:cxn ang="0">
                <a:pos x="1616" y="538"/>
              </a:cxn>
              <a:cxn ang="0">
                <a:pos x="1765" y="370"/>
              </a:cxn>
              <a:cxn ang="0">
                <a:pos x="1726" y="491"/>
              </a:cxn>
              <a:cxn ang="0">
                <a:pos x="1799" y="444"/>
              </a:cxn>
              <a:cxn ang="0">
                <a:pos x="1279" y="179"/>
              </a:cxn>
              <a:cxn ang="0">
                <a:pos x="1289" y="104"/>
              </a:cxn>
              <a:cxn ang="0">
                <a:pos x="1201" y="193"/>
              </a:cxn>
              <a:cxn ang="0">
                <a:pos x="1284" y="37"/>
              </a:cxn>
              <a:cxn ang="0">
                <a:pos x="1201" y="86"/>
              </a:cxn>
              <a:cxn ang="0">
                <a:pos x="1106" y="190"/>
              </a:cxn>
              <a:cxn ang="0">
                <a:pos x="1322" y="210"/>
              </a:cxn>
              <a:cxn ang="0">
                <a:pos x="1318" y="478"/>
              </a:cxn>
              <a:cxn ang="0">
                <a:pos x="306" y="202"/>
              </a:cxn>
              <a:cxn ang="0">
                <a:pos x="29" y="430"/>
              </a:cxn>
              <a:cxn ang="0">
                <a:pos x="111" y="214"/>
              </a:cxn>
            </a:cxnLst>
            <a:rect l="0" t="0" r="r" b="b"/>
            <a:pathLst>
              <a:path w="1858" h="840">
                <a:moveTo>
                  <a:pt x="15" y="443"/>
                </a:moveTo>
                <a:lnTo>
                  <a:pt x="15" y="443"/>
                </a:lnTo>
                <a:lnTo>
                  <a:pt x="21" y="467"/>
                </a:lnTo>
                <a:lnTo>
                  <a:pt x="27" y="491"/>
                </a:lnTo>
                <a:lnTo>
                  <a:pt x="35" y="543"/>
                </a:lnTo>
                <a:lnTo>
                  <a:pt x="35" y="543"/>
                </a:lnTo>
                <a:lnTo>
                  <a:pt x="39" y="566"/>
                </a:lnTo>
                <a:lnTo>
                  <a:pt x="45" y="590"/>
                </a:lnTo>
                <a:lnTo>
                  <a:pt x="48" y="602"/>
                </a:lnTo>
                <a:lnTo>
                  <a:pt x="53" y="613"/>
                </a:lnTo>
                <a:lnTo>
                  <a:pt x="58" y="621"/>
                </a:lnTo>
                <a:lnTo>
                  <a:pt x="65" y="628"/>
                </a:lnTo>
                <a:lnTo>
                  <a:pt x="65" y="628"/>
                </a:lnTo>
                <a:lnTo>
                  <a:pt x="94" y="624"/>
                </a:lnTo>
                <a:lnTo>
                  <a:pt x="124" y="621"/>
                </a:lnTo>
                <a:lnTo>
                  <a:pt x="155" y="618"/>
                </a:lnTo>
                <a:lnTo>
                  <a:pt x="185" y="617"/>
                </a:lnTo>
                <a:lnTo>
                  <a:pt x="312" y="614"/>
                </a:lnTo>
                <a:lnTo>
                  <a:pt x="312" y="614"/>
                </a:lnTo>
                <a:lnTo>
                  <a:pt x="415" y="613"/>
                </a:lnTo>
                <a:lnTo>
                  <a:pt x="516" y="613"/>
                </a:lnTo>
                <a:lnTo>
                  <a:pt x="618" y="614"/>
                </a:lnTo>
                <a:lnTo>
                  <a:pt x="719" y="617"/>
                </a:lnTo>
                <a:lnTo>
                  <a:pt x="923" y="623"/>
                </a:lnTo>
                <a:lnTo>
                  <a:pt x="1026" y="625"/>
                </a:lnTo>
                <a:lnTo>
                  <a:pt x="1128" y="627"/>
                </a:lnTo>
                <a:lnTo>
                  <a:pt x="1128" y="627"/>
                </a:lnTo>
                <a:lnTo>
                  <a:pt x="1158" y="625"/>
                </a:lnTo>
                <a:lnTo>
                  <a:pt x="1172" y="627"/>
                </a:lnTo>
                <a:lnTo>
                  <a:pt x="1179" y="630"/>
                </a:lnTo>
                <a:lnTo>
                  <a:pt x="1185" y="632"/>
                </a:lnTo>
                <a:lnTo>
                  <a:pt x="1185" y="632"/>
                </a:lnTo>
                <a:lnTo>
                  <a:pt x="1187" y="625"/>
                </a:lnTo>
                <a:lnTo>
                  <a:pt x="1192" y="618"/>
                </a:lnTo>
                <a:lnTo>
                  <a:pt x="1201" y="604"/>
                </a:lnTo>
                <a:lnTo>
                  <a:pt x="1214" y="592"/>
                </a:lnTo>
                <a:lnTo>
                  <a:pt x="1225" y="582"/>
                </a:lnTo>
                <a:lnTo>
                  <a:pt x="1225" y="582"/>
                </a:lnTo>
                <a:lnTo>
                  <a:pt x="1214" y="600"/>
                </a:lnTo>
                <a:lnTo>
                  <a:pt x="1203" y="618"/>
                </a:lnTo>
                <a:lnTo>
                  <a:pt x="1203" y="618"/>
                </a:lnTo>
                <a:lnTo>
                  <a:pt x="1197" y="631"/>
                </a:lnTo>
                <a:lnTo>
                  <a:pt x="1196" y="637"/>
                </a:lnTo>
                <a:lnTo>
                  <a:pt x="1197" y="638"/>
                </a:lnTo>
                <a:lnTo>
                  <a:pt x="1199" y="637"/>
                </a:lnTo>
                <a:lnTo>
                  <a:pt x="1199" y="637"/>
                </a:lnTo>
                <a:lnTo>
                  <a:pt x="1230" y="607"/>
                </a:lnTo>
                <a:lnTo>
                  <a:pt x="1259" y="578"/>
                </a:lnTo>
                <a:lnTo>
                  <a:pt x="1200" y="661"/>
                </a:lnTo>
                <a:lnTo>
                  <a:pt x="1193" y="627"/>
                </a:lnTo>
                <a:lnTo>
                  <a:pt x="1193" y="627"/>
                </a:lnTo>
                <a:lnTo>
                  <a:pt x="1192" y="631"/>
                </a:lnTo>
                <a:lnTo>
                  <a:pt x="1190" y="634"/>
                </a:lnTo>
                <a:lnTo>
                  <a:pt x="1185" y="638"/>
                </a:lnTo>
                <a:lnTo>
                  <a:pt x="1182" y="640"/>
                </a:lnTo>
                <a:lnTo>
                  <a:pt x="1179" y="642"/>
                </a:lnTo>
                <a:lnTo>
                  <a:pt x="1176" y="647"/>
                </a:lnTo>
                <a:lnTo>
                  <a:pt x="1176" y="652"/>
                </a:lnTo>
                <a:lnTo>
                  <a:pt x="1176" y="652"/>
                </a:lnTo>
                <a:lnTo>
                  <a:pt x="1176" y="677"/>
                </a:lnTo>
                <a:lnTo>
                  <a:pt x="1176" y="703"/>
                </a:lnTo>
                <a:lnTo>
                  <a:pt x="1179" y="728"/>
                </a:lnTo>
                <a:lnTo>
                  <a:pt x="1182" y="752"/>
                </a:lnTo>
                <a:lnTo>
                  <a:pt x="1189" y="797"/>
                </a:lnTo>
                <a:lnTo>
                  <a:pt x="1197" y="840"/>
                </a:lnTo>
                <a:lnTo>
                  <a:pt x="1197" y="840"/>
                </a:lnTo>
                <a:lnTo>
                  <a:pt x="1277" y="794"/>
                </a:lnTo>
                <a:lnTo>
                  <a:pt x="1359" y="748"/>
                </a:lnTo>
                <a:lnTo>
                  <a:pt x="1439" y="701"/>
                </a:lnTo>
                <a:lnTo>
                  <a:pt x="1478" y="677"/>
                </a:lnTo>
                <a:lnTo>
                  <a:pt x="1516" y="654"/>
                </a:lnTo>
                <a:lnTo>
                  <a:pt x="1516" y="654"/>
                </a:lnTo>
                <a:lnTo>
                  <a:pt x="1547" y="632"/>
                </a:lnTo>
                <a:lnTo>
                  <a:pt x="1577" y="610"/>
                </a:lnTo>
                <a:lnTo>
                  <a:pt x="1634" y="568"/>
                </a:lnTo>
                <a:lnTo>
                  <a:pt x="1665" y="547"/>
                </a:lnTo>
                <a:lnTo>
                  <a:pt x="1696" y="529"/>
                </a:lnTo>
                <a:lnTo>
                  <a:pt x="1728" y="510"/>
                </a:lnTo>
                <a:lnTo>
                  <a:pt x="1762" y="495"/>
                </a:lnTo>
                <a:lnTo>
                  <a:pt x="1762" y="495"/>
                </a:lnTo>
                <a:lnTo>
                  <a:pt x="1772" y="489"/>
                </a:lnTo>
                <a:lnTo>
                  <a:pt x="1780" y="485"/>
                </a:lnTo>
                <a:lnTo>
                  <a:pt x="1787" y="478"/>
                </a:lnTo>
                <a:lnTo>
                  <a:pt x="1794" y="471"/>
                </a:lnTo>
                <a:lnTo>
                  <a:pt x="1807" y="457"/>
                </a:lnTo>
                <a:lnTo>
                  <a:pt x="1820" y="441"/>
                </a:lnTo>
                <a:lnTo>
                  <a:pt x="1820" y="441"/>
                </a:lnTo>
                <a:lnTo>
                  <a:pt x="1827" y="403"/>
                </a:lnTo>
                <a:lnTo>
                  <a:pt x="1835" y="366"/>
                </a:lnTo>
                <a:lnTo>
                  <a:pt x="1846" y="329"/>
                </a:lnTo>
                <a:lnTo>
                  <a:pt x="1858" y="294"/>
                </a:lnTo>
                <a:lnTo>
                  <a:pt x="1296" y="2"/>
                </a:lnTo>
                <a:lnTo>
                  <a:pt x="1296" y="2"/>
                </a:lnTo>
                <a:lnTo>
                  <a:pt x="1293" y="0"/>
                </a:lnTo>
                <a:lnTo>
                  <a:pt x="1289" y="3"/>
                </a:lnTo>
                <a:lnTo>
                  <a:pt x="1287" y="6"/>
                </a:lnTo>
                <a:lnTo>
                  <a:pt x="1286" y="9"/>
                </a:lnTo>
                <a:lnTo>
                  <a:pt x="1286" y="9"/>
                </a:lnTo>
                <a:lnTo>
                  <a:pt x="1284" y="11"/>
                </a:lnTo>
                <a:lnTo>
                  <a:pt x="1284" y="11"/>
                </a:lnTo>
                <a:lnTo>
                  <a:pt x="1282" y="9"/>
                </a:lnTo>
                <a:lnTo>
                  <a:pt x="1280" y="4"/>
                </a:lnTo>
                <a:lnTo>
                  <a:pt x="1277" y="4"/>
                </a:lnTo>
                <a:lnTo>
                  <a:pt x="1276" y="4"/>
                </a:lnTo>
                <a:lnTo>
                  <a:pt x="1276" y="4"/>
                </a:lnTo>
                <a:lnTo>
                  <a:pt x="1256" y="21"/>
                </a:lnTo>
                <a:lnTo>
                  <a:pt x="1237" y="37"/>
                </a:lnTo>
                <a:lnTo>
                  <a:pt x="1217" y="51"/>
                </a:lnTo>
                <a:lnTo>
                  <a:pt x="1206" y="56"/>
                </a:lnTo>
                <a:lnTo>
                  <a:pt x="1194" y="62"/>
                </a:lnTo>
                <a:lnTo>
                  <a:pt x="1194" y="62"/>
                </a:lnTo>
                <a:lnTo>
                  <a:pt x="1189" y="65"/>
                </a:lnTo>
                <a:lnTo>
                  <a:pt x="1186" y="69"/>
                </a:lnTo>
                <a:lnTo>
                  <a:pt x="1183" y="73"/>
                </a:lnTo>
                <a:lnTo>
                  <a:pt x="1180" y="79"/>
                </a:lnTo>
                <a:lnTo>
                  <a:pt x="1178" y="91"/>
                </a:lnTo>
                <a:lnTo>
                  <a:pt x="1175" y="104"/>
                </a:lnTo>
                <a:lnTo>
                  <a:pt x="1175" y="104"/>
                </a:lnTo>
                <a:lnTo>
                  <a:pt x="1172" y="122"/>
                </a:lnTo>
                <a:lnTo>
                  <a:pt x="1171" y="142"/>
                </a:lnTo>
                <a:lnTo>
                  <a:pt x="1172" y="160"/>
                </a:lnTo>
                <a:lnTo>
                  <a:pt x="1175" y="179"/>
                </a:lnTo>
                <a:lnTo>
                  <a:pt x="1069" y="179"/>
                </a:lnTo>
                <a:lnTo>
                  <a:pt x="1069" y="179"/>
                </a:lnTo>
                <a:lnTo>
                  <a:pt x="948" y="176"/>
                </a:lnTo>
                <a:lnTo>
                  <a:pt x="828" y="176"/>
                </a:lnTo>
                <a:lnTo>
                  <a:pt x="708" y="177"/>
                </a:lnTo>
                <a:lnTo>
                  <a:pt x="589" y="180"/>
                </a:lnTo>
                <a:lnTo>
                  <a:pt x="353" y="186"/>
                </a:lnTo>
                <a:lnTo>
                  <a:pt x="233" y="188"/>
                </a:lnTo>
                <a:lnTo>
                  <a:pt x="115" y="190"/>
                </a:lnTo>
                <a:lnTo>
                  <a:pt x="115" y="190"/>
                </a:lnTo>
                <a:lnTo>
                  <a:pt x="98" y="210"/>
                </a:lnTo>
                <a:lnTo>
                  <a:pt x="84" y="231"/>
                </a:lnTo>
                <a:lnTo>
                  <a:pt x="55" y="273"/>
                </a:lnTo>
                <a:lnTo>
                  <a:pt x="28" y="318"/>
                </a:lnTo>
                <a:lnTo>
                  <a:pt x="0" y="363"/>
                </a:lnTo>
                <a:lnTo>
                  <a:pt x="0" y="363"/>
                </a:lnTo>
                <a:lnTo>
                  <a:pt x="1" y="378"/>
                </a:lnTo>
                <a:lnTo>
                  <a:pt x="4" y="395"/>
                </a:lnTo>
                <a:lnTo>
                  <a:pt x="8" y="412"/>
                </a:lnTo>
                <a:lnTo>
                  <a:pt x="8" y="420"/>
                </a:lnTo>
                <a:lnTo>
                  <a:pt x="8" y="429"/>
                </a:lnTo>
                <a:lnTo>
                  <a:pt x="8" y="429"/>
                </a:lnTo>
                <a:lnTo>
                  <a:pt x="8" y="436"/>
                </a:lnTo>
                <a:lnTo>
                  <a:pt x="8" y="441"/>
                </a:lnTo>
                <a:lnTo>
                  <a:pt x="10" y="443"/>
                </a:lnTo>
                <a:lnTo>
                  <a:pt x="11" y="444"/>
                </a:lnTo>
                <a:lnTo>
                  <a:pt x="13" y="444"/>
                </a:lnTo>
                <a:lnTo>
                  <a:pt x="15" y="443"/>
                </a:lnTo>
                <a:lnTo>
                  <a:pt x="15" y="443"/>
                </a:lnTo>
                <a:close/>
                <a:moveTo>
                  <a:pt x="32" y="364"/>
                </a:moveTo>
                <a:lnTo>
                  <a:pt x="32" y="364"/>
                </a:lnTo>
                <a:lnTo>
                  <a:pt x="48" y="337"/>
                </a:lnTo>
                <a:lnTo>
                  <a:pt x="66" y="311"/>
                </a:lnTo>
                <a:lnTo>
                  <a:pt x="84" y="287"/>
                </a:lnTo>
                <a:lnTo>
                  <a:pt x="104" y="266"/>
                </a:lnTo>
                <a:lnTo>
                  <a:pt x="104" y="266"/>
                </a:lnTo>
                <a:lnTo>
                  <a:pt x="107" y="266"/>
                </a:lnTo>
                <a:lnTo>
                  <a:pt x="107" y="266"/>
                </a:lnTo>
                <a:lnTo>
                  <a:pt x="79" y="309"/>
                </a:lnTo>
                <a:lnTo>
                  <a:pt x="49" y="356"/>
                </a:lnTo>
                <a:lnTo>
                  <a:pt x="21" y="405"/>
                </a:lnTo>
                <a:lnTo>
                  <a:pt x="21" y="405"/>
                </a:lnTo>
                <a:lnTo>
                  <a:pt x="18" y="399"/>
                </a:lnTo>
                <a:lnTo>
                  <a:pt x="18" y="394"/>
                </a:lnTo>
                <a:lnTo>
                  <a:pt x="20" y="388"/>
                </a:lnTo>
                <a:lnTo>
                  <a:pt x="21" y="382"/>
                </a:lnTo>
                <a:lnTo>
                  <a:pt x="27" y="373"/>
                </a:lnTo>
                <a:lnTo>
                  <a:pt x="32" y="364"/>
                </a:lnTo>
                <a:lnTo>
                  <a:pt x="32" y="364"/>
                </a:lnTo>
                <a:close/>
                <a:moveTo>
                  <a:pt x="135" y="378"/>
                </a:moveTo>
                <a:lnTo>
                  <a:pt x="94" y="425"/>
                </a:lnTo>
                <a:lnTo>
                  <a:pt x="94" y="425"/>
                </a:lnTo>
                <a:lnTo>
                  <a:pt x="104" y="406"/>
                </a:lnTo>
                <a:lnTo>
                  <a:pt x="114" y="389"/>
                </a:lnTo>
                <a:lnTo>
                  <a:pt x="136" y="354"/>
                </a:lnTo>
                <a:lnTo>
                  <a:pt x="136" y="354"/>
                </a:lnTo>
                <a:lnTo>
                  <a:pt x="138" y="356"/>
                </a:lnTo>
                <a:lnTo>
                  <a:pt x="139" y="358"/>
                </a:lnTo>
                <a:lnTo>
                  <a:pt x="140" y="364"/>
                </a:lnTo>
                <a:lnTo>
                  <a:pt x="139" y="371"/>
                </a:lnTo>
                <a:lnTo>
                  <a:pt x="135" y="378"/>
                </a:lnTo>
                <a:lnTo>
                  <a:pt x="135" y="378"/>
                </a:lnTo>
                <a:close/>
                <a:moveTo>
                  <a:pt x="143" y="391"/>
                </a:moveTo>
                <a:lnTo>
                  <a:pt x="143" y="391"/>
                </a:lnTo>
                <a:lnTo>
                  <a:pt x="146" y="396"/>
                </a:lnTo>
                <a:lnTo>
                  <a:pt x="148" y="403"/>
                </a:lnTo>
                <a:lnTo>
                  <a:pt x="146" y="413"/>
                </a:lnTo>
                <a:lnTo>
                  <a:pt x="145" y="417"/>
                </a:lnTo>
                <a:lnTo>
                  <a:pt x="142" y="422"/>
                </a:lnTo>
                <a:lnTo>
                  <a:pt x="96" y="478"/>
                </a:lnTo>
                <a:lnTo>
                  <a:pt x="96" y="478"/>
                </a:lnTo>
                <a:lnTo>
                  <a:pt x="118" y="434"/>
                </a:lnTo>
                <a:lnTo>
                  <a:pt x="143" y="391"/>
                </a:lnTo>
                <a:lnTo>
                  <a:pt x="143" y="391"/>
                </a:lnTo>
                <a:close/>
                <a:moveTo>
                  <a:pt x="129" y="332"/>
                </a:moveTo>
                <a:lnTo>
                  <a:pt x="129" y="332"/>
                </a:lnTo>
                <a:lnTo>
                  <a:pt x="110" y="356"/>
                </a:lnTo>
                <a:lnTo>
                  <a:pt x="90" y="381"/>
                </a:lnTo>
                <a:lnTo>
                  <a:pt x="70" y="406"/>
                </a:lnTo>
                <a:lnTo>
                  <a:pt x="63" y="420"/>
                </a:lnTo>
                <a:lnTo>
                  <a:pt x="56" y="436"/>
                </a:lnTo>
                <a:lnTo>
                  <a:pt x="56" y="436"/>
                </a:lnTo>
                <a:lnTo>
                  <a:pt x="73" y="415"/>
                </a:lnTo>
                <a:lnTo>
                  <a:pt x="90" y="394"/>
                </a:lnTo>
                <a:lnTo>
                  <a:pt x="108" y="373"/>
                </a:lnTo>
                <a:lnTo>
                  <a:pt x="125" y="354"/>
                </a:lnTo>
                <a:lnTo>
                  <a:pt x="125" y="354"/>
                </a:lnTo>
                <a:lnTo>
                  <a:pt x="117" y="373"/>
                </a:lnTo>
                <a:lnTo>
                  <a:pt x="107" y="389"/>
                </a:lnTo>
                <a:lnTo>
                  <a:pt x="84" y="423"/>
                </a:lnTo>
                <a:lnTo>
                  <a:pt x="60" y="455"/>
                </a:lnTo>
                <a:lnTo>
                  <a:pt x="38" y="491"/>
                </a:lnTo>
                <a:lnTo>
                  <a:pt x="38" y="491"/>
                </a:lnTo>
                <a:lnTo>
                  <a:pt x="38" y="478"/>
                </a:lnTo>
                <a:lnTo>
                  <a:pt x="39" y="467"/>
                </a:lnTo>
                <a:lnTo>
                  <a:pt x="44" y="448"/>
                </a:lnTo>
                <a:lnTo>
                  <a:pt x="51" y="430"/>
                </a:lnTo>
                <a:lnTo>
                  <a:pt x="59" y="413"/>
                </a:lnTo>
                <a:lnTo>
                  <a:pt x="124" y="306"/>
                </a:lnTo>
                <a:lnTo>
                  <a:pt x="124" y="306"/>
                </a:lnTo>
                <a:lnTo>
                  <a:pt x="125" y="305"/>
                </a:lnTo>
                <a:lnTo>
                  <a:pt x="126" y="306"/>
                </a:lnTo>
                <a:lnTo>
                  <a:pt x="129" y="315"/>
                </a:lnTo>
                <a:lnTo>
                  <a:pt x="131" y="325"/>
                </a:lnTo>
                <a:lnTo>
                  <a:pt x="131" y="329"/>
                </a:lnTo>
                <a:lnTo>
                  <a:pt x="129" y="332"/>
                </a:lnTo>
                <a:lnTo>
                  <a:pt x="129" y="332"/>
                </a:lnTo>
                <a:close/>
                <a:moveTo>
                  <a:pt x="65" y="479"/>
                </a:moveTo>
                <a:lnTo>
                  <a:pt x="65" y="477"/>
                </a:lnTo>
                <a:lnTo>
                  <a:pt x="65" y="472"/>
                </a:lnTo>
                <a:lnTo>
                  <a:pt x="133" y="395"/>
                </a:lnTo>
                <a:lnTo>
                  <a:pt x="133" y="395"/>
                </a:lnTo>
                <a:lnTo>
                  <a:pt x="111" y="432"/>
                </a:lnTo>
                <a:lnTo>
                  <a:pt x="88" y="468"/>
                </a:lnTo>
                <a:lnTo>
                  <a:pt x="48" y="544"/>
                </a:lnTo>
                <a:lnTo>
                  <a:pt x="48" y="544"/>
                </a:lnTo>
                <a:lnTo>
                  <a:pt x="44" y="533"/>
                </a:lnTo>
                <a:lnTo>
                  <a:pt x="42" y="524"/>
                </a:lnTo>
                <a:lnTo>
                  <a:pt x="44" y="514"/>
                </a:lnTo>
                <a:lnTo>
                  <a:pt x="45" y="506"/>
                </a:lnTo>
                <a:lnTo>
                  <a:pt x="49" y="498"/>
                </a:lnTo>
                <a:lnTo>
                  <a:pt x="53" y="491"/>
                </a:lnTo>
                <a:lnTo>
                  <a:pt x="59" y="485"/>
                </a:lnTo>
                <a:lnTo>
                  <a:pt x="65" y="479"/>
                </a:lnTo>
                <a:lnTo>
                  <a:pt x="65" y="479"/>
                </a:lnTo>
                <a:close/>
                <a:moveTo>
                  <a:pt x="49" y="562"/>
                </a:moveTo>
                <a:lnTo>
                  <a:pt x="49" y="562"/>
                </a:lnTo>
                <a:lnTo>
                  <a:pt x="65" y="537"/>
                </a:lnTo>
                <a:lnTo>
                  <a:pt x="81" y="512"/>
                </a:lnTo>
                <a:lnTo>
                  <a:pt x="100" y="488"/>
                </a:lnTo>
                <a:lnTo>
                  <a:pt x="118" y="465"/>
                </a:lnTo>
                <a:lnTo>
                  <a:pt x="55" y="581"/>
                </a:lnTo>
                <a:lnTo>
                  <a:pt x="55" y="581"/>
                </a:lnTo>
                <a:lnTo>
                  <a:pt x="53" y="576"/>
                </a:lnTo>
                <a:lnTo>
                  <a:pt x="52" y="571"/>
                </a:lnTo>
                <a:lnTo>
                  <a:pt x="49" y="566"/>
                </a:lnTo>
                <a:lnTo>
                  <a:pt x="49" y="562"/>
                </a:lnTo>
                <a:lnTo>
                  <a:pt x="49" y="562"/>
                </a:lnTo>
                <a:close/>
                <a:moveTo>
                  <a:pt x="66" y="581"/>
                </a:moveTo>
                <a:lnTo>
                  <a:pt x="66" y="581"/>
                </a:lnTo>
                <a:lnTo>
                  <a:pt x="110" y="500"/>
                </a:lnTo>
                <a:lnTo>
                  <a:pt x="131" y="464"/>
                </a:lnTo>
                <a:lnTo>
                  <a:pt x="153" y="427"/>
                </a:lnTo>
                <a:lnTo>
                  <a:pt x="153" y="427"/>
                </a:lnTo>
                <a:lnTo>
                  <a:pt x="155" y="430"/>
                </a:lnTo>
                <a:lnTo>
                  <a:pt x="155" y="434"/>
                </a:lnTo>
                <a:lnTo>
                  <a:pt x="155" y="439"/>
                </a:lnTo>
                <a:lnTo>
                  <a:pt x="155" y="439"/>
                </a:lnTo>
                <a:lnTo>
                  <a:pt x="131" y="482"/>
                </a:lnTo>
                <a:lnTo>
                  <a:pt x="110" y="526"/>
                </a:lnTo>
                <a:lnTo>
                  <a:pt x="87" y="569"/>
                </a:lnTo>
                <a:lnTo>
                  <a:pt x="65" y="610"/>
                </a:lnTo>
                <a:lnTo>
                  <a:pt x="65" y="610"/>
                </a:lnTo>
                <a:lnTo>
                  <a:pt x="63" y="607"/>
                </a:lnTo>
                <a:lnTo>
                  <a:pt x="62" y="603"/>
                </a:lnTo>
                <a:lnTo>
                  <a:pt x="62" y="595"/>
                </a:lnTo>
                <a:lnTo>
                  <a:pt x="63" y="586"/>
                </a:lnTo>
                <a:lnTo>
                  <a:pt x="66" y="581"/>
                </a:lnTo>
                <a:lnTo>
                  <a:pt x="66" y="581"/>
                </a:lnTo>
                <a:close/>
                <a:moveTo>
                  <a:pt x="84" y="602"/>
                </a:moveTo>
                <a:lnTo>
                  <a:pt x="156" y="460"/>
                </a:lnTo>
                <a:lnTo>
                  <a:pt x="156" y="460"/>
                </a:lnTo>
                <a:lnTo>
                  <a:pt x="159" y="462"/>
                </a:lnTo>
                <a:lnTo>
                  <a:pt x="160" y="464"/>
                </a:lnTo>
                <a:lnTo>
                  <a:pt x="167" y="465"/>
                </a:lnTo>
                <a:lnTo>
                  <a:pt x="173" y="465"/>
                </a:lnTo>
                <a:lnTo>
                  <a:pt x="176" y="467"/>
                </a:lnTo>
                <a:lnTo>
                  <a:pt x="178" y="469"/>
                </a:lnTo>
                <a:lnTo>
                  <a:pt x="90" y="610"/>
                </a:lnTo>
                <a:lnTo>
                  <a:pt x="90" y="610"/>
                </a:lnTo>
                <a:lnTo>
                  <a:pt x="88" y="613"/>
                </a:lnTo>
                <a:lnTo>
                  <a:pt x="87" y="613"/>
                </a:lnTo>
                <a:lnTo>
                  <a:pt x="86" y="613"/>
                </a:lnTo>
                <a:lnTo>
                  <a:pt x="84" y="610"/>
                </a:lnTo>
                <a:lnTo>
                  <a:pt x="84" y="606"/>
                </a:lnTo>
                <a:lnTo>
                  <a:pt x="84" y="602"/>
                </a:lnTo>
                <a:lnTo>
                  <a:pt x="84" y="602"/>
                </a:lnTo>
                <a:close/>
                <a:moveTo>
                  <a:pt x="104" y="610"/>
                </a:moveTo>
                <a:lnTo>
                  <a:pt x="104" y="610"/>
                </a:lnTo>
                <a:lnTo>
                  <a:pt x="124" y="575"/>
                </a:lnTo>
                <a:lnTo>
                  <a:pt x="143" y="541"/>
                </a:lnTo>
                <a:lnTo>
                  <a:pt x="164" y="510"/>
                </a:lnTo>
                <a:lnTo>
                  <a:pt x="187" y="479"/>
                </a:lnTo>
                <a:lnTo>
                  <a:pt x="187" y="479"/>
                </a:lnTo>
                <a:lnTo>
                  <a:pt x="188" y="485"/>
                </a:lnTo>
                <a:lnTo>
                  <a:pt x="187" y="491"/>
                </a:lnTo>
                <a:lnTo>
                  <a:pt x="184" y="496"/>
                </a:lnTo>
                <a:lnTo>
                  <a:pt x="180" y="500"/>
                </a:lnTo>
                <a:lnTo>
                  <a:pt x="180" y="500"/>
                </a:lnTo>
                <a:lnTo>
                  <a:pt x="177" y="503"/>
                </a:lnTo>
                <a:lnTo>
                  <a:pt x="176" y="507"/>
                </a:lnTo>
                <a:lnTo>
                  <a:pt x="174" y="516"/>
                </a:lnTo>
                <a:lnTo>
                  <a:pt x="176" y="519"/>
                </a:lnTo>
                <a:lnTo>
                  <a:pt x="126" y="607"/>
                </a:lnTo>
                <a:lnTo>
                  <a:pt x="126" y="607"/>
                </a:lnTo>
                <a:lnTo>
                  <a:pt x="115" y="607"/>
                </a:lnTo>
                <a:lnTo>
                  <a:pt x="110" y="607"/>
                </a:lnTo>
                <a:lnTo>
                  <a:pt x="104" y="610"/>
                </a:lnTo>
                <a:lnTo>
                  <a:pt x="104" y="610"/>
                </a:lnTo>
                <a:close/>
                <a:moveTo>
                  <a:pt x="140" y="606"/>
                </a:moveTo>
                <a:lnTo>
                  <a:pt x="140" y="606"/>
                </a:lnTo>
                <a:lnTo>
                  <a:pt x="155" y="572"/>
                </a:lnTo>
                <a:lnTo>
                  <a:pt x="170" y="540"/>
                </a:lnTo>
                <a:lnTo>
                  <a:pt x="187" y="506"/>
                </a:lnTo>
                <a:lnTo>
                  <a:pt x="201" y="472"/>
                </a:lnTo>
                <a:lnTo>
                  <a:pt x="201" y="472"/>
                </a:lnTo>
                <a:lnTo>
                  <a:pt x="204" y="469"/>
                </a:lnTo>
                <a:lnTo>
                  <a:pt x="207" y="468"/>
                </a:lnTo>
                <a:lnTo>
                  <a:pt x="215" y="467"/>
                </a:lnTo>
                <a:lnTo>
                  <a:pt x="226" y="468"/>
                </a:lnTo>
                <a:lnTo>
                  <a:pt x="235" y="471"/>
                </a:lnTo>
                <a:lnTo>
                  <a:pt x="235" y="471"/>
                </a:lnTo>
                <a:lnTo>
                  <a:pt x="211" y="495"/>
                </a:lnTo>
                <a:lnTo>
                  <a:pt x="200" y="507"/>
                </a:lnTo>
                <a:lnTo>
                  <a:pt x="190" y="521"/>
                </a:lnTo>
                <a:lnTo>
                  <a:pt x="180" y="534"/>
                </a:lnTo>
                <a:lnTo>
                  <a:pt x="170" y="550"/>
                </a:lnTo>
                <a:lnTo>
                  <a:pt x="162" y="565"/>
                </a:lnTo>
                <a:lnTo>
                  <a:pt x="155" y="581"/>
                </a:lnTo>
                <a:lnTo>
                  <a:pt x="155" y="581"/>
                </a:lnTo>
                <a:lnTo>
                  <a:pt x="191" y="533"/>
                </a:lnTo>
                <a:lnTo>
                  <a:pt x="209" y="509"/>
                </a:lnTo>
                <a:lnTo>
                  <a:pt x="230" y="485"/>
                </a:lnTo>
                <a:lnTo>
                  <a:pt x="223" y="513"/>
                </a:lnTo>
                <a:lnTo>
                  <a:pt x="223" y="513"/>
                </a:lnTo>
                <a:lnTo>
                  <a:pt x="222" y="512"/>
                </a:lnTo>
                <a:lnTo>
                  <a:pt x="221" y="509"/>
                </a:lnTo>
                <a:lnTo>
                  <a:pt x="219" y="510"/>
                </a:lnTo>
                <a:lnTo>
                  <a:pt x="218" y="513"/>
                </a:lnTo>
                <a:lnTo>
                  <a:pt x="218" y="513"/>
                </a:lnTo>
                <a:lnTo>
                  <a:pt x="216" y="519"/>
                </a:lnTo>
                <a:lnTo>
                  <a:pt x="216" y="521"/>
                </a:lnTo>
                <a:lnTo>
                  <a:pt x="216" y="524"/>
                </a:lnTo>
                <a:lnTo>
                  <a:pt x="216" y="524"/>
                </a:lnTo>
                <a:lnTo>
                  <a:pt x="192" y="561"/>
                </a:lnTo>
                <a:lnTo>
                  <a:pt x="180" y="582"/>
                </a:lnTo>
                <a:lnTo>
                  <a:pt x="174" y="592"/>
                </a:lnTo>
                <a:lnTo>
                  <a:pt x="170" y="602"/>
                </a:lnTo>
                <a:lnTo>
                  <a:pt x="140" y="606"/>
                </a:lnTo>
                <a:close/>
                <a:moveTo>
                  <a:pt x="319" y="457"/>
                </a:moveTo>
                <a:lnTo>
                  <a:pt x="236" y="454"/>
                </a:lnTo>
                <a:lnTo>
                  <a:pt x="236" y="454"/>
                </a:lnTo>
                <a:lnTo>
                  <a:pt x="235" y="454"/>
                </a:lnTo>
                <a:lnTo>
                  <a:pt x="233" y="451"/>
                </a:lnTo>
                <a:lnTo>
                  <a:pt x="233" y="451"/>
                </a:lnTo>
                <a:lnTo>
                  <a:pt x="280" y="450"/>
                </a:lnTo>
                <a:lnTo>
                  <a:pt x="325" y="450"/>
                </a:lnTo>
                <a:lnTo>
                  <a:pt x="370" y="453"/>
                </a:lnTo>
                <a:lnTo>
                  <a:pt x="415" y="455"/>
                </a:lnTo>
                <a:lnTo>
                  <a:pt x="504" y="462"/>
                </a:lnTo>
                <a:lnTo>
                  <a:pt x="593" y="471"/>
                </a:lnTo>
                <a:lnTo>
                  <a:pt x="593" y="471"/>
                </a:lnTo>
                <a:lnTo>
                  <a:pt x="558" y="471"/>
                </a:lnTo>
                <a:lnTo>
                  <a:pt x="523" y="471"/>
                </a:lnTo>
                <a:lnTo>
                  <a:pt x="454" y="468"/>
                </a:lnTo>
                <a:lnTo>
                  <a:pt x="386" y="462"/>
                </a:lnTo>
                <a:lnTo>
                  <a:pt x="319" y="457"/>
                </a:lnTo>
                <a:lnTo>
                  <a:pt x="319" y="457"/>
                </a:lnTo>
                <a:close/>
                <a:moveTo>
                  <a:pt x="556" y="486"/>
                </a:moveTo>
                <a:lnTo>
                  <a:pt x="556" y="486"/>
                </a:lnTo>
                <a:lnTo>
                  <a:pt x="521" y="517"/>
                </a:lnTo>
                <a:lnTo>
                  <a:pt x="504" y="534"/>
                </a:lnTo>
                <a:lnTo>
                  <a:pt x="488" y="551"/>
                </a:lnTo>
                <a:lnTo>
                  <a:pt x="488" y="551"/>
                </a:lnTo>
                <a:lnTo>
                  <a:pt x="492" y="543"/>
                </a:lnTo>
                <a:lnTo>
                  <a:pt x="496" y="536"/>
                </a:lnTo>
                <a:lnTo>
                  <a:pt x="507" y="520"/>
                </a:lnTo>
                <a:lnTo>
                  <a:pt x="518" y="505"/>
                </a:lnTo>
                <a:lnTo>
                  <a:pt x="524" y="496"/>
                </a:lnTo>
                <a:lnTo>
                  <a:pt x="530" y="488"/>
                </a:lnTo>
                <a:lnTo>
                  <a:pt x="530" y="488"/>
                </a:lnTo>
                <a:lnTo>
                  <a:pt x="531" y="486"/>
                </a:lnTo>
                <a:lnTo>
                  <a:pt x="533" y="485"/>
                </a:lnTo>
                <a:lnTo>
                  <a:pt x="541" y="485"/>
                </a:lnTo>
                <a:lnTo>
                  <a:pt x="556" y="486"/>
                </a:lnTo>
                <a:lnTo>
                  <a:pt x="556" y="486"/>
                </a:lnTo>
                <a:close/>
                <a:moveTo>
                  <a:pt x="503" y="486"/>
                </a:moveTo>
                <a:lnTo>
                  <a:pt x="503" y="486"/>
                </a:lnTo>
                <a:lnTo>
                  <a:pt x="483" y="502"/>
                </a:lnTo>
                <a:lnTo>
                  <a:pt x="465" y="519"/>
                </a:lnTo>
                <a:lnTo>
                  <a:pt x="448" y="537"/>
                </a:lnTo>
                <a:lnTo>
                  <a:pt x="433" y="558"/>
                </a:lnTo>
                <a:lnTo>
                  <a:pt x="433" y="558"/>
                </a:lnTo>
                <a:lnTo>
                  <a:pt x="443" y="540"/>
                </a:lnTo>
                <a:lnTo>
                  <a:pt x="452" y="524"/>
                </a:lnTo>
                <a:lnTo>
                  <a:pt x="464" y="509"/>
                </a:lnTo>
                <a:lnTo>
                  <a:pt x="474" y="492"/>
                </a:lnTo>
                <a:lnTo>
                  <a:pt x="474" y="492"/>
                </a:lnTo>
                <a:lnTo>
                  <a:pt x="478" y="488"/>
                </a:lnTo>
                <a:lnTo>
                  <a:pt x="479" y="485"/>
                </a:lnTo>
                <a:lnTo>
                  <a:pt x="482" y="484"/>
                </a:lnTo>
                <a:lnTo>
                  <a:pt x="482" y="484"/>
                </a:lnTo>
                <a:lnTo>
                  <a:pt x="488" y="484"/>
                </a:lnTo>
                <a:lnTo>
                  <a:pt x="493" y="485"/>
                </a:lnTo>
                <a:lnTo>
                  <a:pt x="503" y="486"/>
                </a:lnTo>
                <a:lnTo>
                  <a:pt x="503" y="486"/>
                </a:lnTo>
                <a:close/>
                <a:moveTo>
                  <a:pt x="458" y="485"/>
                </a:moveTo>
                <a:lnTo>
                  <a:pt x="458" y="485"/>
                </a:lnTo>
                <a:lnTo>
                  <a:pt x="441" y="498"/>
                </a:lnTo>
                <a:lnTo>
                  <a:pt x="426" y="512"/>
                </a:lnTo>
                <a:lnTo>
                  <a:pt x="410" y="527"/>
                </a:lnTo>
                <a:lnTo>
                  <a:pt x="396" y="543"/>
                </a:lnTo>
                <a:lnTo>
                  <a:pt x="430" y="484"/>
                </a:lnTo>
                <a:lnTo>
                  <a:pt x="430" y="484"/>
                </a:lnTo>
                <a:lnTo>
                  <a:pt x="431" y="482"/>
                </a:lnTo>
                <a:lnTo>
                  <a:pt x="434" y="481"/>
                </a:lnTo>
                <a:lnTo>
                  <a:pt x="441" y="481"/>
                </a:lnTo>
                <a:lnTo>
                  <a:pt x="450" y="482"/>
                </a:lnTo>
                <a:lnTo>
                  <a:pt x="458" y="485"/>
                </a:lnTo>
                <a:lnTo>
                  <a:pt x="458" y="485"/>
                </a:lnTo>
                <a:close/>
                <a:moveTo>
                  <a:pt x="407" y="479"/>
                </a:moveTo>
                <a:lnTo>
                  <a:pt x="407" y="479"/>
                </a:lnTo>
                <a:lnTo>
                  <a:pt x="393" y="492"/>
                </a:lnTo>
                <a:lnTo>
                  <a:pt x="381" y="506"/>
                </a:lnTo>
                <a:lnTo>
                  <a:pt x="355" y="533"/>
                </a:lnTo>
                <a:lnTo>
                  <a:pt x="355" y="533"/>
                </a:lnTo>
                <a:lnTo>
                  <a:pt x="364" y="520"/>
                </a:lnTo>
                <a:lnTo>
                  <a:pt x="374" y="506"/>
                </a:lnTo>
                <a:lnTo>
                  <a:pt x="382" y="492"/>
                </a:lnTo>
                <a:lnTo>
                  <a:pt x="391" y="479"/>
                </a:lnTo>
                <a:lnTo>
                  <a:pt x="407" y="479"/>
                </a:lnTo>
                <a:close/>
                <a:moveTo>
                  <a:pt x="332" y="469"/>
                </a:moveTo>
                <a:lnTo>
                  <a:pt x="332" y="469"/>
                </a:lnTo>
                <a:lnTo>
                  <a:pt x="315" y="486"/>
                </a:lnTo>
                <a:lnTo>
                  <a:pt x="298" y="505"/>
                </a:lnTo>
                <a:lnTo>
                  <a:pt x="282" y="523"/>
                </a:lnTo>
                <a:lnTo>
                  <a:pt x="267" y="541"/>
                </a:lnTo>
                <a:lnTo>
                  <a:pt x="302" y="471"/>
                </a:lnTo>
                <a:lnTo>
                  <a:pt x="302" y="471"/>
                </a:lnTo>
                <a:lnTo>
                  <a:pt x="313" y="471"/>
                </a:lnTo>
                <a:lnTo>
                  <a:pt x="332" y="469"/>
                </a:lnTo>
                <a:lnTo>
                  <a:pt x="332" y="469"/>
                </a:lnTo>
                <a:close/>
                <a:moveTo>
                  <a:pt x="244" y="482"/>
                </a:moveTo>
                <a:lnTo>
                  <a:pt x="244" y="482"/>
                </a:lnTo>
                <a:lnTo>
                  <a:pt x="249" y="475"/>
                </a:lnTo>
                <a:lnTo>
                  <a:pt x="253" y="472"/>
                </a:lnTo>
                <a:lnTo>
                  <a:pt x="257" y="472"/>
                </a:lnTo>
                <a:lnTo>
                  <a:pt x="261" y="472"/>
                </a:lnTo>
                <a:lnTo>
                  <a:pt x="261" y="472"/>
                </a:lnTo>
                <a:lnTo>
                  <a:pt x="277" y="472"/>
                </a:lnTo>
                <a:lnTo>
                  <a:pt x="294" y="471"/>
                </a:lnTo>
                <a:lnTo>
                  <a:pt x="294" y="471"/>
                </a:lnTo>
                <a:lnTo>
                  <a:pt x="268" y="498"/>
                </a:lnTo>
                <a:lnTo>
                  <a:pt x="244" y="526"/>
                </a:lnTo>
                <a:lnTo>
                  <a:pt x="223" y="554"/>
                </a:lnTo>
                <a:lnTo>
                  <a:pt x="202" y="585"/>
                </a:lnTo>
                <a:lnTo>
                  <a:pt x="202" y="585"/>
                </a:lnTo>
                <a:lnTo>
                  <a:pt x="198" y="589"/>
                </a:lnTo>
                <a:lnTo>
                  <a:pt x="194" y="595"/>
                </a:lnTo>
                <a:lnTo>
                  <a:pt x="187" y="599"/>
                </a:lnTo>
                <a:lnTo>
                  <a:pt x="180" y="602"/>
                </a:lnTo>
                <a:lnTo>
                  <a:pt x="244" y="482"/>
                </a:lnTo>
                <a:close/>
                <a:moveTo>
                  <a:pt x="195" y="600"/>
                </a:moveTo>
                <a:lnTo>
                  <a:pt x="274" y="502"/>
                </a:lnTo>
                <a:lnTo>
                  <a:pt x="274" y="502"/>
                </a:lnTo>
                <a:lnTo>
                  <a:pt x="275" y="510"/>
                </a:lnTo>
                <a:lnTo>
                  <a:pt x="274" y="517"/>
                </a:lnTo>
                <a:lnTo>
                  <a:pt x="273" y="520"/>
                </a:lnTo>
                <a:lnTo>
                  <a:pt x="270" y="521"/>
                </a:lnTo>
                <a:lnTo>
                  <a:pt x="270" y="521"/>
                </a:lnTo>
                <a:lnTo>
                  <a:pt x="270" y="519"/>
                </a:lnTo>
                <a:lnTo>
                  <a:pt x="270" y="519"/>
                </a:lnTo>
                <a:lnTo>
                  <a:pt x="267" y="520"/>
                </a:lnTo>
                <a:lnTo>
                  <a:pt x="266" y="523"/>
                </a:lnTo>
                <a:lnTo>
                  <a:pt x="264" y="524"/>
                </a:lnTo>
                <a:lnTo>
                  <a:pt x="266" y="526"/>
                </a:lnTo>
                <a:lnTo>
                  <a:pt x="225" y="600"/>
                </a:lnTo>
                <a:lnTo>
                  <a:pt x="225" y="600"/>
                </a:lnTo>
                <a:lnTo>
                  <a:pt x="223" y="602"/>
                </a:lnTo>
                <a:lnTo>
                  <a:pt x="219" y="603"/>
                </a:lnTo>
                <a:lnTo>
                  <a:pt x="212" y="603"/>
                </a:lnTo>
                <a:lnTo>
                  <a:pt x="195" y="600"/>
                </a:lnTo>
                <a:lnTo>
                  <a:pt x="195" y="600"/>
                </a:lnTo>
                <a:close/>
                <a:moveTo>
                  <a:pt x="237" y="599"/>
                </a:moveTo>
                <a:lnTo>
                  <a:pt x="251" y="575"/>
                </a:lnTo>
                <a:lnTo>
                  <a:pt x="251" y="575"/>
                </a:lnTo>
                <a:lnTo>
                  <a:pt x="254" y="575"/>
                </a:lnTo>
                <a:lnTo>
                  <a:pt x="257" y="572"/>
                </a:lnTo>
                <a:lnTo>
                  <a:pt x="257" y="572"/>
                </a:lnTo>
                <a:lnTo>
                  <a:pt x="270" y="552"/>
                </a:lnTo>
                <a:lnTo>
                  <a:pt x="285" y="533"/>
                </a:lnTo>
                <a:lnTo>
                  <a:pt x="301" y="514"/>
                </a:lnTo>
                <a:lnTo>
                  <a:pt x="318" y="496"/>
                </a:lnTo>
                <a:lnTo>
                  <a:pt x="318" y="496"/>
                </a:lnTo>
                <a:lnTo>
                  <a:pt x="318" y="500"/>
                </a:lnTo>
                <a:lnTo>
                  <a:pt x="318" y="500"/>
                </a:lnTo>
                <a:lnTo>
                  <a:pt x="306" y="523"/>
                </a:lnTo>
                <a:lnTo>
                  <a:pt x="295" y="545"/>
                </a:lnTo>
                <a:lnTo>
                  <a:pt x="268" y="590"/>
                </a:lnTo>
                <a:lnTo>
                  <a:pt x="268" y="590"/>
                </a:lnTo>
                <a:lnTo>
                  <a:pt x="266" y="595"/>
                </a:lnTo>
                <a:lnTo>
                  <a:pt x="261" y="597"/>
                </a:lnTo>
                <a:lnTo>
                  <a:pt x="259" y="599"/>
                </a:lnTo>
                <a:lnTo>
                  <a:pt x="254" y="599"/>
                </a:lnTo>
                <a:lnTo>
                  <a:pt x="246" y="599"/>
                </a:lnTo>
                <a:lnTo>
                  <a:pt x="237" y="599"/>
                </a:lnTo>
                <a:lnTo>
                  <a:pt x="237" y="599"/>
                </a:lnTo>
                <a:close/>
                <a:moveTo>
                  <a:pt x="305" y="599"/>
                </a:moveTo>
                <a:lnTo>
                  <a:pt x="305" y="599"/>
                </a:lnTo>
                <a:lnTo>
                  <a:pt x="289" y="599"/>
                </a:lnTo>
                <a:lnTo>
                  <a:pt x="271" y="602"/>
                </a:lnTo>
                <a:lnTo>
                  <a:pt x="298" y="562"/>
                </a:lnTo>
                <a:lnTo>
                  <a:pt x="298" y="562"/>
                </a:lnTo>
                <a:lnTo>
                  <a:pt x="296" y="561"/>
                </a:lnTo>
                <a:lnTo>
                  <a:pt x="295" y="559"/>
                </a:lnTo>
                <a:lnTo>
                  <a:pt x="295" y="559"/>
                </a:lnTo>
                <a:lnTo>
                  <a:pt x="298" y="554"/>
                </a:lnTo>
                <a:lnTo>
                  <a:pt x="301" y="548"/>
                </a:lnTo>
                <a:lnTo>
                  <a:pt x="305" y="543"/>
                </a:lnTo>
                <a:lnTo>
                  <a:pt x="308" y="537"/>
                </a:lnTo>
                <a:lnTo>
                  <a:pt x="308" y="537"/>
                </a:lnTo>
                <a:lnTo>
                  <a:pt x="318" y="521"/>
                </a:lnTo>
                <a:lnTo>
                  <a:pt x="325" y="506"/>
                </a:lnTo>
                <a:lnTo>
                  <a:pt x="340" y="472"/>
                </a:lnTo>
                <a:lnTo>
                  <a:pt x="340" y="472"/>
                </a:lnTo>
                <a:lnTo>
                  <a:pt x="346" y="474"/>
                </a:lnTo>
                <a:lnTo>
                  <a:pt x="353" y="474"/>
                </a:lnTo>
                <a:lnTo>
                  <a:pt x="360" y="475"/>
                </a:lnTo>
                <a:lnTo>
                  <a:pt x="367" y="477"/>
                </a:lnTo>
                <a:lnTo>
                  <a:pt x="367" y="477"/>
                </a:lnTo>
                <a:lnTo>
                  <a:pt x="351" y="491"/>
                </a:lnTo>
                <a:lnTo>
                  <a:pt x="337" y="506"/>
                </a:lnTo>
                <a:lnTo>
                  <a:pt x="308" y="537"/>
                </a:lnTo>
                <a:lnTo>
                  <a:pt x="308" y="537"/>
                </a:lnTo>
                <a:lnTo>
                  <a:pt x="308" y="538"/>
                </a:lnTo>
                <a:lnTo>
                  <a:pt x="309" y="541"/>
                </a:lnTo>
                <a:lnTo>
                  <a:pt x="309" y="541"/>
                </a:lnTo>
                <a:lnTo>
                  <a:pt x="303" y="551"/>
                </a:lnTo>
                <a:lnTo>
                  <a:pt x="301" y="562"/>
                </a:lnTo>
                <a:lnTo>
                  <a:pt x="301" y="562"/>
                </a:lnTo>
                <a:lnTo>
                  <a:pt x="318" y="540"/>
                </a:lnTo>
                <a:lnTo>
                  <a:pt x="337" y="517"/>
                </a:lnTo>
                <a:lnTo>
                  <a:pt x="358" y="496"/>
                </a:lnTo>
                <a:lnTo>
                  <a:pt x="370" y="486"/>
                </a:lnTo>
                <a:lnTo>
                  <a:pt x="382" y="477"/>
                </a:lnTo>
                <a:lnTo>
                  <a:pt x="382" y="477"/>
                </a:lnTo>
                <a:lnTo>
                  <a:pt x="379" y="484"/>
                </a:lnTo>
                <a:lnTo>
                  <a:pt x="377" y="489"/>
                </a:lnTo>
                <a:lnTo>
                  <a:pt x="368" y="499"/>
                </a:lnTo>
                <a:lnTo>
                  <a:pt x="361" y="509"/>
                </a:lnTo>
                <a:lnTo>
                  <a:pt x="354" y="520"/>
                </a:lnTo>
                <a:lnTo>
                  <a:pt x="355" y="523"/>
                </a:lnTo>
                <a:lnTo>
                  <a:pt x="355" y="523"/>
                </a:lnTo>
                <a:lnTo>
                  <a:pt x="343" y="540"/>
                </a:lnTo>
                <a:lnTo>
                  <a:pt x="329" y="558"/>
                </a:lnTo>
                <a:lnTo>
                  <a:pt x="316" y="579"/>
                </a:lnTo>
                <a:lnTo>
                  <a:pt x="305" y="599"/>
                </a:lnTo>
                <a:lnTo>
                  <a:pt x="305" y="599"/>
                </a:lnTo>
                <a:close/>
                <a:moveTo>
                  <a:pt x="319" y="602"/>
                </a:moveTo>
                <a:lnTo>
                  <a:pt x="319" y="602"/>
                </a:lnTo>
                <a:lnTo>
                  <a:pt x="322" y="595"/>
                </a:lnTo>
                <a:lnTo>
                  <a:pt x="325" y="588"/>
                </a:lnTo>
                <a:lnTo>
                  <a:pt x="327" y="581"/>
                </a:lnTo>
                <a:lnTo>
                  <a:pt x="334" y="576"/>
                </a:lnTo>
                <a:lnTo>
                  <a:pt x="333" y="573"/>
                </a:lnTo>
                <a:lnTo>
                  <a:pt x="333" y="573"/>
                </a:lnTo>
                <a:lnTo>
                  <a:pt x="334" y="566"/>
                </a:lnTo>
                <a:lnTo>
                  <a:pt x="336" y="564"/>
                </a:lnTo>
                <a:lnTo>
                  <a:pt x="339" y="562"/>
                </a:lnTo>
                <a:lnTo>
                  <a:pt x="339" y="562"/>
                </a:lnTo>
                <a:lnTo>
                  <a:pt x="337" y="566"/>
                </a:lnTo>
                <a:lnTo>
                  <a:pt x="337" y="568"/>
                </a:lnTo>
                <a:lnTo>
                  <a:pt x="339" y="568"/>
                </a:lnTo>
                <a:lnTo>
                  <a:pt x="343" y="565"/>
                </a:lnTo>
                <a:lnTo>
                  <a:pt x="344" y="564"/>
                </a:lnTo>
                <a:lnTo>
                  <a:pt x="344" y="564"/>
                </a:lnTo>
                <a:lnTo>
                  <a:pt x="363" y="541"/>
                </a:lnTo>
                <a:lnTo>
                  <a:pt x="381" y="520"/>
                </a:lnTo>
                <a:lnTo>
                  <a:pt x="399" y="500"/>
                </a:lnTo>
                <a:lnTo>
                  <a:pt x="419" y="482"/>
                </a:lnTo>
                <a:lnTo>
                  <a:pt x="419" y="482"/>
                </a:lnTo>
                <a:lnTo>
                  <a:pt x="420" y="482"/>
                </a:lnTo>
                <a:lnTo>
                  <a:pt x="420" y="482"/>
                </a:lnTo>
                <a:lnTo>
                  <a:pt x="419" y="488"/>
                </a:lnTo>
                <a:lnTo>
                  <a:pt x="416" y="499"/>
                </a:lnTo>
                <a:lnTo>
                  <a:pt x="416" y="499"/>
                </a:lnTo>
                <a:lnTo>
                  <a:pt x="413" y="499"/>
                </a:lnTo>
                <a:lnTo>
                  <a:pt x="412" y="500"/>
                </a:lnTo>
                <a:lnTo>
                  <a:pt x="406" y="506"/>
                </a:lnTo>
                <a:lnTo>
                  <a:pt x="402" y="513"/>
                </a:lnTo>
                <a:lnTo>
                  <a:pt x="399" y="521"/>
                </a:lnTo>
                <a:lnTo>
                  <a:pt x="400" y="524"/>
                </a:lnTo>
                <a:lnTo>
                  <a:pt x="400" y="524"/>
                </a:lnTo>
                <a:lnTo>
                  <a:pt x="386" y="541"/>
                </a:lnTo>
                <a:lnTo>
                  <a:pt x="372" y="561"/>
                </a:lnTo>
                <a:lnTo>
                  <a:pt x="360" y="582"/>
                </a:lnTo>
                <a:lnTo>
                  <a:pt x="347" y="602"/>
                </a:lnTo>
                <a:lnTo>
                  <a:pt x="319" y="602"/>
                </a:lnTo>
                <a:close/>
                <a:moveTo>
                  <a:pt x="361" y="602"/>
                </a:moveTo>
                <a:lnTo>
                  <a:pt x="361" y="602"/>
                </a:lnTo>
                <a:lnTo>
                  <a:pt x="363" y="597"/>
                </a:lnTo>
                <a:lnTo>
                  <a:pt x="365" y="593"/>
                </a:lnTo>
                <a:lnTo>
                  <a:pt x="371" y="585"/>
                </a:lnTo>
                <a:lnTo>
                  <a:pt x="378" y="578"/>
                </a:lnTo>
                <a:lnTo>
                  <a:pt x="384" y="569"/>
                </a:lnTo>
                <a:lnTo>
                  <a:pt x="379" y="571"/>
                </a:lnTo>
                <a:lnTo>
                  <a:pt x="379" y="571"/>
                </a:lnTo>
                <a:lnTo>
                  <a:pt x="381" y="565"/>
                </a:lnTo>
                <a:lnTo>
                  <a:pt x="384" y="561"/>
                </a:lnTo>
                <a:lnTo>
                  <a:pt x="389" y="552"/>
                </a:lnTo>
                <a:lnTo>
                  <a:pt x="389" y="552"/>
                </a:lnTo>
                <a:lnTo>
                  <a:pt x="389" y="557"/>
                </a:lnTo>
                <a:lnTo>
                  <a:pt x="388" y="559"/>
                </a:lnTo>
                <a:lnTo>
                  <a:pt x="385" y="564"/>
                </a:lnTo>
                <a:lnTo>
                  <a:pt x="384" y="569"/>
                </a:lnTo>
                <a:lnTo>
                  <a:pt x="384" y="569"/>
                </a:lnTo>
                <a:lnTo>
                  <a:pt x="402" y="548"/>
                </a:lnTo>
                <a:lnTo>
                  <a:pt x="420" y="529"/>
                </a:lnTo>
                <a:lnTo>
                  <a:pt x="441" y="507"/>
                </a:lnTo>
                <a:lnTo>
                  <a:pt x="452" y="499"/>
                </a:lnTo>
                <a:lnTo>
                  <a:pt x="465" y="491"/>
                </a:lnTo>
                <a:lnTo>
                  <a:pt x="465" y="491"/>
                </a:lnTo>
                <a:lnTo>
                  <a:pt x="459" y="500"/>
                </a:lnTo>
                <a:lnTo>
                  <a:pt x="455" y="509"/>
                </a:lnTo>
                <a:lnTo>
                  <a:pt x="452" y="516"/>
                </a:lnTo>
                <a:lnTo>
                  <a:pt x="447" y="523"/>
                </a:lnTo>
                <a:lnTo>
                  <a:pt x="447" y="523"/>
                </a:lnTo>
                <a:lnTo>
                  <a:pt x="445" y="519"/>
                </a:lnTo>
                <a:lnTo>
                  <a:pt x="445" y="521"/>
                </a:lnTo>
                <a:lnTo>
                  <a:pt x="445" y="521"/>
                </a:lnTo>
                <a:lnTo>
                  <a:pt x="443" y="523"/>
                </a:lnTo>
                <a:lnTo>
                  <a:pt x="443" y="524"/>
                </a:lnTo>
                <a:lnTo>
                  <a:pt x="444" y="529"/>
                </a:lnTo>
                <a:lnTo>
                  <a:pt x="444" y="529"/>
                </a:lnTo>
                <a:lnTo>
                  <a:pt x="434" y="543"/>
                </a:lnTo>
                <a:lnTo>
                  <a:pt x="423" y="557"/>
                </a:lnTo>
                <a:lnTo>
                  <a:pt x="413" y="571"/>
                </a:lnTo>
                <a:lnTo>
                  <a:pt x="403" y="586"/>
                </a:lnTo>
                <a:lnTo>
                  <a:pt x="403" y="586"/>
                </a:lnTo>
                <a:lnTo>
                  <a:pt x="403" y="590"/>
                </a:lnTo>
                <a:lnTo>
                  <a:pt x="403" y="596"/>
                </a:lnTo>
                <a:lnTo>
                  <a:pt x="403" y="597"/>
                </a:lnTo>
                <a:lnTo>
                  <a:pt x="405" y="599"/>
                </a:lnTo>
                <a:lnTo>
                  <a:pt x="406" y="597"/>
                </a:lnTo>
                <a:lnTo>
                  <a:pt x="407" y="596"/>
                </a:lnTo>
                <a:lnTo>
                  <a:pt x="407" y="596"/>
                </a:lnTo>
                <a:lnTo>
                  <a:pt x="419" y="579"/>
                </a:lnTo>
                <a:lnTo>
                  <a:pt x="430" y="565"/>
                </a:lnTo>
                <a:lnTo>
                  <a:pt x="443" y="551"/>
                </a:lnTo>
                <a:lnTo>
                  <a:pt x="455" y="537"/>
                </a:lnTo>
                <a:lnTo>
                  <a:pt x="469" y="524"/>
                </a:lnTo>
                <a:lnTo>
                  <a:pt x="485" y="513"/>
                </a:lnTo>
                <a:lnTo>
                  <a:pt x="516" y="491"/>
                </a:lnTo>
                <a:lnTo>
                  <a:pt x="444" y="603"/>
                </a:lnTo>
                <a:lnTo>
                  <a:pt x="444" y="603"/>
                </a:lnTo>
                <a:lnTo>
                  <a:pt x="402" y="602"/>
                </a:lnTo>
                <a:lnTo>
                  <a:pt x="381" y="602"/>
                </a:lnTo>
                <a:lnTo>
                  <a:pt x="361" y="602"/>
                </a:lnTo>
                <a:lnTo>
                  <a:pt x="361" y="602"/>
                </a:lnTo>
                <a:close/>
                <a:moveTo>
                  <a:pt x="513" y="589"/>
                </a:moveTo>
                <a:lnTo>
                  <a:pt x="513" y="589"/>
                </a:lnTo>
                <a:lnTo>
                  <a:pt x="520" y="578"/>
                </a:lnTo>
                <a:lnTo>
                  <a:pt x="527" y="565"/>
                </a:lnTo>
                <a:lnTo>
                  <a:pt x="533" y="552"/>
                </a:lnTo>
                <a:lnTo>
                  <a:pt x="538" y="537"/>
                </a:lnTo>
                <a:lnTo>
                  <a:pt x="538" y="537"/>
                </a:lnTo>
                <a:lnTo>
                  <a:pt x="526" y="551"/>
                </a:lnTo>
                <a:lnTo>
                  <a:pt x="514" y="566"/>
                </a:lnTo>
                <a:lnTo>
                  <a:pt x="503" y="583"/>
                </a:lnTo>
                <a:lnTo>
                  <a:pt x="495" y="602"/>
                </a:lnTo>
                <a:lnTo>
                  <a:pt x="461" y="600"/>
                </a:lnTo>
                <a:lnTo>
                  <a:pt x="461" y="600"/>
                </a:lnTo>
                <a:lnTo>
                  <a:pt x="465" y="593"/>
                </a:lnTo>
                <a:lnTo>
                  <a:pt x="469" y="588"/>
                </a:lnTo>
                <a:lnTo>
                  <a:pt x="475" y="582"/>
                </a:lnTo>
                <a:lnTo>
                  <a:pt x="479" y="575"/>
                </a:lnTo>
                <a:lnTo>
                  <a:pt x="483" y="571"/>
                </a:lnTo>
                <a:lnTo>
                  <a:pt x="479" y="571"/>
                </a:lnTo>
                <a:lnTo>
                  <a:pt x="479" y="571"/>
                </a:lnTo>
                <a:lnTo>
                  <a:pt x="479" y="566"/>
                </a:lnTo>
                <a:lnTo>
                  <a:pt x="481" y="562"/>
                </a:lnTo>
                <a:lnTo>
                  <a:pt x="483" y="558"/>
                </a:lnTo>
                <a:lnTo>
                  <a:pt x="489" y="558"/>
                </a:lnTo>
                <a:lnTo>
                  <a:pt x="483" y="571"/>
                </a:lnTo>
                <a:lnTo>
                  <a:pt x="483" y="571"/>
                </a:lnTo>
                <a:lnTo>
                  <a:pt x="500" y="551"/>
                </a:lnTo>
                <a:lnTo>
                  <a:pt x="520" y="530"/>
                </a:lnTo>
                <a:lnTo>
                  <a:pt x="541" y="510"/>
                </a:lnTo>
                <a:lnTo>
                  <a:pt x="563" y="492"/>
                </a:lnTo>
                <a:lnTo>
                  <a:pt x="552" y="514"/>
                </a:lnTo>
                <a:lnTo>
                  <a:pt x="552" y="514"/>
                </a:lnTo>
                <a:lnTo>
                  <a:pt x="547" y="519"/>
                </a:lnTo>
                <a:lnTo>
                  <a:pt x="541" y="524"/>
                </a:lnTo>
                <a:lnTo>
                  <a:pt x="540" y="527"/>
                </a:lnTo>
                <a:lnTo>
                  <a:pt x="538" y="531"/>
                </a:lnTo>
                <a:lnTo>
                  <a:pt x="540" y="534"/>
                </a:lnTo>
                <a:lnTo>
                  <a:pt x="542" y="537"/>
                </a:lnTo>
                <a:lnTo>
                  <a:pt x="542" y="537"/>
                </a:lnTo>
                <a:lnTo>
                  <a:pt x="551" y="526"/>
                </a:lnTo>
                <a:lnTo>
                  <a:pt x="562" y="513"/>
                </a:lnTo>
                <a:lnTo>
                  <a:pt x="579" y="488"/>
                </a:lnTo>
                <a:lnTo>
                  <a:pt x="579" y="488"/>
                </a:lnTo>
                <a:lnTo>
                  <a:pt x="580" y="486"/>
                </a:lnTo>
                <a:lnTo>
                  <a:pt x="583" y="485"/>
                </a:lnTo>
                <a:lnTo>
                  <a:pt x="586" y="486"/>
                </a:lnTo>
                <a:lnTo>
                  <a:pt x="589" y="489"/>
                </a:lnTo>
                <a:lnTo>
                  <a:pt x="589" y="491"/>
                </a:lnTo>
                <a:lnTo>
                  <a:pt x="589" y="493"/>
                </a:lnTo>
                <a:lnTo>
                  <a:pt x="589" y="493"/>
                </a:lnTo>
                <a:lnTo>
                  <a:pt x="569" y="519"/>
                </a:lnTo>
                <a:lnTo>
                  <a:pt x="551" y="545"/>
                </a:lnTo>
                <a:lnTo>
                  <a:pt x="534" y="572"/>
                </a:lnTo>
                <a:lnTo>
                  <a:pt x="518" y="599"/>
                </a:lnTo>
                <a:lnTo>
                  <a:pt x="518" y="599"/>
                </a:lnTo>
                <a:lnTo>
                  <a:pt x="516" y="602"/>
                </a:lnTo>
                <a:lnTo>
                  <a:pt x="514" y="602"/>
                </a:lnTo>
                <a:lnTo>
                  <a:pt x="513" y="602"/>
                </a:lnTo>
                <a:lnTo>
                  <a:pt x="511" y="600"/>
                </a:lnTo>
                <a:lnTo>
                  <a:pt x="510" y="595"/>
                </a:lnTo>
                <a:lnTo>
                  <a:pt x="511" y="592"/>
                </a:lnTo>
                <a:lnTo>
                  <a:pt x="513" y="589"/>
                </a:lnTo>
                <a:lnTo>
                  <a:pt x="513" y="589"/>
                </a:lnTo>
                <a:close/>
                <a:moveTo>
                  <a:pt x="542" y="600"/>
                </a:moveTo>
                <a:lnTo>
                  <a:pt x="542" y="600"/>
                </a:lnTo>
                <a:lnTo>
                  <a:pt x="541" y="599"/>
                </a:lnTo>
                <a:lnTo>
                  <a:pt x="541" y="597"/>
                </a:lnTo>
                <a:lnTo>
                  <a:pt x="542" y="593"/>
                </a:lnTo>
                <a:lnTo>
                  <a:pt x="544" y="592"/>
                </a:lnTo>
                <a:lnTo>
                  <a:pt x="542" y="590"/>
                </a:lnTo>
                <a:lnTo>
                  <a:pt x="540" y="590"/>
                </a:lnTo>
                <a:lnTo>
                  <a:pt x="535" y="592"/>
                </a:lnTo>
                <a:lnTo>
                  <a:pt x="535" y="592"/>
                </a:lnTo>
                <a:lnTo>
                  <a:pt x="549" y="566"/>
                </a:lnTo>
                <a:lnTo>
                  <a:pt x="565" y="540"/>
                </a:lnTo>
                <a:lnTo>
                  <a:pt x="583" y="513"/>
                </a:lnTo>
                <a:lnTo>
                  <a:pt x="600" y="489"/>
                </a:lnTo>
                <a:lnTo>
                  <a:pt x="600" y="489"/>
                </a:lnTo>
                <a:lnTo>
                  <a:pt x="601" y="488"/>
                </a:lnTo>
                <a:lnTo>
                  <a:pt x="604" y="486"/>
                </a:lnTo>
                <a:lnTo>
                  <a:pt x="611" y="486"/>
                </a:lnTo>
                <a:lnTo>
                  <a:pt x="630" y="488"/>
                </a:lnTo>
                <a:lnTo>
                  <a:pt x="630" y="488"/>
                </a:lnTo>
                <a:lnTo>
                  <a:pt x="606" y="510"/>
                </a:lnTo>
                <a:lnTo>
                  <a:pt x="585" y="533"/>
                </a:lnTo>
                <a:lnTo>
                  <a:pt x="575" y="545"/>
                </a:lnTo>
                <a:lnTo>
                  <a:pt x="565" y="558"/>
                </a:lnTo>
                <a:lnTo>
                  <a:pt x="556" y="571"/>
                </a:lnTo>
                <a:lnTo>
                  <a:pt x="548" y="585"/>
                </a:lnTo>
                <a:lnTo>
                  <a:pt x="548" y="585"/>
                </a:lnTo>
                <a:lnTo>
                  <a:pt x="590" y="537"/>
                </a:lnTo>
                <a:lnTo>
                  <a:pt x="613" y="513"/>
                </a:lnTo>
                <a:lnTo>
                  <a:pt x="637" y="491"/>
                </a:lnTo>
                <a:lnTo>
                  <a:pt x="637" y="491"/>
                </a:lnTo>
                <a:lnTo>
                  <a:pt x="637" y="495"/>
                </a:lnTo>
                <a:lnTo>
                  <a:pt x="637" y="499"/>
                </a:lnTo>
                <a:lnTo>
                  <a:pt x="632" y="506"/>
                </a:lnTo>
                <a:lnTo>
                  <a:pt x="628" y="513"/>
                </a:lnTo>
                <a:lnTo>
                  <a:pt x="624" y="519"/>
                </a:lnTo>
                <a:lnTo>
                  <a:pt x="624" y="519"/>
                </a:lnTo>
                <a:lnTo>
                  <a:pt x="622" y="520"/>
                </a:lnTo>
                <a:lnTo>
                  <a:pt x="621" y="520"/>
                </a:lnTo>
                <a:lnTo>
                  <a:pt x="620" y="521"/>
                </a:lnTo>
                <a:lnTo>
                  <a:pt x="569" y="600"/>
                </a:lnTo>
                <a:lnTo>
                  <a:pt x="569" y="600"/>
                </a:lnTo>
                <a:lnTo>
                  <a:pt x="563" y="602"/>
                </a:lnTo>
                <a:lnTo>
                  <a:pt x="555" y="602"/>
                </a:lnTo>
                <a:lnTo>
                  <a:pt x="547" y="602"/>
                </a:lnTo>
                <a:lnTo>
                  <a:pt x="542" y="600"/>
                </a:lnTo>
                <a:lnTo>
                  <a:pt x="542" y="600"/>
                </a:lnTo>
                <a:close/>
                <a:moveTo>
                  <a:pt x="592" y="597"/>
                </a:moveTo>
                <a:lnTo>
                  <a:pt x="600" y="585"/>
                </a:lnTo>
                <a:lnTo>
                  <a:pt x="600" y="585"/>
                </a:lnTo>
                <a:lnTo>
                  <a:pt x="597" y="586"/>
                </a:lnTo>
                <a:lnTo>
                  <a:pt x="593" y="589"/>
                </a:lnTo>
                <a:lnTo>
                  <a:pt x="590" y="592"/>
                </a:lnTo>
                <a:lnTo>
                  <a:pt x="587" y="592"/>
                </a:lnTo>
                <a:lnTo>
                  <a:pt x="585" y="592"/>
                </a:lnTo>
                <a:lnTo>
                  <a:pt x="646" y="491"/>
                </a:lnTo>
                <a:lnTo>
                  <a:pt x="646" y="491"/>
                </a:lnTo>
                <a:lnTo>
                  <a:pt x="648" y="488"/>
                </a:lnTo>
                <a:lnTo>
                  <a:pt x="651" y="488"/>
                </a:lnTo>
                <a:lnTo>
                  <a:pt x="658" y="486"/>
                </a:lnTo>
                <a:lnTo>
                  <a:pt x="667" y="486"/>
                </a:lnTo>
                <a:lnTo>
                  <a:pt x="676" y="489"/>
                </a:lnTo>
                <a:lnTo>
                  <a:pt x="676" y="489"/>
                </a:lnTo>
                <a:lnTo>
                  <a:pt x="658" y="507"/>
                </a:lnTo>
                <a:lnTo>
                  <a:pt x="638" y="527"/>
                </a:lnTo>
                <a:lnTo>
                  <a:pt x="621" y="550"/>
                </a:lnTo>
                <a:lnTo>
                  <a:pt x="614" y="561"/>
                </a:lnTo>
                <a:lnTo>
                  <a:pt x="607" y="573"/>
                </a:lnTo>
                <a:lnTo>
                  <a:pt x="607" y="573"/>
                </a:lnTo>
                <a:lnTo>
                  <a:pt x="607" y="569"/>
                </a:lnTo>
                <a:lnTo>
                  <a:pt x="607" y="568"/>
                </a:lnTo>
                <a:lnTo>
                  <a:pt x="606" y="568"/>
                </a:lnTo>
                <a:lnTo>
                  <a:pt x="604" y="568"/>
                </a:lnTo>
                <a:lnTo>
                  <a:pt x="601" y="572"/>
                </a:lnTo>
                <a:lnTo>
                  <a:pt x="601" y="573"/>
                </a:lnTo>
                <a:lnTo>
                  <a:pt x="601" y="575"/>
                </a:lnTo>
                <a:lnTo>
                  <a:pt x="601" y="575"/>
                </a:lnTo>
                <a:lnTo>
                  <a:pt x="599" y="576"/>
                </a:lnTo>
                <a:lnTo>
                  <a:pt x="596" y="578"/>
                </a:lnTo>
                <a:lnTo>
                  <a:pt x="596" y="579"/>
                </a:lnTo>
                <a:lnTo>
                  <a:pt x="596" y="581"/>
                </a:lnTo>
                <a:lnTo>
                  <a:pt x="600" y="585"/>
                </a:lnTo>
                <a:lnTo>
                  <a:pt x="666" y="509"/>
                </a:lnTo>
                <a:lnTo>
                  <a:pt x="666" y="509"/>
                </a:lnTo>
                <a:lnTo>
                  <a:pt x="673" y="505"/>
                </a:lnTo>
                <a:lnTo>
                  <a:pt x="676" y="503"/>
                </a:lnTo>
                <a:lnTo>
                  <a:pt x="677" y="505"/>
                </a:lnTo>
                <a:lnTo>
                  <a:pt x="677" y="506"/>
                </a:lnTo>
                <a:lnTo>
                  <a:pt x="677" y="506"/>
                </a:lnTo>
                <a:lnTo>
                  <a:pt x="676" y="510"/>
                </a:lnTo>
                <a:lnTo>
                  <a:pt x="674" y="514"/>
                </a:lnTo>
                <a:lnTo>
                  <a:pt x="669" y="521"/>
                </a:lnTo>
                <a:lnTo>
                  <a:pt x="666" y="524"/>
                </a:lnTo>
                <a:lnTo>
                  <a:pt x="666" y="524"/>
                </a:lnTo>
                <a:lnTo>
                  <a:pt x="665" y="526"/>
                </a:lnTo>
                <a:lnTo>
                  <a:pt x="663" y="527"/>
                </a:lnTo>
                <a:lnTo>
                  <a:pt x="662" y="530"/>
                </a:lnTo>
                <a:lnTo>
                  <a:pt x="662" y="530"/>
                </a:lnTo>
                <a:lnTo>
                  <a:pt x="662" y="534"/>
                </a:lnTo>
                <a:lnTo>
                  <a:pt x="662" y="534"/>
                </a:lnTo>
                <a:lnTo>
                  <a:pt x="652" y="543"/>
                </a:lnTo>
                <a:lnTo>
                  <a:pt x="644" y="554"/>
                </a:lnTo>
                <a:lnTo>
                  <a:pt x="630" y="576"/>
                </a:lnTo>
                <a:lnTo>
                  <a:pt x="630" y="576"/>
                </a:lnTo>
                <a:lnTo>
                  <a:pt x="624" y="585"/>
                </a:lnTo>
                <a:lnTo>
                  <a:pt x="620" y="590"/>
                </a:lnTo>
                <a:lnTo>
                  <a:pt x="615" y="595"/>
                </a:lnTo>
                <a:lnTo>
                  <a:pt x="610" y="599"/>
                </a:lnTo>
                <a:lnTo>
                  <a:pt x="604" y="600"/>
                </a:lnTo>
                <a:lnTo>
                  <a:pt x="599" y="600"/>
                </a:lnTo>
                <a:lnTo>
                  <a:pt x="592" y="597"/>
                </a:lnTo>
                <a:lnTo>
                  <a:pt x="592" y="597"/>
                </a:lnTo>
                <a:close/>
                <a:moveTo>
                  <a:pt x="693" y="488"/>
                </a:moveTo>
                <a:lnTo>
                  <a:pt x="725" y="488"/>
                </a:lnTo>
                <a:lnTo>
                  <a:pt x="725" y="488"/>
                </a:lnTo>
                <a:lnTo>
                  <a:pt x="704" y="507"/>
                </a:lnTo>
                <a:lnTo>
                  <a:pt x="683" y="529"/>
                </a:lnTo>
                <a:lnTo>
                  <a:pt x="672" y="538"/>
                </a:lnTo>
                <a:lnTo>
                  <a:pt x="662" y="550"/>
                </a:lnTo>
                <a:lnTo>
                  <a:pt x="653" y="561"/>
                </a:lnTo>
                <a:lnTo>
                  <a:pt x="646" y="573"/>
                </a:lnTo>
                <a:lnTo>
                  <a:pt x="646" y="573"/>
                </a:lnTo>
                <a:lnTo>
                  <a:pt x="651" y="562"/>
                </a:lnTo>
                <a:lnTo>
                  <a:pt x="656" y="551"/>
                </a:lnTo>
                <a:lnTo>
                  <a:pt x="667" y="530"/>
                </a:lnTo>
                <a:lnTo>
                  <a:pt x="681" y="510"/>
                </a:lnTo>
                <a:lnTo>
                  <a:pt x="693" y="488"/>
                </a:lnTo>
                <a:lnTo>
                  <a:pt x="693" y="488"/>
                </a:lnTo>
                <a:close/>
                <a:moveTo>
                  <a:pt x="684" y="602"/>
                </a:moveTo>
                <a:lnTo>
                  <a:pt x="710" y="568"/>
                </a:lnTo>
                <a:lnTo>
                  <a:pt x="710" y="568"/>
                </a:lnTo>
                <a:lnTo>
                  <a:pt x="708" y="566"/>
                </a:lnTo>
                <a:lnTo>
                  <a:pt x="708" y="565"/>
                </a:lnTo>
                <a:lnTo>
                  <a:pt x="711" y="558"/>
                </a:lnTo>
                <a:lnTo>
                  <a:pt x="715" y="551"/>
                </a:lnTo>
                <a:lnTo>
                  <a:pt x="715" y="548"/>
                </a:lnTo>
                <a:lnTo>
                  <a:pt x="714" y="547"/>
                </a:lnTo>
                <a:lnTo>
                  <a:pt x="714" y="541"/>
                </a:lnTo>
                <a:lnTo>
                  <a:pt x="714" y="541"/>
                </a:lnTo>
                <a:lnTo>
                  <a:pt x="703" y="554"/>
                </a:lnTo>
                <a:lnTo>
                  <a:pt x="691" y="569"/>
                </a:lnTo>
                <a:lnTo>
                  <a:pt x="683" y="586"/>
                </a:lnTo>
                <a:lnTo>
                  <a:pt x="674" y="602"/>
                </a:lnTo>
                <a:lnTo>
                  <a:pt x="627" y="602"/>
                </a:lnTo>
                <a:lnTo>
                  <a:pt x="627" y="602"/>
                </a:lnTo>
                <a:lnTo>
                  <a:pt x="681" y="543"/>
                </a:lnTo>
                <a:lnTo>
                  <a:pt x="710" y="514"/>
                </a:lnTo>
                <a:lnTo>
                  <a:pt x="739" y="486"/>
                </a:lnTo>
                <a:lnTo>
                  <a:pt x="739" y="486"/>
                </a:lnTo>
                <a:lnTo>
                  <a:pt x="736" y="496"/>
                </a:lnTo>
                <a:lnTo>
                  <a:pt x="732" y="507"/>
                </a:lnTo>
                <a:lnTo>
                  <a:pt x="728" y="514"/>
                </a:lnTo>
                <a:lnTo>
                  <a:pt x="726" y="514"/>
                </a:lnTo>
                <a:lnTo>
                  <a:pt x="726" y="513"/>
                </a:lnTo>
                <a:lnTo>
                  <a:pt x="726" y="513"/>
                </a:lnTo>
                <a:lnTo>
                  <a:pt x="718" y="523"/>
                </a:lnTo>
                <a:lnTo>
                  <a:pt x="715" y="529"/>
                </a:lnTo>
                <a:lnTo>
                  <a:pt x="715" y="531"/>
                </a:lnTo>
                <a:lnTo>
                  <a:pt x="717" y="533"/>
                </a:lnTo>
                <a:lnTo>
                  <a:pt x="717" y="533"/>
                </a:lnTo>
                <a:lnTo>
                  <a:pt x="726" y="524"/>
                </a:lnTo>
                <a:lnTo>
                  <a:pt x="735" y="513"/>
                </a:lnTo>
                <a:lnTo>
                  <a:pt x="742" y="502"/>
                </a:lnTo>
                <a:lnTo>
                  <a:pt x="748" y="488"/>
                </a:lnTo>
                <a:lnTo>
                  <a:pt x="748" y="488"/>
                </a:lnTo>
                <a:lnTo>
                  <a:pt x="760" y="491"/>
                </a:lnTo>
                <a:lnTo>
                  <a:pt x="767" y="491"/>
                </a:lnTo>
                <a:lnTo>
                  <a:pt x="774" y="491"/>
                </a:lnTo>
                <a:lnTo>
                  <a:pt x="774" y="491"/>
                </a:lnTo>
                <a:lnTo>
                  <a:pt x="757" y="506"/>
                </a:lnTo>
                <a:lnTo>
                  <a:pt x="739" y="524"/>
                </a:lnTo>
                <a:lnTo>
                  <a:pt x="731" y="534"/>
                </a:lnTo>
                <a:lnTo>
                  <a:pt x="722" y="545"/>
                </a:lnTo>
                <a:lnTo>
                  <a:pt x="715" y="557"/>
                </a:lnTo>
                <a:lnTo>
                  <a:pt x="710" y="568"/>
                </a:lnTo>
                <a:lnTo>
                  <a:pt x="710" y="568"/>
                </a:lnTo>
                <a:lnTo>
                  <a:pt x="726" y="550"/>
                </a:lnTo>
                <a:lnTo>
                  <a:pt x="745" y="531"/>
                </a:lnTo>
                <a:lnTo>
                  <a:pt x="764" y="514"/>
                </a:lnTo>
                <a:lnTo>
                  <a:pt x="784" y="499"/>
                </a:lnTo>
                <a:lnTo>
                  <a:pt x="784" y="499"/>
                </a:lnTo>
                <a:lnTo>
                  <a:pt x="780" y="507"/>
                </a:lnTo>
                <a:lnTo>
                  <a:pt x="773" y="516"/>
                </a:lnTo>
                <a:lnTo>
                  <a:pt x="767" y="524"/>
                </a:lnTo>
                <a:lnTo>
                  <a:pt x="760" y="534"/>
                </a:lnTo>
                <a:lnTo>
                  <a:pt x="763" y="538"/>
                </a:lnTo>
                <a:lnTo>
                  <a:pt x="763" y="538"/>
                </a:lnTo>
                <a:lnTo>
                  <a:pt x="750" y="552"/>
                </a:lnTo>
                <a:lnTo>
                  <a:pt x="738" y="568"/>
                </a:lnTo>
                <a:lnTo>
                  <a:pt x="726" y="585"/>
                </a:lnTo>
                <a:lnTo>
                  <a:pt x="715" y="602"/>
                </a:lnTo>
                <a:lnTo>
                  <a:pt x="684" y="602"/>
                </a:lnTo>
                <a:close/>
                <a:moveTo>
                  <a:pt x="1161" y="512"/>
                </a:moveTo>
                <a:lnTo>
                  <a:pt x="1161" y="512"/>
                </a:lnTo>
                <a:lnTo>
                  <a:pt x="1155" y="520"/>
                </a:lnTo>
                <a:lnTo>
                  <a:pt x="1152" y="523"/>
                </a:lnTo>
                <a:lnTo>
                  <a:pt x="1149" y="524"/>
                </a:lnTo>
                <a:lnTo>
                  <a:pt x="1149" y="524"/>
                </a:lnTo>
                <a:lnTo>
                  <a:pt x="1147" y="523"/>
                </a:lnTo>
                <a:lnTo>
                  <a:pt x="1147" y="523"/>
                </a:lnTo>
                <a:lnTo>
                  <a:pt x="1152" y="516"/>
                </a:lnTo>
                <a:lnTo>
                  <a:pt x="1156" y="513"/>
                </a:lnTo>
                <a:lnTo>
                  <a:pt x="1161" y="512"/>
                </a:lnTo>
                <a:lnTo>
                  <a:pt x="1161" y="512"/>
                </a:lnTo>
                <a:close/>
                <a:moveTo>
                  <a:pt x="1083" y="566"/>
                </a:moveTo>
                <a:lnTo>
                  <a:pt x="1083" y="566"/>
                </a:lnTo>
                <a:lnTo>
                  <a:pt x="1079" y="571"/>
                </a:lnTo>
                <a:lnTo>
                  <a:pt x="1078" y="573"/>
                </a:lnTo>
                <a:lnTo>
                  <a:pt x="1076" y="576"/>
                </a:lnTo>
                <a:lnTo>
                  <a:pt x="1076" y="576"/>
                </a:lnTo>
                <a:lnTo>
                  <a:pt x="1075" y="581"/>
                </a:lnTo>
                <a:lnTo>
                  <a:pt x="1072" y="583"/>
                </a:lnTo>
                <a:lnTo>
                  <a:pt x="1065" y="590"/>
                </a:lnTo>
                <a:lnTo>
                  <a:pt x="1065" y="590"/>
                </a:lnTo>
                <a:lnTo>
                  <a:pt x="1067" y="586"/>
                </a:lnTo>
                <a:lnTo>
                  <a:pt x="1069" y="582"/>
                </a:lnTo>
                <a:lnTo>
                  <a:pt x="1076" y="576"/>
                </a:lnTo>
                <a:lnTo>
                  <a:pt x="1076" y="576"/>
                </a:lnTo>
                <a:lnTo>
                  <a:pt x="1082" y="564"/>
                </a:lnTo>
                <a:lnTo>
                  <a:pt x="1089" y="552"/>
                </a:lnTo>
                <a:lnTo>
                  <a:pt x="1104" y="531"/>
                </a:lnTo>
                <a:lnTo>
                  <a:pt x="1140" y="491"/>
                </a:lnTo>
                <a:lnTo>
                  <a:pt x="1140" y="491"/>
                </a:lnTo>
                <a:lnTo>
                  <a:pt x="1141" y="491"/>
                </a:lnTo>
                <a:lnTo>
                  <a:pt x="1144" y="489"/>
                </a:lnTo>
                <a:lnTo>
                  <a:pt x="1151" y="489"/>
                </a:lnTo>
                <a:lnTo>
                  <a:pt x="1159" y="491"/>
                </a:lnTo>
                <a:lnTo>
                  <a:pt x="1171" y="489"/>
                </a:lnTo>
                <a:lnTo>
                  <a:pt x="1083" y="566"/>
                </a:lnTo>
                <a:close/>
                <a:moveTo>
                  <a:pt x="1182" y="492"/>
                </a:moveTo>
                <a:lnTo>
                  <a:pt x="1182" y="492"/>
                </a:lnTo>
                <a:lnTo>
                  <a:pt x="1183" y="491"/>
                </a:lnTo>
                <a:lnTo>
                  <a:pt x="1186" y="489"/>
                </a:lnTo>
                <a:lnTo>
                  <a:pt x="1193" y="489"/>
                </a:lnTo>
                <a:lnTo>
                  <a:pt x="1200" y="491"/>
                </a:lnTo>
                <a:lnTo>
                  <a:pt x="1207" y="491"/>
                </a:lnTo>
                <a:lnTo>
                  <a:pt x="1133" y="555"/>
                </a:lnTo>
                <a:lnTo>
                  <a:pt x="1182" y="492"/>
                </a:lnTo>
                <a:close/>
                <a:moveTo>
                  <a:pt x="769" y="471"/>
                </a:moveTo>
                <a:lnTo>
                  <a:pt x="769" y="471"/>
                </a:lnTo>
                <a:lnTo>
                  <a:pt x="788" y="467"/>
                </a:lnTo>
                <a:lnTo>
                  <a:pt x="814" y="465"/>
                </a:lnTo>
                <a:lnTo>
                  <a:pt x="864" y="464"/>
                </a:lnTo>
                <a:lnTo>
                  <a:pt x="864" y="464"/>
                </a:lnTo>
                <a:lnTo>
                  <a:pt x="953" y="464"/>
                </a:lnTo>
                <a:lnTo>
                  <a:pt x="1041" y="465"/>
                </a:lnTo>
                <a:lnTo>
                  <a:pt x="1133" y="468"/>
                </a:lnTo>
                <a:lnTo>
                  <a:pt x="1225" y="469"/>
                </a:lnTo>
                <a:lnTo>
                  <a:pt x="1225" y="469"/>
                </a:lnTo>
                <a:lnTo>
                  <a:pt x="1228" y="471"/>
                </a:lnTo>
                <a:lnTo>
                  <a:pt x="1230" y="472"/>
                </a:lnTo>
                <a:lnTo>
                  <a:pt x="1231" y="474"/>
                </a:lnTo>
                <a:lnTo>
                  <a:pt x="1231" y="475"/>
                </a:lnTo>
                <a:lnTo>
                  <a:pt x="1227" y="475"/>
                </a:lnTo>
                <a:lnTo>
                  <a:pt x="1227" y="475"/>
                </a:lnTo>
                <a:lnTo>
                  <a:pt x="1111" y="475"/>
                </a:lnTo>
                <a:lnTo>
                  <a:pt x="998" y="475"/>
                </a:lnTo>
                <a:lnTo>
                  <a:pt x="882" y="474"/>
                </a:lnTo>
                <a:lnTo>
                  <a:pt x="826" y="472"/>
                </a:lnTo>
                <a:lnTo>
                  <a:pt x="769" y="471"/>
                </a:lnTo>
                <a:lnTo>
                  <a:pt x="769" y="471"/>
                </a:lnTo>
                <a:close/>
                <a:moveTo>
                  <a:pt x="1057" y="500"/>
                </a:moveTo>
                <a:lnTo>
                  <a:pt x="1057" y="500"/>
                </a:lnTo>
                <a:lnTo>
                  <a:pt x="1045" y="509"/>
                </a:lnTo>
                <a:lnTo>
                  <a:pt x="1034" y="517"/>
                </a:lnTo>
                <a:lnTo>
                  <a:pt x="1013" y="536"/>
                </a:lnTo>
                <a:lnTo>
                  <a:pt x="1013" y="536"/>
                </a:lnTo>
                <a:lnTo>
                  <a:pt x="1019" y="524"/>
                </a:lnTo>
                <a:lnTo>
                  <a:pt x="1024" y="512"/>
                </a:lnTo>
                <a:lnTo>
                  <a:pt x="1031" y="500"/>
                </a:lnTo>
                <a:lnTo>
                  <a:pt x="1037" y="489"/>
                </a:lnTo>
                <a:lnTo>
                  <a:pt x="1114" y="491"/>
                </a:lnTo>
                <a:lnTo>
                  <a:pt x="1027" y="568"/>
                </a:lnTo>
                <a:lnTo>
                  <a:pt x="1027" y="568"/>
                </a:lnTo>
                <a:lnTo>
                  <a:pt x="1041" y="551"/>
                </a:lnTo>
                <a:lnTo>
                  <a:pt x="1054" y="534"/>
                </a:lnTo>
                <a:lnTo>
                  <a:pt x="1065" y="516"/>
                </a:lnTo>
                <a:lnTo>
                  <a:pt x="1075" y="498"/>
                </a:lnTo>
                <a:lnTo>
                  <a:pt x="1075" y="498"/>
                </a:lnTo>
                <a:lnTo>
                  <a:pt x="1075" y="495"/>
                </a:lnTo>
                <a:lnTo>
                  <a:pt x="1075" y="493"/>
                </a:lnTo>
                <a:lnTo>
                  <a:pt x="1069" y="495"/>
                </a:lnTo>
                <a:lnTo>
                  <a:pt x="1062" y="498"/>
                </a:lnTo>
                <a:lnTo>
                  <a:pt x="1057" y="500"/>
                </a:lnTo>
                <a:lnTo>
                  <a:pt x="1057" y="500"/>
                </a:lnTo>
                <a:close/>
                <a:moveTo>
                  <a:pt x="988" y="491"/>
                </a:moveTo>
                <a:lnTo>
                  <a:pt x="1019" y="489"/>
                </a:lnTo>
                <a:lnTo>
                  <a:pt x="961" y="544"/>
                </a:lnTo>
                <a:lnTo>
                  <a:pt x="961" y="544"/>
                </a:lnTo>
                <a:lnTo>
                  <a:pt x="974" y="520"/>
                </a:lnTo>
                <a:lnTo>
                  <a:pt x="981" y="509"/>
                </a:lnTo>
                <a:lnTo>
                  <a:pt x="986" y="498"/>
                </a:lnTo>
                <a:lnTo>
                  <a:pt x="986" y="498"/>
                </a:lnTo>
                <a:lnTo>
                  <a:pt x="988" y="491"/>
                </a:lnTo>
                <a:lnTo>
                  <a:pt x="988" y="491"/>
                </a:lnTo>
                <a:close/>
                <a:moveTo>
                  <a:pt x="948" y="491"/>
                </a:moveTo>
                <a:lnTo>
                  <a:pt x="948" y="491"/>
                </a:lnTo>
                <a:lnTo>
                  <a:pt x="936" y="503"/>
                </a:lnTo>
                <a:lnTo>
                  <a:pt x="925" y="517"/>
                </a:lnTo>
                <a:lnTo>
                  <a:pt x="911" y="530"/>
                </a:lnTo>
                <a:lnTo>
                  <a:pt x="904" y="536"/>
                </a:lnTo>
                <a:lnTo>
                  <a:pt x="896" y="541"/>
                </a:lnTo>
                <a:lnTo>
                  <a:pt x="896" y="541"/>
                </a:lnTo>
                <a:lnTo>
                  <a:pt x="913" y="520"/>
                </a:lnTo>
                <a:lnTo>
                  <a:pt x="920" y="509"/>
                </a:lnTo>
                <a:lnTo>
                  <a:pt x="927" y="496"/>
                </a:lnTo>
                <a:lnTo>
                  <a:pt x="927" y="496"/>
                </a:lnTo>
                <a:lnTo>
                  <a:pt x="927" y="493"/>
                </a:lnTo>
                <a:lnTo>
                  <a:pt x="929" y="491"/>
                </a:lnTo>
                <a:lnTo>
                  <a:pt x="929" y="491"/>
                </a:lnTo>
                <a:lnTo>
                  <a:pt x="933" y="489"/>
                </a:lnTo>
                <a:lnTo>
                  <a:pt x="939" y="489"/>
                </a:lnTo>
                <a:lnTo>
                  <a:pt x="948" y="491"/>
                </a:lnTo>
                <a:lnTo>
                  <a:pt x="948" y="491"/>
                </a:lnTo>
                <a:close/>
                <a:moveTo>
                  <a:pt x="912" y="489"/>
                </a:moveTo>
                <a:lnTo>
                  <a:pt x="867" y="534"/>
                </a:lnTo>
                <a:lnTo>
                  <a:pt x="867" y="534"/>
                </a:lnTo>
                <a:lnTo>
                  <a:pt x="873" y="523"/>
                </a:lnTo>
                <a:lnTo>
                  <a:pt x="880" y="512"/>
                </a:lnTo>
                <a:lnTo>
                  <a:pt x="895" y="489"/>
                </a:lnTo>
                <a:lnTo>
                  <a:pt x="895" y="489"/>
                </a:lnTo>
                <a:lnTo>
                  <a:pt x="898" y="489"/>
                </a:lnTo>
                <a:lnTo>
                  <a:pt x="902" y="489"/>
                </a:lnTo>
                <a:lnTo>
                  <a:pt x="912" y="489"/>
                </a:lnTo>
                <a:lnTo>
                  <a:pt x="912" y="489"/>
                </a:lnTo>
                <a:close/>
                <a:moveTo>
                  <a:pt x="873" y="492"/>
                </a:moveTo>
                <a:lnTo>
                  <a:pt x="873" y="492"/>
                </a:lnTo>
                <a:lnTo>
                  <a:pt x="856" y="502"/>
                </a:lnTo>
                <a:lnTo>
                  <a:pt x="842" y="514"/>
                </a:lnTo>
                <a:lnTo>
                  <a:pt x="814" y="538"/>
                </a:lnTo>
                <a:lnTo>
                  <a:pt x="814" y="538"/>
                </a:lnTo>
                <a:lnTo>
                  <a:pt x="814" y="543"/>
                </a:lnTo>
                <a:lnTo>
                  <a:pt x="812" y="545"/>
                </a:lnTo>
                <a:lnTo>
                  <a:pt x="809" y="548"/>
                </a:lnTo>
                <a:lnTo>
                  <a:pt x="807" y="551"/>
                </a:lnTo>
                <a:lnTo>
                  <a:pt x="811" y="541"/>
                </a:lnTo>
                <a:lnTo>
                  <a:pt x="812" y="538"/>
                </a:lnTo>
                <a:lnTo>
                  <a:pt x="814" y="538"/>
                </a:lnTo>
                <a:lnTo>
                  <a:pt x="814" y="538"/>
                </a:lnTo>
                <a:lnTo>
                  <a:pt x="818" y="533"/>
                </a:lnTo>
                <a:lnTo>
                  <a:pt x="822" y="526"/>
                </a:lnTo>
                <a:lnTo>
                  <a:pt x="830" y="512"/>
                </a:lnTo>
                <a:lnTo>
                  <a:pt x="835" y="503"/>
                </a:lnTo>
                <a:lnTo>
                  <a:pt x="839" y="498"/>
                </a:lnTo>
                <a:lnTo>
                  <a:pt x="845" y="492"/>
                </a:lnTo>
                <a:lnTo>
                  <a:pt x="852" y="489"/>
                </a:lnTo>
                <a:lnTo>
                  <a:pt x="852" y="489"/>
                </a:lnTo>
                <a:lnTo>
                  <a:pt x="857" y="489"/>
                </a:lnTo>
                <a:lnTo>
                  <a:pt x="863" y="489"/>
                </a:lnTo>
                <a:lnTo>
                  <a:pt x="868" y="491"/>
                </a:lnTo>
                <a:lnTo>
                  <a:pt x="873" y="492"/>
                </a:lnTo>
                <a:lnTo>
                  <a:pt x="873" y="492"/>
                </a:lnTo>
                <a:close/>
                <a:moveTo>
                  <a:pt x="729" y="602"/>
                </a:moveTo>
                <a:lnTo>
                  <a:pt x="729" y="602"/>
                </a:lnTo>
                <a:lnTo>
                  <a:pt x="738" y="588"/>
                </a:lnTo>
                <a:lnTo>
                  <a:pt x="743" y="581"/>
                </a:lnTo>
                <a:lnTo>
                  <a:pt x="749" y="575"/>
                </a:lnTo>
                <a:lnTo>
                  <a:pt x="749" y="575"/>
                </a:lnTo>
                <a:lnTo>
                  <a:pt x="748" y="573"/>
                </a:lnTo>
                <a:lnTo>
                  <a:pt x="746" y="572"/>
                </a:lnTo>
                <a:lnTo>
                  <a:pt x="746" y="572"/>
                </a:lnTo>
                <a:lnTo>
                  <a:pt x="749" y="568"/>
                </a:lnTo>
                <a:lnTo>
                  <a:pt x="752" y="564"/>
                </a:lnTo>
                <a:lnTo>
                  <a:pt x="755" y="559"/>
                </a:lnTo>
                <a:lnTo>
                  <a:pt x="757" y="555"/>
                </a:lnTo>
                <a:lnTo>
                  <a:pt x="759" y="554"/>
                </a:lnTo>
                <a:lnTo>
                  <a:pt x="756" y="552"/>
                </a:lnTo>
                <a:lnTo>
                  <a:pt x="756" y="552"/>
                </a:lnTo>
                <a:lnTo>
                  <a:pt x="777" y="523"/>
                </a:lnTo>
                <a:lnTo>
                  <a:pt x="788" y="509"/>
                </a:lnTo>
                <a:lnTo>
                  <a:pt x="797" y="492"/>
                </a:lnTo>
                <a:lnTo>
                  <a:pt x="797" y="492"/>
                </a:lnTo>
                <a:lnTo>
                  <a:pt x="800" y="489"/>
                </a:lnTo>
                <a:lnTo>
                  <a:pt x="801" y="489"/>
                </a:lnTo>
                <a:lnTo>
                  <a:pt x="808" y="489"/>
                </a:lnTo>
                <a:lnTo>
                  <a:pt x="825" y="491"/>
                </a:lnTo>
                <a:lnTo>
                  <a:pt x="825" y="491"/>
                </a:lnTo>
                <a:lnTo>
                  <a:pt x="791" y="520"/>
                </a:lnTo>
                <a:lnTo>
                  <a:pt x="776" y="536"/>
                </a:lnTo>
                <a:lnTo>
                  <a:pt x="760" y="551"/>
                </a:lnTo>
                <a:lnTo>
                  <a:pt x="762" y="555"/>
                </a:lnTo>
                <a:lnTo>
                  <a:pt x="762" y="555"/>
                </a:lnTo>
                <a:lnTo>
                  <a:pt x="759" y="558"/>
                </a:lnTo>
                <a:lnTo>
                  <a:pt x="756" y="564"/>
                </a:lnTo>
                <a:lnTo>
                  <a:pt x="752" y="572"/>
                </a:lnTo>
                <a:lnTo>
                  <a:pt x="752" y="572"/>
                </a:lnTo>
                <a:lnTo>
                  <a:pt x="769" y="554"/>
                </a:lnTo>
                <a:lnTo>
                  <a:pt x="787" y="536"/>
                </a:lnTo>
                <a:lnTo>
                  <a:pt x="807" y="517"/>
                </a:lnTo>
                <a:lnTo>
                  <a:pt x="828" y="499"/>
                </a:lnTo>
                <a:lnTo>
                  <a:pt x="828" y="499"/>
                </a:lnTo>
                <a:lnTo>
                  <a:pt x="826" y="506"/>
                </a:lnTo>
                <a:lnTo>
                  <a:pt x="823" y="512"/>
                </a:lnTo>
                <a:lnTo>
                  <a:pt x="821" y="519"/>
                </a:lnTo>
                <a:lnTo>
                  <a:pt x="815" y="524"/>
                </a:lnTo>
                <a:lnTo>
                  <a:pt x="815" y="524"/>
                </a:lnTo>
                <a:lnTo>
                  <a:pt x="814" y="521"/>
                </a:lnTo>
                <a:lnTo>
                  <a:pt x="814" y="523"/>
                </a:lnTo>
                <a:lnTo>
                  <a:pt x="811" y="527"/>
                </a:lnTo>
                <a:lnTo>
                  <a:pt x="812" y="530"/>
                </a:lnTo>
                <a:lnTo>
                  <a:pt x="812" y="530"/>
                </a:lnTo>
                <a:lnTo>
                  <a:pt x="802" y="543"/>
                </a:lnTo>
                <a:lnTo>
                  <a:pt x="793" y="555"/>
                </a:lnTo>
                <a:lnTo>
                  <a:pt x="781" y="569"/>
                </a:lnTo>
                <a:lnTo>
                  <a:pt x="773" y="582"/>
                </a:lnTo>
                <a:lnTo>
                  <a:pt x="773" y="582"/>
                </a:lnTo>
                <a:lnTo>
                  <a:pt x="764" y="593"/>
                </a:lnTo>
                <a:lnTo>
                  <a:pt x="763" y="596"/>
                </a:lnTo>
                <a:lnTo>
                  <a:pt x="762" y="599"/>
                </a:lnTo>
                <a:lnTo>
                  <a:pt x="763" y="602"/>
                </a:lnTo>
                <a:lnTo>
                  <a:pt x="764" y="606"/>
                </a:lnTo>
                <a:lnTo>
                  <a:pt x="764" y="606"/>
                </a:lnTo>
                <a:lnTo>
                  <a:pt x="748" y="603"/>
                </a:lnTo>
                <a:lnTo>
                  <a:pt x="729" y="602"/>
                </a:lnTo>
                <a:lnTo>
                  <a:pt x="729" y="602"/>
                </a:lnTo>
                <a:close/>
                <a:moveTo>
                  <a:pt x="769" y="604"/>
                </a:moveTo>
                <a:lnTo>
                  <a:pt x="769" y="604"/>
                </a:lnTo>
                <a:lnTo>
                  <a:pt x="791" y="576"/>
                </a:lnTo>
                <a:lnTo>
                  <a:pt x="816" y="550"/>
                </a:lnTo>
                <a:lnTo>
                  <a:pt x="843" y="524"/>
                </a:lnTo>
                <a:lnTo>
                  <a:pt x="871" y="502"/>
                </a:lnTo>
                <a:lnTo>
                  <a:pt x="871" y="502"/>
                </a:lnTo>
                <a:lnTo>
                  <a:pt x="871" y="507"/>
                </a:lnTo>
                <a:lnTo>
                  <a:pt x="871" y="513"/>
                </a:lnTo>
                <a:lnTo>
                  <a:pt x="868" y="519"/>
                </a:lnTo>
                <a:lnTo>
                  <a:pt x="864" y="521"/>
                </a:lnTo>
                <a:lnTo>
                  <a:pt x="863" y="523"/>
                </a:lnTo>
                <a:lnTo>
                  <a:pt x="860" y="526"/>
                </a:lnTo>
                <a:lnTo>
                  <a:pt x="860" y="526"/>
                </a:lnTo>
                <a:lnTo>
                  <a:pt x="846" y="547"/>
                </a:lnTo>
                <a:lnTo>
                  <a:pt x="832" y="566"/>
                </a:lnTo>
                <a:lnTo>
                  <a:pt x="816" y="586"/>
                </a:lnTo>
                <a:lnTo>
                  <a:pt x="804" y="606"/>
                </a:lnTo>
                <a:lnTo>
                  <a:pt x="804" y="606"/>
                </a:lnTo>
                <a:lnTo>
                  <a:pt x="801" y="606"/>
                </a:lnTo>
                <a:lnTo>
                  <a:pt x="798" y="607"/>
                </a:lnTo>
                <a:lnTo>
                  <a:pt x="787" y="606"/>
                </a:lnTo>
                <a:lnTo>
                  <a:pt x="769" y="604"/>
                </a:lnTo>
                <a:lnTo>
                  <a:pt x="769" y="604"/>
                </a:lnTo>
                <a:close/>
                <a:moveTo>
                  <a:pt x="850" y="557"/>
                </a:moveTo>
                <a:lnTo>
                  <a:pt x="850" y="557"/>
                </a:lnTo>
                <a:lnTo>
                  <a:pt x="849" y="561"/>
                </a:lnTo>
                <a:lnTo>
                  <a:pt x="847" y="565"/>
                </a:lnTo>
                <a:lnTo>
                  <a:pt x="845" y="568"/>
                </a:lnTo>
                <a:lnTo>
                  <a:pt x="840" y="569"/>
                </a:lnTo>
                <a:lnTo>
                  <a:pt x="840" y="569"/>
                </a:lnTo>
                <a:lnTo>
                  <a:pt x="842" y="566"/>
                </a:lnTo>
                <a:lnTo>
                  <a:pt x="845" y="564"/>
                </a:lnTo>
                <a:lnTo>
                  <a:pt x="850" y="557"/>
                </a:lnTo>
                <a:lnTo>
                  <a:pt x="850" y="557"/>
                </a:lnTo>
                <a:close/>
                <a:moveTo>
                  <a:pt x="819" y="606"/>
                </a:moveTo>
                <a:lnTo>
                  <a:pt x="819" y="606"/>
                </a:lnTo>
                <a:lnTo>
                  <a:pt x="825" y="597"/>
                </a:lnTo>
                <a:lnTo>
                  <a:pt x="828" y="589"/>
                </a:lnTo>
                <a:lnTo>
                  <a:pt x="832" y="581"/>
                </a:lnTo>
                <a:lnTo>
                  <a:pt x="835" y="576"/>
                </a:lnTo>
                <a:lnTo>
                  <a:pt x="839" y="573"/>
                </a:lnTo>
                <a:lnTo>
                  <a:pt x="837" y="582"/>
                </a:lnTo>
                <a:lnTo>
                  <a:pt x="837" y="582"/>
                </a:lnTo>
                <a:lnTo>
                  <a:pt x="874" y="540"/>
                </a:lnTo>
                <a:lnTo>
                  <a:pt x="892" y="520"/>
                </a:lnTo>
                <a:lnTo>
                  <a:pt x="913" y="500"/>
                </a:lnTo>
                <a:lnTo>
                  <a:pt x="913" y="500"/>
                </a:lnTo>
                <a:lnTo>
                  <a:pt x="912" y="506"/>
                </a:lnTo>
                <a:lnTo>
                  <a:pt x="911" y="510"/>
                </a:lnTo>
                <a:lnTo>
                  <a:pt x="906" y="517"/>
                </a:lnTo>
                <a:lnTo>
                  <a:pt x="899" y="523"/>
                </a:lnTo>
                <a:lnTo>
                  <a:pt x="892" y="533"/>
                </a:lnTo>
                <a:lnTo>
                  <a:pt x="894" y="537"/>
                </a:lnTo>
                <a:lnTo>
                  <a:pt x="894" y="537"/>
                </a:lnTo>
                <a:lnTo>
                  <a:pt x="868" y="571"/>
                </a:lnTo>
                <a:lnTo>
                  <a:pt x="857" y="589"/>
                </a:lnTo>
                <a:lnTo>
                  <a:pt x="846" y="606"/>
                </a:lnTo>
                <a:lnTo>
                  <a:pt x="819" y="606"/>
                </a:lnTo>
                <a:close/>
                <a:moveTo>
                  <a:pt x="894" y="604"/>
                </a:moveTo>
                <a:lnTo>
                  <a:pt x="894" y="604"/>
                </a:lnTo>
                <a:lnTo>
                  <a:pt x="916" y="572"/>
                </a:lnTo>
                <a:lnTo>
                  <a:pt x="926" y="555"/>
                </a:lnTo>
                <a:lnTo>
                  <a:pt x="936" y="537"/>
                </a:lnTo>
                <a:lnTo>
                  <a:pt x="936" y="537"/>
                </a:lnTo>
                <a:lnTo>
                  <a:pt x="922" y="552"/>
                </a:lnTo>
                <a:lnTo>
                  <a:pt x="906" y="569"/>
                </a:lnTo>
                <a:lnTo>
                  <a:pt x="892" y="588"/>
                </a:lnTo>
                <a:lnTo>
                  <a:pt x="881" y="607"/>
                </a:lnTo>
                <a:lnTo>
                  <a:pt x="860" y="607"/>
                </a:lnTo>
                <a:lnTo>
                  <a:pt x="891" y="555"/>
                </a:lnTo>
                <a:lnTo>
                  <a:pt x="891" y="555"/>
                </a:lnTo>
                <a:lnTo>
                  <a:pt x="892" y="558"/>
                </a:lnTo>
                <a:lnTo>
                  <a:pt x="891" y="561"/>
                </a:lnTo>
                <a:lnTo>
                  <a:pt x="889" y="564"/>
                </a:lnTo>
                <a:lnTo>
                  <a:pt x="889" y="568"/>
                </a:lnTo>
                <a:lnTo>
                  <a:pt x="889" y="568"/>
                </a:lnTo>
                <a:lnTo>
                  <a:pt x="904" y="551"/>
                </a:lnTo>
                <a:lnTo>
                  <a:pt x="919" y="534"/>
                </a:lnTo>
                <a:lnTo>
                  <a:pt x="951" y="502"/>
                </a:lnTo>
                <a:lnTo>
                  <a:pt x="951" y="502"/>
                </a:lnTo>
                <a:lnTo>
                  <a:pt x="948" y="507"/>
                </a:lnTo>
                <a:lnTo>
                  <a:pt x="944" y="513"/>
                </a:lnTo>
                <a:lnTo>
                  <a:pt x="939" y="520"/>
                </a:lnTo>
                <a:lnTo>
                  <a:pt x="937" y="523"/>
                </a:lnTo>
                <a:lnTo>
                  <a:pt x="936" y="527"/>
                </a:lnTo>
                <a:lnTo>
                  <a:pt x="936" y="527"/>
                </a:lnTo>
                <a:lnTo>
                  <a:pt x="939" y="526"/>
                </a:lnTo>
                <a:lnTo>
                  <a:pt x="946" y="523"/>
                </a:lnTo>
                <a:lnTo>
                  <a:pt x="948" y="521"/>
                </a:lnTo>
                <a:lnTo>
                  <a:pt x="953" y="520"/>
                </a:lnTo>
                <a:lnTo>
                  <a:pt x="954" y="516"/>
                </a:lnTo>
                <a:lnTo>
                  <a:pt x="956" y="512"/>
                </a:lnTo>
                <a:lnTo>
                  <a:pt x="956" y="512"/>
                </a:lnTo>
                <a:lnTo>
                  <a:pt x="956" y="509"/>
                </a:lnTo>
                <a:lnTo>
                  <a:pt x="957" y="506"/>
                </a:lnTo>
                <a:lnTo>
                  <a:pt x="957" y="506"/>
                </a:lnTo>
                <a:lnTo>
                  <a:pt x="954" y="505"/>
                </a:lnTo>
                <a:lnTo>
                  <a:pt x="953" y="502"/>
                </a:lnTo>
                <a:lnTo>
                  <a:pt x="954" y="499"/>
                </a:lnTo>
                <a:lnTo>
                  <a:pt x="957" y="498"/>
                </a:lnTo>
                <a:lnTo>
                  <a:pt x="957" y="498"/>
                </a:lnTo>
                <a:lnTo>
                  <a:pt x="960" y="498"/>
                </a:lnTo>
                <a:lnTo>
                  <a:pt x="958" y="499"/>
                </a:lnTo>
                <a:lnTo>
                  <a:pt x="957" y="502"/>
                </a:lnTo>
                <a:lnTo>
                  <a:pt x="957" y="505"/>
                </a:lnTo>
                <a:lnTo>
                  <a:pt x="957" y="506"/>
                </a:lnTo>
                <a:lnTo>
                  <a:pt x="957" y="506"/>
                </a:lnTo>
                <a:lnTo>
                  <a:pt x="961" y="500"/>
                </a:lnTo>
                <a:lnTo>
                  <a:pt x="967" y="493"/>
                </a:lnTo>
                <a:lnTo>
                  <a:pt x="970" y="492"/>
                </a:lnTo>
                <a:lnTo>
                  <a:pt x="974" y="489"/>
                </a:lnTo>
                <a:lnTo>
                  <a:pt x="978" y="489"/>
                </a:lnTo>
                <a:lnTo>
                  <a:pt x="984" y="491"/>
                </a:lnTo>
                <a:lnTo>
                  <a:pt x="984" y="491"/>
                </a:lnTo>
                <a:lnTo>
                  <a:pt x="946" y="550"/>
                </a:lnTo>
                <a:lnTo>
                  <a:pt x="908" y="610"/>
                </a:lnTo>
                <a:lnTo>
                  <a:pt x="908" y="610"/>
                </a:lnTo>
                <a:lnTo>
                  <a:pt x="902" y="604"/>
                </a:lnTo>
                <a:lnTo>
                  <a:pt x="898" y="603"/>
                </a:lnTo>
                <a:lnTo>
                  <a:pt x="894" y="604"/>
                </a:lnTo>
                <a:lnTo>
                  <a:pt x="894" y="604"/>
                </a:lnTo>
                <a:close/>
                <a:moveTo>
                  <a:pt x="920" y="607"/>
                </a:moveTo>
                <a:lnTo>
                  <a:pt x="920" y="607"/>
                </a:lnTo>
                <a:lnTo>
                  <a:pt x="930" y="590"/>
                </a:lnTo>
                <a:lnTo>
                  <a:pt x="940" y="578"/>
                </a:lnTo>
                <a:lnTo>
                  <a:pt x="951" y="565"/>
                </a:lnTo>
                <a:lnTo>
                  <a:pt x="964" y="552"/>
                </a:lnTo>
                <a:lnTo>
                  <a:pt x="964" y="552"/>
                </a:lnTo>
                <a:lnTo>
                  <a:pt x="992" y="526"/>
                </a:lnTo>
                <a:lnTo>
                  <a:pt x="1006" y="513"/>
                </a:lnTo>
                <a:lnTo>
                  <a:pt x="1022" y="502"/>
                </a:lnTo>
                <a:lnTo>
                  <a:pt x="1022" y="502"/>
                </a:lnTo>
                <a:lnTo>
                  <a:pt x="1013" y="516"/>
                </a:lnTo>
                <a:lnTo>
                  <a:pt x="1005" y="530"/>
                </a:lnTo>
                <a:lnTo>
                  <a:pt x="986" y="557"/>
                </a:lnTo>
                <a:lnTo>
                  <a:pt x="968" y="582"/>
                </a:lnTo>
                <a:lnTo>
                  <a:pt x="950" y="607"/>
                </a:lnTo>
                <a:lnTo>
                  <a:pt x="950" y="607"/>
                </a:lnTo>
                <a:lnTo>
                  <a:pt x="948" y="610"/>
                </a:lnTo>
                <a:lnTo>
                  <a:pt x="944" y="611"/>
                </a:lnTo>
                <a:lnTo>
                  <a:pt x="936" y="611"/>
                </a:lnTo>
                <a:lnTo>
                  <a:pt x="927" y="610"/>
                </a:lnTo>
                <a:lnTo>
                  <a:pt x="920" y="607"/>
                </a:lnTo>
                <a:lnTo>
                  <a:pt x="920" y="607"/>
                </a:lnTo>
                <a:close/>
                <a:moveTo>
                  <a:pt x="961" y="609"/>
                </a:moveTo>
                <a:lnTo>
                  <a:pt x="961" y="609"/>
                </a:lnTo>
                <a:lnTo>
                  <a:pt x="984" y="581"/>
                </a:lnTo>
                <a:lnTo>
                  <a:pt x="1008" y="554"/>
                </a:lnTo>
                <a:lnTo>
                  <a:pt x="1033" y="530"/>
                </a:lnTo>
                <a:lnTo>
                  <a:pt x="1060" y="506"/>
                </a:lnTo>
                <a:lnTo>
                  <a:pt x="1060" y="506"/>
                </a:lnTo>
                <a:lnTo>
                  <a:pt x="1060" y="513"/>
                </a:lnTo>
                <a:lnTo>
                  <a:pt x="1058" y="519"/>
                </a:lnTo>
                <a:lnTo>
                  <a:pt x="1058" y="519"/>
                </a:lnTo>
                <a:lnTo>
                  <a:pt x="1045" y="537"/>
                </a:lnTo>
                <a:lnTo>
                  <a:pt x="1031" y="555"/>
                </a:lnTo>
                <a:lnTo>
                  <a:pt x="1016" y="575"/>
                </a:lnTo>
                <a:lnTo>
                  <a:pt x="1009" y="583"/>
                </a:lnTo>
                <a:lnTo>
                  <a:pt x="999" y="592"/>
                </a:lnTo>
                <a:lnTo>
                  <a:pt x="999" y="592"/>
                </a:lnTo>
                <a:lnTo>
                  <a:pt x="995" y="597"/>
                </a:lnTo>
                <a:lnTo>
                  <a:pt x="985" y="606"/>
                </a:lnTo>
                <a:lnTo>
                  <a:pt x="981" y="610"/>
                </a:lnTo>
                <a:lnTo>
                  <a:pt x="974" y="611"/>
                </a:lnTo>
                <a:lnTo>
                  <a:pt x="968" y="611"/>
                </a:lnTo>
                <a:lnTo>
                  <a:pt x="961" y="609"/>
                </a:lnTo>
                <a:lnTo>
                  <a:pt x="961" y="609"/>
                </a:lnTo>
                <a:close/>
                <a:moveTo>
                  <a:pt x="1000" y="611"/>
                </a:moveTo>
                <a:lnTo>
                  <a:pt x="1000" y="611"/>
                </a:lnTo>
                <a:lnTo>
                  <a:pt x="1010" y="597"/>
                </a:lnTo>
                <a:lnTo>
                  <a:pt x="1013" y="593"/>
                </a:lnTo>
                <a:lnTo>
                  <a:pt x="1020" y="590"/>
                </a:lnTo>
                <a:lnTo>
                  <a:pt x="1020" y="590"/>
                </a:lnTo>
                <a:lnTo>
                  <a:pt x="1016" y="590"/>
                </a:lnTo>
                <a:lnTo>
                  <a:pt x="1015" y="590"/>
                </a:lnTo>
                <a:lnTo>
                  <a:pt x="1015" y="589"/>
                </a:lnTo>
                <a:lnTo>
                  <a:pt x="1015" y="588"/>
                </a:lnTo>
                <a:lnTo>
                  <a:pt x="1017" y="585"/>
                </a:lnTo>
                <a:lnTo>
                  <a:pt x="1020" y="583"/>
                </a:lnTo>
                <a:lnTo>
                  <a:pt x="1031" y="571"/>
                </a:lnTo>
                <a:lnTo>
                  <a:pt x="1022" y="586"/>
                </a:lnTo>
                <a:lnTo>
                  <a:pt x="1022" y="586"/>
                </a:lnTo>
                <a:lnTo>
                  <a:pt x="1071" y="540"/>
                </a:lnTo>
                <a:lnTo>
                  <a:pt x="1096" y="519"/>
                </a:lnTo>
                <a:lnTo>
                  <a:pt x="1121" y="498"/>
                </a:lnTo>
                <a:lnTo>
                  <a:pt x="1121" y="498"/>
                </a:lnTo>
                <a:lnTo>
                  <a:pt x="1126" y="493"/>
                </a:lnTo>
                <a:lnTo>
                  <a:pt x="1127" y="495"/>
                </a:lnTo>
                <a:lnTo>
                  <a:pt x="1126" y="496"/>
                </a:lnTo>
                <a:lnTo>
                  <a:pt x="1124" y="500"/>
                </a:lnTo>
                <a:lnTo>
                  <a:pt x="1123" y="505"/>
                </a:lnTo>
                <a:lnTo>
                  <a:pt x="1123" y="505"/>
                </a:lnTo>
                <a:lnTo>
                  <a:pt x="1120" y="506"/>
                </a:lnTo>
                <a:lnTo>
                  <a:pt x="1117" y="507"/>
                </a:lnTo>
                <a:lnTo>
                  <a:pt x="1114" y="509"/>
                </a:lnTo>
                <a:lnTo>
                  <a:pt x="1113" y="510"/>
                </a:lnTo>
                <a:lnTo>
                  <a:pt x="1113" y="510"/>
                </a:lnTo>
                <a:lnTo>
                  <a:pt x="1103" y="524"/>
                </a:lnTo>
                <a:lnTo>
                  <a:pt x="1093" y="537"/>
                </a:lnTo>
                <a:lnTo>
                  <a:pt x="1074" y="561"/>
                </a:lnTo>
                <a:lnTo>
                  <a:pt x="1052" y="585"/>
                </a:lnTo>
                <a:lnTo>
                  <a:pt x="1043" y="597"/>
                </a:lnTo>
                <a:lnTo>
                  <a:pt x="1034" y="611"/>
                </a:lnTo>
                <a:lnTo>
                  <a:pt x="1034" y="611"/>
                </a:lnTo>
                <a:lnTo>
                  <a:pt x="1031" y="613"/>
                </a:lnTo>
                <a:lnTo>
                  <a:pt x="1027" y="614"/>
                </a:lnTo>
                <a:lnTo>
                  <a:pt x="1017" y="616"/>
                </a:lnTo>
                <a:lnTo>
                  <a:pt x="1008" y="614"/>
                </a:lnTo>
                <a:lnTo>
                  <a:pt x="1000" y="611"/>
                </a:lnTo>
                <a:lnTo>
                  <a:pt x="1000" y="611"/>
                </a:lnTo>
                <a:close/>
                <a:moveTo>
                  <a:pt x="1078" y="602"/>
                </a:moveTo>
                <a:lnTo>
                  <a:pt x="1076" y="606"/>
                </a:lnTo>
                <a:lnTo>
                  <a:pt x="1075" y="607"/>
                </a:lnTo>
                <a:lnTo>
                  <a:pt x="1072" y="609"/>
                </a:lnTo>
                <a:lnTo>
                  <a:pt x="1072" y="609"/>
                </a:lnTo>
                <a:lnTo>
                  <a:pt x="1071" y="610"/>
                </a:lnTo>
                <a:lnTo>
                  <a:pt x="1071" y="610"/>
                </a:lnTo>
                <a:lnTo>
                  <a:pt x="1068" y="613"/>
                </a:lnTo>
                <a:lnTo>
                  <a:pt x="1065" y="616"/>
                </a:lnTo>
                <a:lnTo>
                  <a:pt x="1058" y="616"/>
                </a:lnTo>
                <a:lnTo>
                  <a:pt x="1051" y="616"/>
                </a:lnTo>
                <a:lnTo>
                  <a:pt x="1044" y="616"/>
                </a:lnTo>
                <a:lnTo>
                  <a:pt x="1044" y="616"/>
                </a:lnTo>
                <a:lnTo>
                  <a:pt x="1092" y="571"/>
                </a:lnTo>
                <a:lnTo>
                  <a:pt x="1116" y="548"/>
                </a:lnTo>
                <a:lnTo>
                  <a:pt x="1140" y="527"/>
                </a:lnTo>
                <a:lnTo>
                  <a:pt x="1099" y="581"/>
                </a:lnTo>
                <a:lnTo>
                  <a:pt x="1097" y="581"/>
                </a:lnTo>
                <a:lnTo>
                  <a:pt x="1096" y="583"/>
                </a:lnTo>
                <a:lnTo>
                  <a:pt x="1096" y="585"/>
                </a:lnTo>
                <a:lnTo>
                  <a:pt x="1096" y="585"/>
                </a:lnTo>
                <a:lnTo>
                  <a:pt x="1092" y="589"/>
                </a:lnTo>
                <a:lnTo>
                  <a:pt x="1089" y="593"/>
                </a:lnTo>
                <a:lnTo>
                  <a:pt x="1085" y="599"/>
                </a:lnTo>
                <a:lnTo>
                  <a:pt x="1081" y="602"/>
                </a:lnTo>
                <a:lnTo>
                  <a:pt x="1078" y="602"/>
                </a:lnTo>
                <a:close/>
                <a:moveTo>
                  <a:pt x="1171" y="610"/>
                </a:moveTo>
                <a:lnTo>
                  <a:pt x="1171" y="610"/>
                </a:lnTo>
                <a:lnTo>
                  <a:pt x="1180" y="600"/>
                </a:lnTo>
                <a:lnTo>
                  <a:pt x="1190" y="590"/>
                </a:lnTo>
                <a:lnTo>
                  <a:pt x="1200" y="579"/>
                </a:lnTo>
                <a:lnTo>
                  <a:pt x="1210" y="572"/>
                </a:lnTo>
                <a:lnTo>
                  <a:pt x="1210" y="572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03" y="585"/>
                </a:lnTo>
                <a:lnTo>
                  <a:pt x="1193" y="596"/>
                </a:lnTo>
                <a:lnTo>
                  <a:pt x="1183" y="604"/>
                </a:lnTo>
                <a:lnTo>
                  <a:pt x="1178" y="607"/>
                </a:lnTo>
                <a:lnTo>
                  <a:pt x="1171" y="610"/>
                </a:lnTo>
                <a:lnTo>
                  <a:pt x="1171" y="610"/>
                </a:lnTo>
                <a:close/>
                <a:moveTo>
                  <a:pt x="1214" y="568"/>
                </a:moveTo>
                <a:lnTo>
                  <a:pt x="1214" y="568"/>
                </a:lnTo>
                <a:lnTo>
                  <a:pt x="1218" y="561"/>
                </a:lnTo>
                <a:lnTo>
                  <a:pt x="1223" y="554"/>
                </a:lnTo>
                <a:lnTo>
                  <a:pt x="1232" y="541"/>
                </a:lnTo>
                <a:lnTo>
                  <a:pt x="1253" y="520"/>
                </a:lnTo>
                <a:lnTo>
                  <a:pt x="1253" y="520"/>
                </a:lnTo>
                <a:lnTo>
                  <a:pt x="1258" y="513"/>
                </a:lnTo>
                <a:lnTo>
                  <a:pt x="1260" y="506"/>
                </a:lnTo>
                <a:lnTo>
                  <a:pt x="1256" y="507"/>
                </a:lnTo>
                <a:lnTo>
                  <a:pt x="1256" y="507"/>
                </a:lnTo>
                <a:lnTo>
                  <a:pt x="1255" y="512"/>
                </a:lnTo>
                <a:lnTo>
                  <a:pt x="1253" y="513"/>
                </a:lnTo>
                <a:lnTo>
                  <a:pt x="1251" y="514"/>
                </a:lnTo>
                <a:lnTo>
                  <a:pt x="1249" y="513"/>
                </a:lnTo>
                <a:lnTo>
                  <a:pt x="1246" y="513"/>
                </a:lnTo>
                <a:lnTo>
                  <a:pt x="1244" y="514"/>
                </a:lnTo>
                <a:lnTo>
                  <a:pt x="1242" y="516"/>
                </a:lnTo>
                <a:lnTo>
                  <a:pt x="1241" y="520"/>
                </a:lnTo>
                <a:lnTo>
                  <a:pt x="1246" y="517"/>
                </a:lnTo>
                <a:lnTo>
                  <a:pt x="1246" y="517"/>
                </a:lnTo>
                <a:lnTo>
                  <a:pt x="1246" y="521"/>
                </a:lnTo>
                <a:lnTo>
                  <a:pt x="1244" y="524"/>
                </a:lnTo>
                <a:lnTo>
                  <a:pt x="1241" y="527"/>
                </a:lnTo>
                <a:lnTo>
                  <a:pt x="1237" y="530"/>
                </a:lnTo>
                <a:lnTo>
                  <a:pt x="1237" y="530"/>
                </a:lnTo>
                <a:lnTo>
                  <a:pt x="1227" y="543"/>
                </a:lnTo>
                <a:lnTo>
                  <a:pt x="1214" y="555"/>
                </a:lnTo>
                <a:lnTo>
                  <a:pt x="1200" y="569"/>
                </a:lnTo>
                <a:lnTo>
                  <a:pt x="1187" y="583"/>
                </a:lnTo>
                <a:lnTo>
                  <a:pt x="1186" y="583"/>
                </a:lnTo>
                <a:lnTo>
                  <a:pt x="1186" y="585"/>
                </a:lnTo>
                <a:lnTo>
                  <a:pt x="1182" y="589"/>
                </a:lnTo>
                <a:lnTo>
                  <a:pt x="1180" y="589"/>
                </a:lnTo>
                <a:lnTo>
                  <a:pt x="1178" y="590"/>
                </a:lnTo>
                <a:lnTo>
                  <a:pt x="1173" y="595"/>
                </a:lnTo>
                <a:lnTo>
                  <a:pt x="1173" y="596"/>
                </a:lnTo>
                <a:lnTo>
                  <a:pt x="1173" y="596"/>
                </a:lnTo>
                <a:lnTo>
                  <a:pt x="1171" y="602"/>
                </a:lnTo>
                <a:lnTo>
                  <a:pt x="1166" y="607"/>
                </a:lnTo>
                <a:lnTo>
                  <a:pt x="1161" y="611"/>
                </a:lnTo>
                <a:lnTo>
                  <a:pt x="1158" y="614"/>
                </a:lnTo>
                <a:lnTo>
                  <a:pt x="1154" y="614"/>
                </a:lnTo>
                <a:lnTo>
                  <a:pt x="1154" y="614"/>
                </a:lnTo>
                <a:lnTo>
                  <a:pt x="1137" y="616"/>
                </a:lnTo>
                <a:lnTo>
                  <a:pt x="1119" y="616"/>
                </a:lnTo>
                <a:lnTo>
                  <a:pt x="1082" y="616"/>
                </a:lnTo>
                <a:lnTo>
                  <a:pt x="1082" y="616"/>
                </a:lnTo>
                <a:lnTo>
                  <a:pt x="1113" y="585"/>
                </a:lnTo>
                <a:lnTo>
                  <a:pt x="1145" y="557"/>
                </a:lnTo>
                <a:lnTo>
                  <a:pt x="1211" y="499"/>
                </a:lnTo>
                <a:lnTo>
                  <a:pt x="1211" y="499"/>
                </a:lnTo>
                <a:lnTo>
                  <a:pt x="1214" y="496"/>
                </a:lnTo>
                <a:lnTo>
                  <a:pt x="1218" y="493"/>
                </a:lnTo>
                <a:lnTo>
                  <a:pt x="1224" y="493"/>
                </a:lnTo>
                <a:lnTo>
                  <a:pt x="1225" y="493"/>
                </a:lnTo>
                <a:lnTo>
                  <a:pt x="1227" y="496"/>
                </a:lnTo>
                <a:lnTo>
                  <a:pt x="1227" y="496"/>
                </a:lnTo>
                <a:lnTo>
                  <a:pt x="1217" y="509"/>
                </a:lnTo>
                <a:lnTo>
                  <a:pt x="1207" y="521"/>
                </a:lnTo>
                <a:lnTo>
                  <a:pt x="1186" y="545"/>
                </a:lnTo>
                <a:lnTo>
                  <a:pt x="1141" y="593"/>
                </a:lnTo>
                <a:lnTo>
                  <a:pt x="1141" y="593"/>
                </a:lnTo>
                <a:lnTo>
                  <a:pt x="1138" y="596"/>
                </a:lnTo>
                <a:lnTo>
                  <a:pt x="1135" y="599"/>
                </a:lnTo>
                <a:lnTo>
                  <a:pt x="1134" y="603"/>
                </a:lnTo>
                <a:lnTo>
                  <a:pt x="1137" y="610"/>
                </a:lnTo>
                <a:lnTo>
                  <a:pt x="1137" y="610"/>
                </a:lnTo>
                <a:lnTo>
                  <a:pt x="1196" y="547"/>
                </a:lnTo>
                <a:lnTo>
                  <a:pt x="1227" y="517"/>
                </a:lnTo>
                <a:lnTo>
                  <a:pt x="1259" y="489"/>
                </a:lnTo>
                <a:lnTo>
                  <a:pt x="1259" y="489"/>
                </a:lnTo>
                <a:lnTo>
                  <a:pt x="1260" y="492"/>
                </a:lnTo>
                <a:lnTo>
                  <a:pt x="1262" y="493"/>
                </a:lnTo>
                <a:lnTo>
                  <a:pt x="1259" y="498"/>
                </a:lnTo>
                <a:lnTo>
                  <a:pt x="1258" y="502"/>
                </a:lnTo>
                <a:lnTo>
                  <a:pt x="1259" y="503"/>
                </a:lnTo>
                <a:lnTo>
                  <a:pt x="1260" y="506"/>
                </a:lnTo>
                <a:lnTo>
                  <a:pt x="1260" y="506"/>
                </a:lnTo>
                <a:lnTo>
                  <a:pt x="1263" y="503"/>
                </a:lnTo>
                <a:lnTo>
                  <a:pt x="1267" y="499"/>
                </a:lnTo>
                <a:lnTo>
                  <a:pt x="1269" y="495"/>
                </a:lnTo>
                <a:lnTo>
                  <a:pt x="1272" y="492"/>
                </a:lnTo>
                <a:lnTo>
                  <a:pt x="1272" y="492"/>
                </a:lnTo>
                <a:lnTo>
                  <a:pt x="1279" y="489"/>
                </a:lnTo>
                <a:lnTo>
                  <a:pt x="1280" y="489"/>
                </a:lnTo>
                <a:lnTo>
                  <a:pt x="1280" y="491"/>
                </a:lnTo>
                <a:lnTo>
                  <a:pt x="1279" y="495"/>
                </a:lnTo>
                <a:lnTo>
                  <a:pt x="1276" y="498"/>
                </a:lnTo>
                <a:lnTo>
                  <a:pt x="1276" y="498"/>
                </a:lnTo>
                <a:lnTo>
                  <a:pt x="1245" y="534"/>
                </a:lnTo>
                <a:lnTo>
                  <a:pt x="1231" y="552"/>
                </a:lnTo>
                <a:lnTo>
                  <a:pt x="1214" y="568"/>
                </a:lnTo>
                <a:lnTo>
                  <a:pt x="1214" y="568"/>
                </a:lnTo>
                <a:close/>
                <a:moveTo>
                  <a:pt x="1244" y="493"/>
                </a:moveTo>
                <a:lnTo>
                  <a:pt x="1232" y="502"/>
                </a:lnTo>
                <a:lnTo>
                  <a:pt x="1232" y="502"/>
                </a:lnTo>
                <a:lnTo>
                  <a:pt x="1232" y="498"/>
                </a:lnTo>
                <a:lnTo>
                  <a:pt x="1234" y="495"/>
                </a:lnTo>
                <a:lnTo>
                  <a:pt x="1234" y="495"/>
                </a:lnTo>
                <a:lnTo>
                  <a:pt x="1237" y="493"/>
                </a:lnTo>
                <a:lnTo>
                  <a:pt x="1239" y="492"/>
                </a:lnTo>
                <a:lnTo>
                  <a:pt x="1244" y="493"/>
                </a:lnTo>
                <a:lnTo>
                  <a:pt x="1244" y="493"/>
                </a:lnTo>
                <a:close/>
                <a:moveTo>
                  <a:pt x="1241" y="469"/>
                </a:moveTo>
                <a:lnTo>
                  <a:pt x="1283" y="472"/>
                </a:lnTo>
                <a:lnTo>
                  <a:pt x="1242" y="478"/>
                </a:lnTo>
                <a:lnTo>
                  <a:pt x="1242" y="478"/>
                </a:lnTo>
                <a:lnTo>
                  <a:pt x="1241" y="474"/>
                </a:lnTo>
                <a:lnTo>
                  <a:pt x="1241" y="472"/>
                </a:lnTo>
                <a:lnTo>
                  <a:pt x="1241" y="469"/>
                </a:lnTo>
                <a:lnTo>
                  <a:pt x="1241" y="469"/>
                </a:lnTo>
                <a:close/>
                <a:moveTo>
                  <a:pt x="1224" y="606"/>
                </a:moveTo>
                <a:lnTo>
                  <a:pt x="1224" y="606"/>
                </a:lnTo>
                <a:lnTo>
                  <a:pt x="1241" y="576"/>
                </a:lnTo>
                <a:lnTo>
                  <a:pt x="1260" y="548"/>
                </a:lnTo>
                <a:lnTo>
                  <a:pt x="1280" y="520"/>
                </a:lnTo>
                <a:lnTo>
                  <a:pt x="1301" y="493"/>
                </a:lnTo>
                <a:lnTo>
                  <a:pt x="1301" y="493"/>
                </a:lnTo>
                <a:lnTo>
                  <a:pt x="1301" y="492"/>
                </a:lnTo>
                <a:lnTo>
                  <a:pt x="1301" y="489"/>
                </a:lnTo>
                <a:lnTo>
                  <a:pt x="1301" y="489"/>
                </a:lnTo>
                <a:lnTo>
                  <a:pt x="1303" y="488"/>
                </a:lnTo>
                <a:lnTo>
                  <a:pt x="1305" y="488"/>
                </a:lnTo>
                <a:lnTo>
                  <a:pt x="1307" y="491"/>
                </a:lnTo>
                <a:lnTo>
                  <a:pt x="1307" y="493"/>
                </a:lnTo>
                <a:lnTo>
                  <a:pt x="1308" y="500"/>
                </a:lnTo>
                <a:lnTo>
                  <a:pt x="1307" y="505"/>
                </a:lnTo>
                <a:lnTo>
                  <a:pt x="1307" y="505"/>
                </a:lnTo>
                <a:lnTo>
                  <a:pt x="1286" y="529"/>
                </a:lnTo>
                <a:lnTo>
                  <a:pt x="1265" y="554"/>
                </a:lnTo>
                <a:lnTo>
                  <a:pt x="1244" y="579"/>
                </a:lnTo>
                <a:lnTo>
                  <a:pt x="1224" y="606"/>
                </a:lnTo>
                <a:lnTo>
                  <a:pt x="1224" y="606"/>
                </a:lnTo>
                <a:close/>
                <a:moveTo>
                  <a:pt x="1283" y="602"/>
                </a:moveTo>
                <a:lnTo>
                  <a:pt x="1239" y="651"/>
                </a:lnTo>
                <a:lnTo>
                  <a:pt x="1307" y="551"/>
                </a:lnTo>
                <a:lnTo>
                  <a:pt x="1307" y="551"/>
                </a:lnTo>
                <a:lnTo>
                  <a:pt x="1307" y="550"/>
                </a:lnTo>
                <a:lnTo>
                  <a:pt x="1305" y="548"/>
                </a:lnTo>
                <a:lnTo>
                  <a:pt x="1300" y="552"/>
                </a:lnTo>
                <a:lnTo>
                  <a:pt x="1290" y="559"/>
                </a:lnTo>
                <a:lnTo>
                  <a:pt x="1283" y="566"/>
                </a:lnTo>
                <a:lnTo>
                  <a:pt x="1283" y="566"/>
                </a:lnTo>
                <a:lnTo>
                  <a:pt x="1286" y="558"/>
                </a:lnTo>
                <a:lnTo>
                  <a:pt x="1290" y="551"/>
                </a:lnTo>
                <a:lnTo>
                  <a:pt x="1293" y="545"/>
                </a:lnTo>
                <a:lnTo>
                  <a:pt x="1296" y="540"/>
                </a:lnTo>
                <a:lnTo>
                  <a:pt x="1296" y="540"/>
                </a:lnTo>
                <a:lnTo>
                  <a:pt x="1298" y="537"/>
                </a:lnTo>
                <a:lnTo>
                  <a:pt x="1303" y="533"/>
                </a:lnTo>
                <a:lnTo>
                  <a:pt x="1304" y="527"/>
                </a:lnTo>
                <a:lnTo>
                  <a:pt x="1307" y="521"/>
                </a:lnTo>
                <a:lnTo>
                  <a:pt x="1307" y="521"/>
                </a:lnTo>
                <a:lnTo>
                  <a:pt x="1311" y="534"/>
                </a:lnTo>
                <a:lnTo>
                  <a:pt x="1312" y="547"/>
                </a:lnTo>
                <a:lnTo>
                  <a:pt x="1311" y="558"/>
                </a:lnTo>
                <a:lnTo>
                  <a:pt x="1308" y="569"/>
                </a:lnTo>
                <a:lnTo>
                  <a:pt x="1304" y="581"/>
                </a:lnTo>
                <a:lnTo>
                  <a:pt x="1297" y="589"/>
                </a:lnTo>
                <a:lnTo>
                  <a:pt x="1291" y="596"/>
                </a:lnTo>
                <a:lnTo>
                  <a:pt x="1283" y="602"/>
                </a:lnTo>
                <a:lnTo>
                  <a:pt x="1283" y="602"/>
                </a:lnTo>
                <a:close/>
                <a:moveTo>
                  <a:pt x="1308" y="606"/>
                </a:moveTo>
                <a:lnTo>
                  <a:pt x="1308" y="606"/>
                </a:lnTo>
                <a:lnTo>
                  <a:pt x="1304" y="611"/>
                </a:lnTo>
                <a:lnTo>
                  <a:pt x="1298" y="617"/>
                </a:lnTo>
                <a:lnTo>
                  <a:pt x="1286" y="630"/>
                </a:lnTo>
                <a:lnTo>
                  <a:pt x="1286" y="630"/>
                </a:lnTo>
                <a:lnTo>
                  <a:pt x="1287" y="625"/>
                </a:lnTo>
                <a:lnTo>
                  <a:pt x="1289" y="623"/>
                </a:lnTo>
                <a:lnTo>
                  <a:pt x="1293" y="617"/>
                </a:lnTo>
                <a:lnTo>
                  <a:pt x="1298" y="611"/>
                </a:lnTo>
                <a:lnTo>
                  <a:pt x="1303" y="607"/>
                </a:lnTo>
                <a:lnTo>
                  <a:pt x="1303" y="607"/>
                </a:lnTo>
                <a:lnTo>
                  <a:pt x="1304" y="604"/>
                </a:lnTo>
                <a:lnTo>
                  <a:pt x="1305" y="603"/>
                </a:lnTo>
                <a:lnTo>
                  <a:pt x="1307" y="604"/>
                </a:lnTo>
                <a:lnTo>
                  <a:pt x="1308" y="606"/>
                </a:lnTo>
                <a:lnTo>
                  <a:pt x="1308" y="606"/>
                </a:lnTo>
                <a:close/>
                <a:moveTo>
                  <a:pt x="1279" y="625"/>
                </a:moveTo>
                <a:lnTo>
                  <a:pt x="1208" y="720"/>
                </a:lnTo>
                <a:lnTo>
                  <a:pt x="1208" y="720"/>
                </a:lnTo>
                <a:lnTo>
                  <a:pt x="1206" y="714"/>
                </a:lnTo>
                <a:lnTo>
                  <a:pt x="1204" y="708"/>
                </a:lnTo>
                <a:lnTo>
                  <a:pt x="1206" y="703"/>
                </a:lnTo>
                <a:lnTo>
                  <a:pt x="1208" y="697"/>
                </a:lnTo>
                <a:lnTo>
                  <a:pt x="1277" y="621"/>
                </a:lnTo>
                <a:lnTo>
                  <a:pt x="1277" y="621"/>
                </a:lnTo>
                <a:lnTo>
                  <a:pt x="1279" y="625"/>
                </a:lnTo>
                <a:lnTo>
                  <a:pt x="1279" y="625"/>
                </a:lnTo>
                <a:close/>
                <a:moveTo>
                  <a:pt x="1262" y="573"/>
                </a:moveTo>
                <a:lnTo>
                  <a:pt x="1262" y="573"/>
                </a:lnTo>
                <a:lnTo>
                  <a:pt x="1270" y="562"/>
                </a:lnTo>
                <a:lnTo>
                  <a:pt x="1275" y="557"/>
                </a:lnTo>
                <a:lnTo>
                  <a:pt x="1280" y="551"/>
                </a:lnTo>
                <a:lnTo>
                  <a:pt x="1280" y="551"/>
                </a:lnTo>
                <a:lnTo>
                  <a:pt x="1279" y="554"/>
                </a:lnTo>
                <a:lnTo>
                  <a:pt x="1279" y="554"/>
                </a:lnTo>
                <a:lnTo>
                  <a:pt x="1276" y="561"/>
                </a:lnTo>
                <a:lnTo>
                  <a:pt x="1273" y="565"/>
                </a:lnTo>
                <a:lnTo>
                  <a:pt x="1269" y="569"/>
                </a:lnTo>
                <a:lnTo>
                  <a:pt x="1262" y="573"/>
                </a:lnTo>
                <a:lnTo>
                  <a:pt x="1262" y="573"/>
                </a:lnTo>
                <a:close/>
                <a:moveTo>
                  <a:pt x="1214" y="655"/>
                </a:moveTo>
                <a:lnTo>
                  <a:pt x="1260" y="599"/>
                </a:lnTo>
                <a:lnTo>
                  <a:pt x="1204" y="686"/>
                </a:lnTo>
                <a:lnTo>
                  <a:pt x="1204" y="686"/>
                </a:lnTo>
                <a:lnTo>
                  <a:pt x="1201" y="682"/>
                </a:lnTo>
                <a:lnTo>
                  <a:pt x="1201" y="677"/>
                </a:lnTo>
                <a:lnTo>
                  <a:pt x="1203" y="673"/>
                </a:lnTo>
                <a:lnTo>
                  <a:pt x="1204" y="669"/>
                </a:lnTo>
                <a:lnTo>
                  <a:pt x="1208" y="661"/>
                </a:lnTo>
                <a:lnTo>
                  <a:pt x="1214" y="655"/>
                </a:lnTo>
                <a:lnTo>
                  <a:pt x="1214" y="655"/>
                </a:lnTo>
                <a:close/>
                <a:moveTo>
                  <a:pt x="1187" y="690"/>
                </a:moveTo>
                <a:lnTo>
                  <a:pt x="1187" y="690"/>
                </a:lnTo>
                <a:lnTo>
                  <a:pt x="1189" y="687"/>
                </a:lnTo>
                <a:lnTo>
                  <a:pt x="1190" y="686"/>
                </a:lnTo>
                <a:lnTo>
                  <a:pt x="1192" y="692"/>
                </a:lnTo>
                <a:lnTo>
                  <a:pt x="1192" y="701"/>
                </a:lnTo>
                <a:lnTo>
                  <a:pt x="1192" y="706"/>
                </a:lnTo>
                <a:lnTo>
                  <a:pt x="1189" y="708"/>
                </a:lnTo>
                <a:lnTo>
                  <a:pt x="1189" y="708"/>
                </a:lnTo>
                <a:lnTo>
                  <a:pt x="1187" y="704"/>
                </a:lnTo>
                <a:lnTo>
                  <a:pt x="1187" y="699"/>
                </a:lnTo>
                <a:lnTo>
                  <a:pt x="1187" y="690"/>
                </a:lnTo>
                <a:lnTo>
                  <a:pt x="1187" y="690"/>
                </a:lnTo>
                <a:close/>
                <a:moveTo>
                  <a:pt x="1190" y="725"/>
                </a:moveTo>
                <a:lnTo>
                  <a:pt x="1190" y="725"/>
                </a:lnTo>
                <a:lnTo>
                  <a:pt x="1193" y="722"/>
                </a:lnTo>
                <a:lnTo>
                  <a:pt x="1194" y="721"/>
                </a:lnTo>
                <a:lnTo>
                  <a:pt x="1194" y="721"/>
                </a:lnTo>
                <a:lnTo>
                  <a:pt x="1197" y="732"/>
                </a:lnTo>
                <a:lnTo>
                  <a:pt x="1196" y="738"/>
                </a:lnTo>
                <a:lnTo>
                  <a:pt x="1194" y="741"/>
                </a:lnTo>
                <a:lnTo>
                  <a:pt x="1192" y="744"/>
                </a:lnTo>
                <a:lnTo>
                  <a:pt x="1192" y="744"/>
                </a:lnTo>
                <a:lnTo>
                  <a:pt x="1190" y="739"/>
                </a:lnTo>
                <a:lnTo>
                  <a:pt x="1189" y="734"/>
                </a:lnTo>
                <a:lnTo>
                  <a:pt x="1190" y="729"/>
                </a:lnTo>
                <a:lnTo>
                  <a:pt x="1190" y="725"/>
                </a:lnTo>
                <a:lnTo>
                  <a:pt x="1190" y="725"/>
                </a:lnTo>
                <a:close/>
                <a:moveTo>
                  <a:pt x="1208" y="812"/>
                </a:moveTo>
                <a:lnTo>
                  <a:pt x="1208" y="812"/>
                </a:lnTo>
                <a:lnTo>
                  <a:pt x="1207" y="815"/>
                </a:lnTo>
                <a:lnTo>
                  <a:pt x="1207" y="815"/>
                </a:lnTo>
                <a:lnTo>
                  <a:pt x="1206" y="815"/>
                </a:lnTo>
                <a:lnTo>
                  <a:pt x="1204" y="814"/>
                </a:lnTo>
                <a:lnTo>
                  <a:pt x="1201" y="810"/>
                </a:lnTo>
                <a:lnTo>
                  <a:pt x="1201" y="805"/>
                </a:lnTo>
                <a:lnTo>
                  <a:pt x="1201" y="805"/>
                </a:lnTo>
                <a:lnTo>
                  <a:pt x="1201" y="800"/>
                </a:lnTo>
                <a:lnTo>
                  <a:pt x="1200" y="794"/>
                </a:lnTo>
                <a:lnTo>
                  <a:pt x="1196" y="784"/>
                </a:lnTo>
                <a:lnTo>
                  <a:pt x="1192" y="774"/>
                </a:lnTo>
                <a:lnTo>
                  <a:pt x="1192" y="769"/>
                </a:lnTo>
                <a:lnTo>
                  <a:pt x="1192" y="762"/>
                </a:lnTo>
                <a:lnTo>
                  <a:pt x="1192" y="762"/>
                </a:lnTo>
                <a:lnTo>
                  <a:pt x="1192" y="758"/>
                </a:lnTo>
                <a:lnTo>
                  <a:pt x="1193" y="755"/>
                </a:lnTo>
                <a:lnTo>
                  <a:pt x="1196" y="755"/>
                </a:lnTo>
                <a:lnTo>
                  <a:pt x="1197" y="756"/>
                </a:lnTo>
                <a:lnTo>
                  <a:pt x="1199" y="762"/>
                </a:lnTo>
                <a:lnTo>
                  <a:pt x="1200" y="765"/>
                </a:lnTo>
                <a:lnTo>
                  <a:pt x="1200" y="765"/>
                </a:lnTo>
                <a:lnTo>
                  <a:pt x="1199" y="772"/>
                </a:lnTo>
                <a:lnTo>
                  <a:pt x="1199" y="779"/>
                </a:lnTo>
                <a:lnTo>
                  <a:pt x="1200" y="784"/>
                </a:lnTo>
                <a:lnTo>
                  <a:pt x="1203" y="790"/>
                </a:lnTo>
                <a:lnTo>
                  <a:pt x="1208" y="801"/>
                </a:lnTo>
                <a:lnTo>
                  <a:pt x="1210" y="807"/>
                </a:lnTo>
                <a:lnTo>
                  <a:pt x="1208" y="812"/>
                </a:lnTo>
                <a:lnTo>
                  <a:pt x="1208" y="812"/>
                </a:lnTo>
                <a:close/>
                <a:moveTo>
                  <a:pt x="1208" y="741"/>
                </a:moveTo>
                <a:lnTo>
                  <a:pt x="1208" y="741"/>
                </a:lnTo>
                <a:lnTo>
                  <a:pt x="1231" y="710"/>
                </a:lnTo>
                <a:lnTo>
                  <a:pt x="1253" y="679"/>
                </a:lnTo>
                <a:lnTo>
                  <a:pt x="1266" y="663"/>
                </a:lnTo>
                <a:lnTo>
                  <a:pt x="1279" y="648"/>
                </a:lnTo>
                <a:lnTo>
                  <a:pt x="1293" y="634"/>
                </a:lnTo>
                <a:lnTo>
                  <a:pt x="1308" y="621"/>
                </a:lnTo>
                <a:lnTo>
                  <a:pt x="1308" y="621"/>
                </a:lnTo>
                <a:lnTo>
                  <a:pt x="1310" y="623"/>
                </a:lnTo>
                <a:lnTo>
                  <a:pt x="1310" y="625"/>
                </a:lnTo>
                <a:lnTo>
                  <a:pt x="1308" y="630"/>
                </a:lnTo>
                <a:lnTo>
                  <a:pt x="1307" y="631"/>
                </a:lnTo>
                <a:lnTo>
                  <a:pt x="1305" y="631"/>
                </a:lnTo>
                <a:lnTo>
                  <a:pt x="1304" y="631"/>
                </a:lnTo>
                <a:lnTo>
                  <a:pt x="1303" y="628"/>
                </a:lnTo>
                <a:lnTo>
                  <a:pt x="1303" y="628"/>
                </a:lnTo>
                <a:lnTo>
                  <a:pt x="1280" y="662"/>
                </a:lnTo>
                <a:lnTo>
                  <a:pt x="1258" y="693"/>
                </a:lnTo>
                <a:lnTo>
                  <a:pt x="1234" y="725"/>
                </a:lnTo>
                <a:lnTo>
                  <a:pt x="1211" y="759"/>
                </a:lnTo>
                <a:lnTo>
                  <a:pt x="1211" y="759"/>
                </a:lnTo>
                <a:lnTo>
                  <a:pt x="1208" y="756"/>
                </a:lnTo>
                <a:lnTo>
                  <a:pt x="1207" y="751"/>
                </a:lnTo>
                <a:lnTo>
                  <a:pt x="1207" y="746"/>
                </a:lnTo>
                <a:lnTo>
                  <a:pt x="1208" y="741"/>
                </a:lnTo>
                <a:lnTo>
                  <a:pt x="1208" y="741"/>
                </a:lnTo>
                <a:close/>
                <a:moveTo>
                  <a:pt x="1223" y="758"/>
                </a:moveTo>
                <a:lnTo>
                  <a:pt x="1223" y="758"/>
                </a:lnTo>
                <a:lnTo>
                  <a:pt x="1245" y="725"/>
                </a:lnTo>
                <a:lnTo>
                  <a:pt x="1267" y="692"/>
                </a:lnTo>
                <a:lnTo>
                  <a:pt x="1291" y="658"/>
                </a:lnTo>
                <a:lnTo>
                  <a:pt x="1304" y="642"/>
                </a:lnTo>
                <a:lnTo>
                  <a:pt x="1318" y="627"/>
                </a:lnTo>
                <a:lnTo>
                  <a:pt x="1318" y="627"/>
                </a:lnTo>
                <a:lnTo>
                  <a:pt x="1319" y="625"/>
                </a:lnTo>
                <a:lnTo>
                  <a:pt x="1321" y="627"/>
                </a:lnTo>
                <a:lnTo>
                  <a:pt x="1322" y="631"/>
                </a:lnTo>
                <a:lnTo>
                  <a:pt x="1322" y="637"/>
                </a:lnTo>
                <a:lnTo>
                  <a:pt x="1321" y="641"/>
                </a:lnTo>
                <a:lnTo>
                  <a:pt x="1321" y="641"/>
                </a:lnTo>
                <a:lnTo>
                  <a:pt x="1272" y="720"/>
                </a:lnTo>
                <a:lnTo>
                  <a:pt x="1246" y="759"/>
                </a:lnTo>
                <a:lnTo>
                  <a:pt x="1220" y="796"/>
                </a:lnTo>
                <a:lnTo>
                  <a:pt x="1220" y="796"/>
                </a:lnTo>
                <a:lnTo>
                  <a:pt x="1215" y="787"/>
                </a:lnTo>
                <a:lnTo>
                  <a:pt x="1215" y="777"/>
                </a:lnTo>
                <a:lnTo>
                  <a:pt x="1217" y="767"/>
                </a:lnTo>
                <a:lnTo>
                  <a:pt x="1223" y="758"/>
                </a:lnTo>
                <a:lnTo>
                  <a:pt x="1223" y="758"/>
                </a:lnTo>
                <a:close/>
                <a:moveTo>
                  <a:pt x="1329" y="648"/>
                </a:moveTo>
                <a:lnTo>
                  <a:pt x="1329" y="648"/>
                </a:lnTo>
                <a:lnTo>
                  <a:pt x="1334" y="649"/>
                </a:lnTo>
                <a:lnTo>
                  <a:pt x="1339" y="648"/>
                </a:lnTo>
                <a:lnTo>
                  <a:pt x="1348" y="644"/>
                </a:lnTo>
                <a:lnTo>
                  <a:pt x="1366" y="632"/>
                </a:lnTo>
                <a:lnTo>
                  <a:pt x="1366" y="632"/>
                </a:lnTo>
                <a:lnTo>
                  <a:pt x="1343" y="662"/>
                </a:lnTo>
                <a:lnTo>
                  <a:pt x="1321" y="694"/>
                </a:lnTo>
                <a:lnTo>
                  <a:pt x="1300" y="727"/>
                </a:lnTo>
                <a:lnTo>
                  <a:pt x="1282" y="759"/>
                </a:lnTo>
                <a:lnTo>
                  <a:pt x="1282" y="759"/>
                </a:lnTo>
                <a:lnTo>
                  <a:pt x="1304" y="701"/>
                </a:lnTo>
                <a:lnTo>
                  <a:pt x="1317" y="673"/>
                </a:lnTo>
                <a:lnTo>
                  <a:pt x="1329" y="648"/>
                </a:lnTo>
                <a:lnTo>
                  <a:pt x="1329" y="648"/>
                </a:lnTo>
                <a:close/>
                <a:moveTo>
                  <a:pt x="1234" y="803"/>
                </a:moveTo>
                <a:lnTo>
                  <a:pt x="1234" y="803"/>
                </a:lnTo>
                <a:lnTo>
                  <a:pt x="1258" y="766"/>
                </a:lnTo>
                <a:lnTo>
                  <a:pt x="1269" y="748"/>
                </a:lnTo>
                <a:lnTo>
                  <a:pt x="1280" y="729"/>
                </a:lnTo>
                <a:lnTo>
                  <a:pt x="1280" y="729"/>
                </a:lnTo>
                <a:lnTo>
                  <a:pt x="1282" y="731"/>
                </a:lnTo>
                <a:lnTo>
                  <a:pt x="1282" y="732"/>
                </a:lnTo>
                <a:lnTo>
                  <a:pt x="1282" y="732"/>
                </a:lnTo>
                <a:lnTo>
                  <a:pt x="1282" y="732"/>
                </a:lnTo>
                <a:lnTo>
                  <a:pt x="1272" y="752"/>
                </a:lnTo>
                <a:lnTo>
                  <a:pt x="1260" y="772"/>
                </a:lnTo>
                <a:lnTo>
                  <a:pt x="1255" y="780"/>
                </a:lnTo>
                <a:lnTo>
                  <a:pt x="1248" y="790"/>
                </a:lnTo>
                <a:lnTo>
                  <a:pt x="1241" y="797"/>
                </a:lnTo>
                <a:lnTo>
                  <a:pt x="1234" y="803"/>
                </a:lnTo>
                <a:lnTo>
                  <a:pt x="1234" y="803"/>
                </a:lnTo>
                <a:close/>
                <a:moveTo>
                  <a:pt x="1279" y="772"/>
                </a:moveTo>
                <a:lnTo>
                  <a:pt x="1279" y="772"/>
                </a:lnTo>
                <a:lnTo>
                  <a:pt x="1321" y="708"/>
                </a:lnTo>
                <a:lnTo>
                  <a:pt x="1342" y="676"/>
                </a:lnTo>
                <a:lnTo>
                  <a:pt x="1366" y="647"/>
                </a:lnTo>
                <a:lnTo>
                  <a:pt x="1366" y="647"/>
                </a:lnTo>
                <a:lnTo>
                  <a:pt x="1367" y="652"/>
                </a:lnTo>
                <a:lnTo>
                  <a:pt x="1367" y="655"/>
                </a:lnTo>
                <a:lnTo>
                  <a:pt x="1367" y="656"/>
                </a:lnTo>
                <a:lnTo>
                  <a:pt x="1367" y="656"/>
                </a:lnTo>
                <a:lnTo>
                  <a:pt x="1353" y="675"/>
                </a:lnTo>
                <a:lnTo>
                  <a:pt x="1339" y="696"/>
                </a:lnTo>
                <a:lnTo>
                  <a:pt x="1312" y="742"/>
                </a:lnTo>
                <a:lnTo>
                  <a:pt x="1312" y="742"/>
                </a:lnTo>
                <a:lnTo>
                  <a:pt x="1308" y="752"/>
                </a:lnTo>
                <a:lnTo>
                  <a:pt x="1305" y="756"/>
                </a:lnTo>
                <a:lnTo>
                  <a:pt x="1301" y="762"/>
                </a:lnTo>
                <a:lnTo>
                  <a:pt x="1297" y="766"/>
                </a:lnTo>
                <a:lnTo>
                  <a:pt x="1291" y="769"/>
                </a:lnTo>
                <a:lnTo>
                  <a:pt x="1286" y="772"/>
                </a:lnTo>
                <a:lnTo>
                  <a:pt x="1279" y="772"/>
                </a:lnTo>
                <a:lnTo>
                  <a:pt x="1279" y="772"/>
                </a:lnTo>
                <a:close/>
                <a:moveTo>
                  <a:pt x="1353" y="687"/>
                </a:moveTo>
                <a:lnTo>
                  <a:pt x="1353" y="687"/>
                </a:lnTo>
                <a:lnTo>
                  <a:pt x="1352" y="696"/>
                </a:lnTo>
                <a:lnTo>
                  <a:pt x="1349" y="703"/>
                </a:lnTo>
                <a:lnTo>
                  <a:pt x="1341" y="715"/>
                </a:lnTo>
                <a:lnTo>
                  <a:pt x="1341" y="715"/>
                </a:lnTo>
                <a:lnTo>
                  <a:pt x="1341" y="708"/>
                </a:lnTo>
                <a:lnTo>
                  <a:pt x="1345" y="700"/>
                </a:lnTo>
                <a:lnTo>
                  <a:pt x="1349" y="694"/>
                </a:lnTo>
                <a:lnTo>
                  <a:pt x="1353" y="687"/>
                </a:lnTo>
                <a:lnTo>
                  <a:pt x="1353" y="687"/>
                </a:lnTo>
                <a:close/>
                <a:moveTo>
                  <a:pt x="1332" y="744"/>
                </a:moveTo>
                <a:lnTo>
                  <a:pt x="1332" y="744"/>
                </a:lnTo>
                <a:lnTo>
                  <a:pt x="1353" y="707"/>
                </a:lnTo>
                <a:lnTo>
                  <a:pt x="1376" y="670"/>
                </a:lnTo>
                <a:lnTo>
                  <a:pt x="1423" y="599"/>
                </a:lnTo>
                <a:lnTo>
                  <a:pt x="1423" y="599"/>
                </a:lnTo>
                <a:lnTo>
                  <a:pt x="1425" y="603"/>
                </a:lnTo>
                <a:lnTo>
                  <a:pt x="1423" y="609"/>
                </a:lnTo>
                <a:lnTo>
                  <a:pt x="1422" y="611"/>
                </a:lnTo>
                <a:lnTo>
                  <a:pt x="1419" y="616"/>
                </a:lnTo>
                <a:lnTo>
                  <a:pt x="1415" y="623"/>
                </a:lnTo>
                <a:lnTo>
                  <a:pt x="1412" y="627"/>
                </a:lnTo>
                <a:lnTo>
                  <a:pt x="1411" y="631"/>
                </a:lnTo>
                <a:lnTo>
                  <a:pt x="1412" y="634"/>
                </a:lnTo>
                <a:lnTo>
                  <a:pt x="1412" y="634"/>
                </a:lnTo>
                <a:lnTo>
                  <a:pt x="1409" y="638"/>
                </a:lnTo>
                <a:lnTo>
                  <a:pt x="1408" y="642"/>
                </a:lnTo>
                <a:lnTo>
                  <a:pt x="1407" y="647"/>
                </a:lnTo>
                <a:lnTo>
                  <a:pt x="1405" y="651"/>
                </a:lnTo>
                <a:lnTo>
                  <a:pt x="1405" y="651"/>
                </a:lnTo>
                <a:lnTo>
                  <a:pt x="1405" y="652"/>
                </a:lnTo>
                <a:lnTo>
                  <a:pt x="1405" y="652"/>
                </a:lnTo>
                <a:lnTo>
                  <a:pt x="1405" y="652"/>
                </a:lnTo>
                <a:lnTo>
                  <a:pt x="1397" y="663"/>
                </a:lnTo>
                <a:lnTo>
                  <a:pt x="1388" y="676"/>
                </a:lnTo>
                <a:lnTo>
                  <a:pt x="1373" y="701"/>
                </a:lnTo>
                <a:lnTo>
                  <a:pt x="1364" y="714"/>
                </a:lnTo>
                <a:lnTo>
                  <a:pt x="1355" y="725"/>
                </a:lnTo>
                <a:lnTo>
                  <a:pt x="1345" y="735"/>
                </a:lnTo>
                <a:lnTo>
                  <a:pt x="1332" y="744"/>
                </a:lnTo>
                <a:lnTo>
                  <a:pt x="1332" y="744"/>
                </a:lnTo>
                <a:close/>
                <a:moveTo>
                  <a:pt x="1369" y="666"/>
                </a:moveTo>
                <a:lnTo>
                  <a:pt x="1369" y="666"/>
                </a:lnTo>
                <a:lnTo>
                  <a:pt x="1370" y="663"/>
                </a:lnTo>
                <a:lnTo>
                  <a:pt x="1371" y="659"/>
                </a:lnTo>
                <a:lnTo>
                  <a:pt x="1374" y="655"/>
                </a:lnTo>
                <a:lnTo>
                  <a:pt x="1376" y="651"/>
                </a:lnTo>
                <a:lnTo>
                  <a:pt x="1376" y="651"/>
                </a:lnTo>
                <a:lnTo>
                  <a:pt x="1378" y="637"/>
                </a:lnTo>
                <a:lnTo>
                  <a:pt x="1380" y="630"/>
                </a:lnTo>
                <a:lnTo>
                  <a:pt x="1384" y="624"/>
                </a:lnTo>
                <a:lnTo>
                  <a:pt x="1387" y="618"/>
                </a:lnTo>
                <a:lnTo>
                  <a:pt x="1393" y="614"/>
                </a:lnTo>
                <a:lnTo>
                  <a:pt x="1400" y="611"/>
                </a:lnTo>
                <a:lnTo>
                  <a:pt x="1407" y="610"/>
                </a:lnTo>
                <a:lnTo>
                  <a:pt x="1369" y="666"/>
                </a:lnTo>
                <a:close/>
                <a:moveTo>
                  <a:pt x="1460" y="571"/>
                </a:moveTo>
                <a:lnTo>
                  <a:pt x="1460" y="571"/>
                </a:lnTo>
                <a:lnTo>
                  <a:pt x="1461" y="569"/>
                </a:lnTo>
                <a:lnTo>
                  <a:pt x="1464" y="569"/>
                </a:lnTo>
                <a:lnTo>
                  <a:pt x="1464" y="569"/>
                </a:lnTo>
                <a:lnTo>
                  <a:pt x="1454" y="586"/>
                </a:lnTo>
                <a:lnTo>
                  <a:pt x="1443" y="603"/>
                </a:lnTo>
                <a:lnTo>
                  <a:pt x="1421" y="634"/>
                </a:lnTo>
                <a:lnTo>
                  <a:pt x="1421" y="634"/>
                </a:lnTo>
                <a:lnTo>
                  <a:pt x="1426" y="614"/>
                </a:lnTo>
                <a:lnTo>
                  <a:pt x="1429" y="604"/>
                </a:lnTo>
                <a:lnTo>
                  <a:pt x="1433" y="596"/>
                </a:lnTo>
                <a:lnTo>
                  <a:pt x="1439" y="588"/>
                </a:lnTo>
                <a:lnTo>
                  <a:pt x="1445" y="581"/>
                </a:lnTo>
                <a:lnTo>
                  <a:pt x="1452" y="575"/>
                </a:lnTo>
                <a:lnTo>
                  <a:pt x="1460" y="571"/>
                </a:lnTo>
                <a:lnTo>
                  <a:pt x="1460" y="571"/>
                </a:lnTo>
                <a:close/>
                <a:moveTo>
                  <a:pt x="1383" y="707"/>
                </a:moveTo>
                <a:lnTo>
                  <a:pt x="1463" y="586"/>
                </a:lnTo>
                <a:lnTo>
                  <a:pt x="1467" y="593"/>
                </a:lnTo>
                <a:lnTo>
                  <a:pt x="1467" y="593"/>
                </a:lnTo>
                <a:lnTo>
                  <a:pt x="1440" y="637"/>
                </a:lnTo>
                <a:lnTo>
                  <a:pt x="1428" y="659"/>
                </a:lnTo>
                <a:lnTo>
                  <a:pt x="1416" y="683"/>
                </a:lnTo>
                <a:lnTo>
                  <a:pt x="1416" y="683"/>
                </a:lnTo>
                <a:lnTo>
                  <a:pt x="1411" y="689"/>
                </a:lnTo>
                <a:lnTo>
                  <a:pt x="1401" y="697"/>
                </a:lnTo>
                <a:lnTo>
                  <a:pt x="1390" y="704"/>
                </a:lnTo>
                <a:lnTo>
                  <a:pt x="1386" y="707"/>
                </a:lnTo>
                <a:lnTo>
                  <a:pt x="1383" y="707"/>
                </a:lnTo>
                <a:lnTo>
                  <a:pt x="1383" y="707"/>
                </a:lnTo>
                <a:close/>
                <a:moveTo>
                  <a:pt x="1539" y="523"/>
                </a:moveTo>
                <a:lnTo>
                  <a:pt x="1539" y="523"/>
                </a:lnTo>
                <a:lnTo>
                  <a:pt x="1529" y="541"/>
                </a:lnTo>
                <a:lnTo>
                  <a:pt x="1519" y="559"/>
                </a:lnTo>
                <a:lnTo>
                  <a:pt x="1519" y="559"/>
                </a:lnTo>
                <a:lnTo>
                  <a:pt x="1501" y="595"/>
                </a:lnTo>
                <a:lnTo>
                  <a:pt x="1491" y="613"/>
                </a:lnTo>
                <a:lnTo>
                  <a:pt x="1481" y="630"/>
                </a:lnTo>
                <a:lnTo>
                  <a:pt x="1470" y="647"/>
                </a:lnTo>
                <a:lnTo>
                  <a:pt x="1457" y="662"/>
                </a:lnTo>
                <a:lnTo>
                  <a:pt x="1449" y="668"/>
                </a:lnTo>
                <a:lnTo>
                  <a:pt x="1442" y="673"/>
                </a:lnTo>
                <a:lnTo>
                  <a:pt x="1433" y="679"/>
                </a:lnTo>
                <a:lnTo>
                  <a:pt x="1423" y="683"/>
                </a:lnTo>
                <a:lnTo>
                  <a:pt x="1423" y="683"/>
                </a:lnTo>
                <a:lnTo>
                  <a:pt x="1436" y="661"/>
                </a:lnTo>
                <a:lnTo>
                  <a:pt x="1450" y="640"/>
                </a:lnTo>
                <a:lnTo>
                  <a:pt x="1480" y="599"/>
                </a:lnTo>
                <a:lnTo>
                  <a:pt x="1509" y="561"/>
                </a:lnTo>
                <a:lnTo>
                  <a:pt x="1539" y="523"/>
                </a:lnTo>
                <a:lnTo>
                  <a:pt x="1539" y="523"/>
                </a:lnTo>
                <a:close/>
                <a:moveTo>
                  <a:pt x="1473" y="569"/>
                </a:moveTo>
                <a:lnTo>
                  <a:pt x="1473" y="569"/>
                </a:lnTo>
                <a:lnTo>
                  <a:pt x="1477" y="566"/>
                </a:lnTo>
                <a:lnTo>
                  <a:pt x="1480" y="562"/>
                </a:lnTo>
                <a:lnTo>
                  <a:pt x="1482" y="558"/>
                </a:lnTo>
                <a:lnTo>
                  <a:pt x="1484" y="558"/>
                </a:lnTo>
                <a:lnTo>
                  <a:pt x="1487" y="558"/>
                </a:lnTo>
                <a:lnTo>
                  <a:pt x="1487" y="558"/>
                </a:lnTo>
                <a:lnTo>
                  <a:pt x="1482" y="564"/>
                </a:lnTo>
                <a:lnTo>
                  <a:pt x="1481" y="566"/>
                </a:lnTo>
                <a:lnTo>
                  <a:pt x="1482" y="571"/>
                </a:lnTo>
                <a:lnTo>
                  <a:pt x="1482" y="571"/>
                </a:lnTo>
                <a:lnTo>
                  <a:pt x="1484" y="565"/>
                </a:lnTo>
                <a:lnTo>
                  <a:pt x="1487" y="559"/>
                </a:lnTo>
                <a:lnTo>
                  <a:pt x="1494" y="550"/>
                </a:lnTo>
                <a:lnTo>
                  <a:pt x="1504" y="543"/>
                </a:lnTo>
                <a:lnTo>
                  <a:pt x="1515" y="538"/>
                </a:lnTo>
                <a:lnTo>
                  <a:pt x="1515" y="538"/>
                </a:lnTo>
                <a:lnTo>
                  <a:pt x="1506" y="551"/>
                </a:lnTo>
                <a:lnTo>
                  <a:pt x="1497" y="566"/>
                </a:lnTo>
                <a:lnTo>
                  <a:pt x="1484" y="582"/>
                </a:lnTo>
                <a:lnTo>
                  <a:pt x="1473" y="595"/>
                </a:lnTo>
                <a:lnTo>
                  <a:pt x="1473" y="595"/>
                </a:lnTo>
                <a:lnTo>
                  <a:pt x="1473" y="593"/>
                </a:lnTo>
                <a:lnTo>
                  <a:pt x="1471" y="593"/>
                </a:lnTo>
                <a:lnTo>
                  <a:pt x="1471" y="593"/>
                </a:lnTo>
                <a:lnTo>
                  <a:pt x="1474" y="586"/>
                </a:lnTo>
                <a:lnTo>
                  <a:pt x="1480" y="578"/>
                </a:lnTo>
                <a:lnTo>
                  <a:pt x="1481" y="573"/>
                </a:lnTo>
                <a:lnTo>
                  <a:pt x="1480" y="571"/>
                </a:lnTo>
                <a:lnTo>
                  <a:pt x="1478" y="569"/>
                </a:lnTo>
                <a:lnTo>
                  <a:pt x="1473" y="569"/>
                </a:lnTo>
                <a:lnTo>
                  <a:pt x="1473" y="569"/>
                </a:lnTo>
                <a:close/>
                <a:moveTo>
                  <a:pt x="1578" y="492"/>
                </a:moveTo>
                <a:lnTo>
                  <a:pt x="1522" y="569"/>
                </a:lnTo>
                <a:lnTo>
                  <a:pt x="1522" y="569"/>
                </a:lnTo>
                <a:lnTo>
                  <a:pt x="1527" y="558"/>
                </a:lnTo>
                <a:lnTo>
                  <a:pt x="1533" y="547"/>
                </a:lnTo>
                <a:lnTo>
                  <a:pt x="1546" y="526"/>
                </a:lnTo>
                <a:lnTo>
                  <a:pt x="1551" y="514"/>
                </a:lnTo>
                <a:lnTo>
                  <a:pt x="1560" y="506"/>
                </a:lnTo>
                <a:lnTo>
                  <a:pt x="1568" y="498"/>
                </a:lnTo>
                <a:lnTo>
                  <a:pt x="1578" y="492"/>
                </a:lnTo>
                <a:lnTo>
                  <a:pt x="1578" y="492"/>
                </a:lnTo>
                <a:close/>
                <a:moveTo>
                  <a:pt x="1438" y="690"/>
                </a:moveTo>
                <a:lnTo>
                  <a:pt x="1532" y="628"/>
                </a:lnTo>
                <a:lnTo>
                  <a:pt x="1532" y="628"/>
                </a:lnTo>
                <a:lnTo>
                  <a:pt x="1509" y="644"/>
                </a:lnTo>
                <a:lnTo>
                  <a:pt x="1485" y="661"/>
                </a:lnTo>
                <a:lnTo>
                  <a:pt x="1438" y="690"/>
                </a:lnTo>
                <a:lnTo>
                  <a:pt x="1438" y="690"/>
                </a:lnTo>
                <a:close/>
                <a:moveTo>
                  <a:pt x="1487" y="641"/>
                </a:moveTo>
                <a:lnTo>
                  <a:pt x="1487" y="641"/>
                </a:lnTo>
                <a:lnTo>
                  <a:pt x="1495" y="630"/>
                </a:lnTo>
                <a:lnTo>
                  <a:pt x="1502" y="617"/>
                </a:lnTo>
                <a:lnTo>
                  <a:pt x="1508" y="603"/>
                </a:lnTo>
                <a:lnTo>
                  <a:pt x="1512" y="588"/>
                </a:lnTo>
                <a:lnTo>
                  <a:pt x="1515" y="600"/>
                </a:lnTo>
                <a:lnTo>
                  <a:pt x="1515" y="600"/>
                </a:lnTo>
                <a:lnTo>
                  <a:pt x="1523" y="583"/>
                </a:lnTo>
                <a:lnTo>
                  <a:pt x="1533" y="566"/>
                </a:lnTo>
                <a:lnTo>
                  <a:pt x="1554" y="534"/>
                </a:lnTo>
                <a:lnTo>
                  <a:pt x="1577" y="503"/>
                </a:lnTo>
                <a:lnTo>
                  <a:pt x="1602" y="472"/>
                </a:lnTo>
                <a:lnTo>
                  <a:pt x="1602" y="472"/>
                </a:lnTo>
                <a:lnTo>
                  <a:pt x="1602" y="481"/>
                </a:lnTo>
                <a:lnTo>
                  <a:pt x="1599" y="486"/>
                </a:lnTo>
                <a:lnTo>
                  <a:pt x="1593" y="496"/>
                </a:lnTo>
                <a:lnTo>
                  <a:pt x="1591" y="502"/>
                </a:lnTo>
                <a:lnTo>
                  <a:pt x="1589" y="506"/>
                </a:lnTo>
                <a:lnTo>
                  <a:pt x="1591" y="512"/>
                </a:lnTo>
                <a:lnTo>
                  <a:pt x="1593" y="519"/>
                </a:lnTo>
                <a:lnTo>
                  <a:pt x="1593" y="519"/>
                </a:lnTo>
                <a:lnTo>
                  <a:pt x="1601" y="496"/>
                </a:lnTo>
                <a:lnTo>
                  <a:pt x="1605" y="485"/>
                </a:lnTo>
                <a:lnTo>
                  <a:pt x="1609" y="477"/>
                </a:lnTo>
                <a:lnTo>
                  <a:pt x="1616" y="468"/>
                </a:lnTo>
                <a:lnTo>
                  <a:pt x="1623" y="461"/>
                </a:lnTo>
                <a:lnTo>
                  <a:pt x="1631" y="455"/>
                </a:lnTo>
                <a:lnTo>
                  <a:pt x="1641" y="453"/>
                </a:lnTo>
                <a:lnTo>
                  <a:pt x="1641" y="453"/>
                </a:lnTo>
                <a:lnTo>
                  <a:pt x="1644" y="451"/>
                </a:lnTo>
                <a:lnTo>
                  <a:pt x="1645" y="450"/>
                </a:lnTo>
                <a:lnTo>
                  <a:pt x="1647" y="448"/>
                </a:lnTo>
                <a:lnTo>
                  <a:pt x="1650" y="448"/>
                </a:lnTo>
                <a:lnTo>
                  <a:pt x="1585" y="533"/>
                </a:lnTo>
                <a:lnTo>
                  <a:pt x="1582" y="530"/>
                </a:lnTo>
                <a:lnTo>
                  <a:pt x="1582" y="530"/>
                </a:lnTo>
                <a:lnTo>
                  <a:pt x="1568" y="547"/>
                </a:lnTo>
                <a:lnTo>
                  <a:pt x="1554" y="568"/>
                </a:lnTo>
                <a:lnTo>
                  <a:pt x="1542" y="590"/>
                </a:lnTo>
                <a:lnTo>
                  <a:pt x="1533" y="611"/>
                </a:lnTo>
                <a:lnTo>
                  <a:pt x="1533" y="611"/>
                </a:lnTo>
                <a:lnTo>
                  <a:pt x="1530" y="616"/>
                </a:lnTo>
                <a:lnTo>
                  <a:pt x="1526" y="620"/>
                </a:lnTo>
                <a:lnTo>
                  <a:pt x="1515" y="628"/>
                </a:lnTo>
                <a:lnTo>
                  <a:pt x="1487" y="641"/>
                </a:lnTo>
                <a:lnTo>
                  <a:pt x="1487" y="641"/>
                </a:lnTo>
                <a:close/>
                <a:moveTo>
                  <a:pt x="1557" y="597"/>
                </a:moveTo>
                <a:lnTo>
                  <a:pt x="1577" y="555"/>
                </a:lnTo>
                <a:lnTo>
                  <a:pt x="1577" y="555"/>
                </a:lnTo>
                <a:lnTo>
                  <a:pt x="1577" y="551"/>
                </a:lnTo>
                <a:lnTo>
                  <a:pt x="1578" y="547"/>
                </a:lnTo>
                <a:lnTo>
                  <a:pt x="1582" y="538"/>
                </a:lnTo>
                <a:lnTo>
                  <a:pt x="1582" y="538"/>
                </a:lnTo>
                <a:lnTo>
                  <a:pt x="1582" y="544"/>
                </a:lnTo>
                <a:lnTo>
                  <a:pt x="1581" y="548"/>
                </a:lnTo>
                <a:lnTo>
                  <a:pt x="1577" y="555"/>
                </a:lnTo>
                <a:lnTo>
                  <a:pt x="1648" y="461"/>
                </a:lnTo>
                <a:lnTo>
                  <a:pt x="1648" y="461"/>
                </a:lnTo>
                <a:lnTo>
                  <a:pt x="1641" y="477"/>
                </a:lnTo>
                <a:lnTo>
                  <a:pt x="1633" y="491"/>
                </a:lnTo>
                <a:lnTo>
                  <a:pt x="1616" y="520"/>
                </a:lnTo>
                <a:lnTo>
                  <a:pt x="1599" y="548"/>
                </a:lnTo>
                <a:lnTo>
                  <a:pt x="1591" y="564"/>
                </a:lnTo>
                <a:lnTo>
                  <a:pt x="1584" y="579"/>
                </a:lnTo>
                <a:lnTo>
                  <a:pt x="1584" y="579"/>
                </a:lnTo>
                <a:lnTo>
                  <a:pt x="1579" y="583"/>
                </a:lnTo>
                <a:lnTo>
                  <a:pt x="1572" y="589"/>
                </a:lnTo>
                <a:lnTo>
                  <a:pt x="1557" y="597"/>
                </a:lnTo>
                <a:lnTo>
                  <a:pt x="1557" y="597"/>
                </a:lnTo>
                <a:close/>
                <a:moveTo>
                  <a:pt x="1606" y="562"/>
                </a:moveTo>
                <a:lnTo>
                  <a:pt x="1606" y="562"/>
                </a:lnTo>
                <a:lnTo>
                  <a:pt x="1610" y="550"/>
                </a:lnTo>
                <a:lnTo>
                  <a:pt x="1616" y="538"/>
                </a:lnTo>
                <a:lnTo>
                  <a:pt x="1622" y="527"/>
                </a:lnTo>
                <a:lnTo>
                  <a:pt x="1629" y="516"/>
                </a:lnTo>
                <a:lnTo>
                  <a:pt x="1629" y="524"/>
                </a:lnTo>
                <a:lnTo>
                  <a:pt x="1629" y="524"/>
                </a:lnTo>
                <a:lnTo>
                  <a:pt x="1650" y="491"/>
                </a:lnTo>
                <a:lnTo>
                  <a:pt x="1672" y="458"/>
                </a:lnTo>
                <a:lnTo>
                  <a:pt x="1695" y="429"/>
                </a:lnTo>
                <a:lnTo>
                  <a:pt x="1719" y="401"/>
                </a:lnTo>
                <a:lnTo>
                  <a:pt x="1719" y="401"/>
                </a:lnTo>
                <a:lnTo>
                  <a:pt x="1717" y="405"/>
                </a:lnTo>
                <a:lnTo>
                  <a:pt x="1716" y="409"/>
                </a:lnTo>
                <a:lnTo>
                  <a:pt x="1712" y="419"/>
                </a:lnTo>
                <a:lnTo>
                  <a:pt x="1712" y="419"/>
                </a:lnTo>
                <a:lnTo>
                  <a:pt x="1692" y="461"/>
                </a:lnTo>
                <a:lnTo>
                  <a:pt x="1671" y="505"/>
                </a:lnTo>
                <a:lnTo>
                  <a:pt x="1671" y="505"/>
                </a:lnTo>
                <a:lnTo>
                  <a:pt x="1665" y="514"/>
                </a:lnTo>
                <a:lnTo>
                  <a:pt x="1660" y="524"/>
                </a:lnTo>
                <a:lnTo>
                  <a:pt x="1653" y="533"/>
                </a:lnTo>
                <a:lnTo>
                  <a:pt x="1644" y="541"/>
                </a:lnTo>
                <a:lnTo>
                  <a:pt x="1636" y="548"/>
                </a:lnTo>
                <a:lnTo>
                  <a:pt x="1627" y="554"/>
                </a:lnTo>
                <a:lnTo>
                  <a:pt x="1617" y="558"/>
                </a:lnTo>
                <a:lnTo>
                  <a:pt x="1606" y="562"/>
                </a:lnTo>
                <a:lnTo>
                  <a:pt x="1606" y="562"/>
                </a:lnTo>
                <a:close/>
                <a:moveTo>
                  <a:pt x="1667" y="439"/>
                </a:moveTo>
                <a:lnTo>
                  <a:pt x="1667" y="439"/>
                </a:lnTo>
                <a:lnTo>
                  <a:pt x="1672" y="434"/>
                </a:lnTo>
                <a:lnTo>
                  <a:pt x="1678" y="430"/>
                </a:lnTo>
                <a:lnTo>
                  <a:pt x="1683" y="425"/>
                </a:lnTo>
                <a:lnTo>
                  <a:pt x="1690" y="422"/>
                </a:lnTo>
                <a:lnTo>
                  <a:pt x="1661" y="461"/>
                </a:lnTo>
                <a:lnTo>
                  <a:pt x="1661" y="461"/>
                </a:lnTo>
                <a:lnTo>
                  <a:pt x="1662" y="458"/>
                </a:lnTo>
                <a:lnTo>
                  <a:pt x="1662" y="455"/>
                </a:lnTo>
                <a:lnTo>
                  <a:pt x="1661" y="450"/>
                </a:lnTo>
                <a:lnTo>
                  <a:pt x="1661" y="447"/>
                </a:lnTo>
                <a:lnTo>
                  <a:pt x="1661" y="444"/>
                </a:lnTo>
                <a:lnTo>
                  <a:pt x="1662" y="441"/>
                </a:lnTo>
                <a:lnTo>
                  <a:pt x="1667" y="439"/>
                </a:lnTo>
                <a:lnTo>
                  <a:pt x="1667" y="439"/>
                </a:lnTo>
                <a:close/>
                <a:moveTo>
                  <a:pt x="1765" y="370"/>
                </a:moveTo>
                <a:lnTo>
                  <a:pt x="1706" y="444"/>
                </a:lnTo>
                <a:lnTo>
                  <a:pt x="1706" y="444"/>
                </a:lnTo>
                <a:lnTo>
                  <a:pt x="1706" y="443"/>
                </a:lnTo>
                <a:lnTo>
                  <a:pt x="1707" y="440"/>
                </a:lnTo>
                <a:lnTo>
                  <a:pt x="1709" y="437"/>
                </a:lnTo>
                <a:lnTo>
                  <a:pt x="1709" y="437"/>
                </a:lnTo>
                <a:lnTo>
                  <a:pt x="1719" y="416"/>
                </a:lnTo>
                <a:lnTo>
                  <a:pt x="1724" y="405"/>
                </a:lnTo>
                <a:lnTo>
                  <a:pt x="1730" y="395"/>
                </a:lnTo>
                <a:lnTo>
                  <a:pt x="1738" y="387"/>
                </a:lnTo>
                <a:lnTo>
                  <a:pt x="1745" y="378"/>
                </a:lnTo>
                <a:lnTo>
                  <a:pt x="1755" y="373"/>
                </a:lnTo>
                <a:lnTo>
                  <a:pt x="1766" y="368"/>
                </a:lnTo>
                <a:lnTo>
                  <a:pt x="1766" y="368"/>
                </a:lnTo>
                <a:lnTo>
                  <a:pt x="1765" y="370"/>
                </a:lnTo>
                <a:lnTo>
                  <a:pt x="1765" y="370"/>
                </a:lnTo>
                <a:close/>
                <a:moveTo>
                  <a:pt x="1668" y="526"/>
                </a:moveTo>
                <a:lnTo>
                  <a:pt x="1668" y="526"/>
                </a:lnTo>
                <a:lnTo>
                  <a:pt x="1679" y="503"/>
                </a:lnTo>
                <a:lnTo>
                  <a:pt x="1692" y="482"/>
                </a:lnTo>
                <a:lnTo>
                  <a:pt x="1705" y="462"/>
                </a:lnTo>
                <a:lnTo>
                  <a:pt x="1717" y="443"/>
                </a:lnTo>
                <a:lnTo>
                  <a:pt x="1745" y="406"/>
                </a:lnTo>
                <a:lnTo>
                  <a:pt x="1775" y="373"/>
                </a:lnTo>
                <a:lnTo>
                  <a:pt x="1775" y="373"/>
                </a:lnTo>
                <a:lnTo>
                  <a:pt x="1779" y="370"/>
                </a:lnTo>
                <a:lnTo>
                  <a:pt x="1709" y="500"/>
                </a:lnTo>
                <a:lnTo>
                  <a:pt x="1709" y="500"/>
                </a:lnTo>
                <a:lnTo>
                  <a:pt x="1706" y="503"/>
                </a:lnTo>
                <a:lnTo>
                  <a:pt x="1703" y="507"/>
                </a:lnTo>
                <a:lnTo>
                  <a:pt x="1692" y="513"/>
                </a:lnTo>
                <a:lnTo>
                  <a:pt x="1681" y="519"/>
                </a:lnTo>
                <a:lnTo>
                  <a:pt x="1668" y="526"/>
                </a:lnTo>
                <a:lnTo>
                  <a:pt x="1668" y="526"/>
                </a:lnTo>
                <a:close/>
                <a:moveTo>
                  <a:pt x="1761" y="465"/>
                </a:moveTo>
                <a:lnTo>
                  <a:pt x="1761" y="465"/>
                </a:lnTo>
                <a:lnTo>
                  <a:pt x="1758" y="469"/>
                </a:lnTo>
                <a:lnTo>
                  <a:pt x="1755" y="472"/>
                </a:lnTo>
                <a:lnTo>
                  <a:pt x="1745" y="478"/>
                </a:lnTo>
                <a:lnTo>
                  <a:pt x="1735" y="484"/>
                </a:lnTo>
                <a:lnTo>
                  <a:pt x="1726" y="491"/>
                </a:lnTo>
                <a:lnTo>
                  <a:pt x="1726" y="491"/>
                </a:lnTo>
                <a:lnTo>
                  <a:pt x="1747" y="451"/>
                </a:lnTo>
                <a:lnTo>
                  <a:pt x="1768" y="413"/>
                </a:lnTo>
                <a:lnTo>
                  <a:pt x="1792" y="378"/>
                </a:lnTo>
                <a:lnTo>
                  <a:pt x="1816" y="344"/>
                </a:lnTo>
                <a:lnTo>
                  <a:pt x="1816" y="344"/>
                </a:lnTo>
                <a:lnTo>
                  <a:pt x="1821" y="337"/>
                </a:lnTo>
                <a:lnTo>
                  <a:pt x="1821" y="337"/>
                </a:lnTo>
                <a:lnTo>
                  <a:pt x="1792" y="405"/>
                </a:lnTo>
                <a:lnTo>
                  <a:pt x="1776" y="437"/>
                </a:lnTo>
                <a:lnTo>
                  <a:pt x="1761" y="465"/>
                </a:lnTo>
                <a:lnTo>
                  <a:pt x="1761" y="465"/>
                </a:lnTo>
                <a:close/>
                <a:moveTo>
                  <a:pt x="1785" y="377"/>
                </a:moveTo>
                <a:lnTo>
                  <a:pt x="1785" y="377"/>
                </a:lnTo>
                <a:lnTo>
                  <a:pt x="1787" y="371"/>
                </a:lnTo>
                <a:lnTo>
                  <a:pt x="1790" y="366"/>
                </a:lnTo>
                <a:lnTo>
                  <a:pt x="1794" y="356"/>
                </a:lnTo>
                <a:lnTo>
                  <a:pt x="1796" y="350"/>
                </a:lnTo>
                <a:lnTo>
                  <a:pt x="1800" y="346"/>
                </a:lnTo>
                <a:lnTo>
                  <a:pt x="1804" y="342"/>
                </a:lnTo>
                <a:lnTo>
                  <a:pt x="1810" y="339"/>
                </a:lnTo>
                <a:lnTo>
                  <a:pt x="1810" y="339"/>
                </a:lnTo>
                <a:lnTo>
                  <a:pt x="1803" y="349"/>
                </a:lnTo>
                <a:lnTo>
                  <a:pt x="1797" y="358"/>
                </a:lnTo>
                <a:lnTo>
                  <a:pt x="1792" y="368"/>
                </a:lnTo>
                <a:lnTo>
                  <a:pt x="1785" y="377"/>
                </a:lnTo>
                <a:lnTo>
                  <a:pt x="1785" y="377"/>
                </a:lnTo>
                <a:close/>
                <a:moveTo>
                  <a:pt x="1771" y="475"/>
                </a:moveTo>
                <a:lnTo>
                  <a:pt x="1771" y="475"/>
                </a:lnTo>
                <a:lnTo>
                  <a:pt x="1773" y="471"/>
                </a:lnTo>
                <a:lnTo>
                  <a:pt x="1778" y="468"/>
                </a:lnTo>
                <a:lnTo>
                  <a:pt x="1783" y="467"/>
                </a:lnTo>
                <a:lnTo>
                  <a:pt x="1787" y="462"/>
                </a:lnTo>
                <a:lnTo>
                  <a:pt x="1787" y="462"/>
                </a:lnTo>
                <a:lnTo>
                  <a:pt x="1789" y="465"/>
                </a:lnTo>
                <a:lnTo>
                  <a:pt x="1789" y="467"/>
                </a:lnTo>
                <a:lnTo>
                  <a:pt x="1787" y="468"/>
                </a:lnTo>
                <a:lnTo>
                  <a:pt x="1783" y="471"/>
                </a:lnTo>
                <a:lnTo>
                  <a:pt x="1776" y="474"/>
                </a:lnTo>
                <a:lnTo>
                  <a:pt x="1771" y="475"/>
                </a:lnTo>
                <a:lnTo>
                  <a:pt x="1771" y="475"/>
                </a:lnTo>
                <a:close/>
                <a:moveTo>
                  <a:pt x="1799" y="444"/>
                </a:moveTo>
                <a:lnTo>
                  <a:pt x="1799" y="444"/>
                </a:lnTo>
                <a:lnTo>
                  <a:pt x="1796" y="447"/>
                </a:lnTo>
                <a:lnTo>
                  <a:pt x="1790" y="451"/>
                </a:lnTo>
                <a:lnTo>
                  <a:pt x="1778" y="458"/>
                </a:lnTo>
                <a:lnTo>
                  <a:pt x="1778" y="458"/>
                </a:lnTo>
                <a:lnTo>
                  <a:pt x="1789" y="433"/>
                </a:lnTo>
                <a:lnTo>
                  <a:pt x="1801" y="408"/>
                </a:lnTo>
                <a:lnTo>
                  <a:pt x="1807" y="395"/>
                </a:lnTo>
                <a:lnTo>
                  <a:pt x="1811" y="381"/>
                </a:lnTo>
                <a:lnTo>
                  <a:pt x="1816" y="367"/>
                </a:lnTo>
                <a:lnTo>
                  <a:pt x="1817" y="353"/>
                </a:lnTo>
                <a:lnTo>
                  <a:pt x="1817" y="353"/>
                </a:lnTo>
                <a:lnTo>
                  <a:pt x="1818" y="357"/>
                </a:lnTo>
                <a:lnTo>
                  <a:pt x="1821" y="358"/>
                </a:lnTo>
                <a:lnTo>
                  <a:pt x="1824" y="358"/>
                </a:lnTo>
                <a:lnTo>
                  <a:pt x="1799" y="444"/>
                </a:lnTo>
                <a:close/>
                <a:moveTo>
                  <a:pt x="1289" y="104"/>
                </a:moveTo>
                <a:lnTo>
                  <a:pt x="1289" y="104"/>
                </a:lnTo>
                <a:lnTo>
                  <a:pt x="1289" y="115"/>
                </a:lnTo>
                <a:lnTo>
                  <a:pt x="1290" y="125"/>
                </a:lnTo>
                <a:lnTo>
                  <a:pt x="1290" y="125"/>
                </a:lnTo>
                <a:lnTo>
                  <a:pt x="1289" y="132"/>
                </a:lnTo>
                <a:lnTo>
                  <a:pt x="1287" y="139"/>
                </a:lnTo>
                <a:lnTo>
                  <a:pt x="1279" y="153"/>
                </a:lnTo>
                <a:lnTo>
                  <a:pt x="1270" y="167"/>
                </a:lnTo>
                <a:lnTo>
                  <a:pt x="1267" y="174"/>
                </a:lnTo>
                <a:lnTo>
                  <a:pt x="1266" y="183"/>
                </a:lnTo>
                <a:lnTo>
                  <a:pt x="1266" y="183"/>
                </a:lnTo>
                <a:lnTo>
                  <a:pt x="1267" y="181"/>
                </a:lnTo>
                <a:lnTo>
                  <a:pt x="1270" y="180"/>
                </a:lnTo>
                <a:lnTo>
                  <a:pt x="1270" y="180"/>
                </a:lnTo>
                <a:lnTo>
                  <a:pt x="1276" y="173"/>
                </a:lnTo>
                <a:lnTo>
                  <a:pt x="1280" y="163"/>
                </a:lnTo>
                <a:lnTo>
                  <a:pt x="1291" y="142"/>
                </a:lnTo>
                <a:lnTo>
                  <a:pt x="1291" y="142"/>
                </a:lnTo>
                <a:lnTo>
                  <a:pt x="1293" y="149"/>
                </a:lnTo>
                <a:lnTo>
                  <a:pt x="1294" y="156"/>
                </a:lnTo>
                <a:lnTo>
                  <a:pt x="1293" y="163"/>
                </a:lnTo>
                <a:lnTo>
                  <a:pt x="1291" y="170"/>
                </a:lnTo>
                <a:lnTo>
                  <a:pt x="1291" y="170"/>
                </a:lnTo>
                <a:lnTo>
                  <a:pt x="1289" y="173"/>
                </a:lnTo>
                <a:lnTo>
                  <a:pt x="1284" y="176"/>
                </a:lnTo>
                <a:lnTo>
                  <a:pt x="1279" y="179"/>
                </a:lnTo>
                <a:lnTo>
                  <a:pt x="1273" y="183"/>
                </a:lnTo>
                <a:lnTo>
                  <a:pt x="1273" y="183"/>
                </a:lnTo>
                <a:lnTo>
                  <a:pt x="1270" y="184"/>
                </a:lnTo>
                <a:lnTo>
                  <a:pt x="1267" y="187"/>
                </a:lnTo>
                <a:lnTo>
                  <a:pt x="1266" y="187"/>
                </a:lnTo>
                <a:lnTo>
                  <a:pt x="1266" y="187"/>
                </a:lnTo>
                <a:lnTo>
                  <a:pt x="1266" y="183"/>
                </a:lnTo>
                <a:lnTo>
                  <a:pt x="1266" y="183"/>
                </a:lnTo>
                <a:lnTo>
                  <a:pt x="1263" y="186"/>
                </a:lnTo>
                <a:lnTo>
                  <a:pt x="1260" y="187"/>
                </a:lnTo>
                <a:lnTo>
                  <a:pt x="1258" y="187"/>
                </a:lnTo>
                <a:lnTo>
                  <a:pt x="1253" y="187"/>
                </a:lnTo>
                <a:lnTo>
                  <a:pt x="1239" y="184"/>
                </a:lnTo>
                <a:lnTo>
                  <a:pt x="1239" y="184"/>
                </a:lnTo>
                <a:lnTo>
                  <a:pt x="1246" y="176"/>
                </a:lnTo>
                <a:lnTo>
                  <a:pt x="1253" y="167"/>
                </a:lnTo>
                <a:lnTo>
                  <a:pt x="1262" y="160"/>
                </a:lnTo>
                <a:lnTo>
                  <a:pt x="1269" y="152"/>
                </a:lnTo>
                <a:lnTo>
                  <a:pt x="1269" y="152"/>
                </a:lnTo>
                <a:lnTo>
                  <a:pt x="1265" y="151"/>
                </a:lnTo>
                <a:lnTo>
                  <a:pt x="1260" y="152"/>
                </a:lnTo>
                <a:lnTo>
                  <a:pt x="1258" y="155"/>
                </a:lnTo>
                <a:lnTo>
                  <a:pt x="1253" y="158"/>
                </a:lnTo>
                <a:lnTo>
                  <a:pt x="1246" y="167"/>
                </a:lnTo>
                <a:lnTo>
                  <a:pt x="1239" y="174"/>
                </a:lnTo>
                <a:lnTo>
                  <a:pt x="1239" y="174"/>
                </a:lnTo>
                <a:lnTo>
                  <a:pt x="1241" y="177"/>
                </a:lnTo>
                <a:lnTo>
                  <a:pt x="1238" y="177"/>
                </a:lnTo>
                <a:lnTo>
                  <a:pt x="1235" y="177"/>
                </a:lnTo>
                <a:lnTo>
                  <a:pt x="1234" y="176"/>
                </a:lnTo>
                <a:lnTo>
                  <a:pt x="1234" y="176"/>
                </a:lnTo>
                <a:lnTo>
                  <a:pt x="1258" y="139"/>
                </a:lnTo>
                <a:lnTo>
                  <a:pt x="1270" y="120"/>
                </a:lnTo>
                <a:lnTo>
                  <a:pt x="1280" y="100"/>
                </a:lnTo>
                <a:lnTo>
                  <a:pt x="1280" y="100"/>
                </a:lnTo>
                <a:lnTo>
                  <a:pt x="1283" y="96"/>
                </a:lnTo>
                <a:lnTo>
                  <a:pt x="1284" y="94"/>
                </a:lnTo>
                <a:lnTo>
                  <a:pt x="1286" y="94"/>
                </a:lnTo>
                <a:lnTo>
                  <a:pt x="1287" y="96"/>
                </a:lnTo>
                <a:lnTo>
                  <a:pt x="1289" y="101"/>
                </a:lnTo>
                <a:lnTo>
                  <a:pt x="1289" y="104"/>
                </a:lnTo>
                <a:lnTo>
                  <a:pt x="1289" y="104"/>
                </a:lnTo>
                <a:close/>
                <a:moveTo>
                  <a:pt x="1293" y="190"/>
                </a:moveTo>
                <a:lnTo>
                  <a:pt x="1273" y="188"/>
                </a:lnTo>
                <a:lnTo>
                  <a:pt x="1273" y="188"/>
                </a:lnTo>
                <a:lnTo>
                  <a:pt x="1279" y="187"/>
                </a:lnTo>
                <a:lnTo>
                  <a:pt x="1284" y="183"/>
                </a:lnTo>
                <a:lnTo>
                  <a:pt x="1293" y="174"/>
                </a:lnTo>
                <a:lnTo>
                  <a:pt x="1293" y="174"/>
                </a:lnTo>
                <a:lnTo>
                  <a:pt x="1293" y="183"/>
                </a:lnTo>
                <a:lnTo>
                  <a:pt x="1294" y="186"/>
                </a:lnTo>
                <a:lnTo>
                  <a:pt x="1293" y="190"/>
                </a:lnTo>
                <a:lnTo>
                  <a:pt x="1293" y="190"/>
                </a:lnTo>
                <a:close/>
                <a:moveTo>
                  <a:pt x="1211" y="181"/>
                </a:moveTo>
                <a:lnTo>
                  <a:pt x="1217" y="170"/>
                </a:lnTo>
                <a:lnTo>
                  <a:pt x="1221" y="166"/>
                </a:lnTo>
                <a:lnTo>
                  <a:pt x="1223" y="165"/>
                </a:lnTo>
                <a:lnTo>
                  <a:pt x="1223" y="165"/>
                </a:lnTo>
                <a:lnTo>
                  <a:pt x="1231" y="156"/>
                </a:lnTo>
                <a:lnTo>
                  <a:pt x="1239" y="146"/>
                </a:lnTo>
                <a:lnTo>
                  <a:pt x="1246" y="136"/>
                </a:lnTo>
                <a:lnTo>
                  <a:pt x="1249" y="135"/>
                </a:lnTo>
                <a:lnTo>
                  <a:pt x="1253" y="134"/>
                </a:lnTo>
                <a:lnTo>
                  <a:pt x="1253" y="134"/>
                </a:lnTo>
                <a:lnTo>
                  <a:pt x="1245" y="142"/>
                </a:lnTo>
                <a:lnTo>
                  <a:pt x="1238" y="153"/>
                </a:lnTo>
                <a:lnTo>
                  <a:pt x="1231" y="165"/>
                </a:lnTo>
                <a:lnTo>
                  <a:pt x="1225" y="176"/>
                </a:lnTo>
                <a:lnTo>
                  <a:pt x="1225" y="176"/>
                </a:lnTo>
                <a:lnTo>
                  <a:pt x="1224" y="179"/>
                </a:lnTo>
                <a:lnTo>
                  <a:pt x="1220" y="181"/>
                </a:lnTo>
                <a:lnTo>
                  <a:pt x="1215" y="183"/>
                </a:lnTo>
                <a:lnTo>
                  <a:pt x="1214" y="183"/>
                </a:lnTo>
                <a:lnTo>
                  <a:pt x="1211" y="181"/>
                </a:lnTo>
                <a:lnTo>
                  <a:pt x="1211" y="181"/>
                </a:lnTo>
                <a:close/>
                <a:moveTo>
                  <a:pt x="1220" y="194"/>
                </a:moveTo>
                <a:lnTo>
                  <a:pt x="1220" y="194"/>
                </a:lnTo>
                <a:lnTo>
                  <a:pt x="1214" y="195"/>
                </a:lnTo>
                <a:lnTo>
                  <a:pt x="1208" y="197"/>
                </a:lnTo>
                <a:lnTo>
                  <a:pt x="1197" y="195"/>
                </a:lnTo>
                <a:lnTo>
                  <a:pt x="1197" y="195"/>
                </a:lnTo>
                <a:lnTo>
                  <a:pt x="1199" y="193"/>
                </a:lnTo>
                <a:lnTo>
                  <a:pt x="1201" y="193"/>
                </a:lnTo>
                <a:lnTo>
                  <a:pt x="1201" y="193"/>
                </a:lnTo>
                <a:lnTo>
                  <a:pt x="1210" y="193"/>
                </a:lnTo>
                <a:lnTo>
                  <a:pt x="1220" y="194"/>
                </a:lnTo>
                <a:lnTo>
                  <a:pt x="1220" y="194"/>
                </a:lnTo>
                <a:close/>
                <a:moveTo>
                  <a:pt x="1259" y="108"/>
                </a:moveTo>
                <a:lnTo>
                  <a:pt x="1259" y="108"/>
                </a:lnTo>
                <a:lnTo>
                  <a:pt x="1242" y="134"/>
                </a:lnTo>
                <a:lnTo>
                  <a:pt x="1234" y="145"/>
                </a:lnTo>
                <a:lnTo>
                  <a:pt x="1230" y="149"/>
                </a:lnTo>
                <a:lnTo>
                  <a:pt x="1224" y="152"/>
                </a:lnTo>
                <a:lnTo>
                  <a:pt x="1223" y="153"/>
                </a:lnTo>
                <a:lnTo>
                  <a:pt x="1201" y="180"/>
                </a:lnTo>
                <a:lnTo>
                  <a:pt x="1201" y="180"/>
                </a:lnTo>
                <a:lnTo>
                  <a:pt x="1241" y="108"/>
                </a:lnTo>
                <a:lnTo>
                  <a:pt x="1262" y="75"/>
                </a:lnTo>
                <a:lnTo>
                  <a:pt x="1282" y="41"/>
                </a:lnTo>
                <a:lnTo>
                  <a:pt x="1282" y="41"/>
                </a:lnTo>
                <a:lnTo>
                  <a:pt x="1286" y="52"/>
                </a:lnTo>
                <a:lnTo>
                  <a:pt x="1287" y="63"/>
                </a:lnTo>
                <a:lnTo>
                  <a:pt x="1286" y="73"/>
                </a:lnTo>
                <a:lnTo>
                  <a:pt x="1282" y="82"/>
                </a:lnTo>
                <a:lnTo>
                  <a:pt x="1277" y="90"/>
                </a:lnTo>
                <a:lnTo>
                  <a:pt x="1272" y="97"/>
                </a:lnTo>
                <a:lnTo>
                  <a:pt x="1265" y="104"/>
                </a:lnTo>
                <a:lnTo>
                  <a:pt x="1259" y="108"/>
                </a:lnTo>
                <a:lnTo>
                  <a:pt x="1259" y="108"/>
                </a:lnTo>
                <a:close/>
                <a:moveTo>
                  <a:pt x="1221" y="117"/>
                </a:moveTo>
                <a:lnTo>
                  <a:pt x="1221" y="117"/>
                </a:lnTo>
                <a:lnTo>
                  <a:pt x="1223" y="113"/>
                </a:lnTo>
                <a:lnTo>
                  <a:pt x="1224" y="108"/>
                </a:lnTo>
                <a:lnTo>
                  <a:pt x="1230" y="101"/>
                </a:lnTo>
                <a:lnTo>
                  <a:pt x="1230" y="101"/>
                </a:lnTo>
                <a:lnTo>
                  <a:pt x="1228" y="110"/>
                </a:lnTo>
                <a:lnTo>
                  <a:pt x="1225" y="114"/>
                </a:lnTo>
                <a:lnTo>
                  <a:pt x="1221" y="117"/>
                </a:lnTo>
                <a:lnTo>
                  <a:pt x="1221" y="117"/>
                </a:lnTo>
                <a:close/>
                <a:moveTo>
                  <a:pt x="1282" y="21"/>
                </a:moveTo>
                <a:lnTo>
                  <a:pt x="1282" y="21"/>
                </a:lnTo>
                <a:lnTo>
                  <a:pt x="1283" y="20"/>
                </a:lnTo>
                <a:lnTo>
                  <a:pt x="1284" y="21"/>
                </a:lnTo>
                <a:lnTo>
                  <a:pt x="1284" y="25"/>
                </a:lnTo>
                <a:lnTo>
                  <a:pt x="1284" y="37"/>
                </a:lnTo>
                <a:lnTo>
                  <a:pt x="1284" y="37"/>
                </a:lnTo>
                <a:lnTo>
                  <a:pt x="1282" y="35"/>
                </a:lnTo>
                <a:lnTo>
                  <a:pt x="1280" y="35"/>
                </a:lnTo>
                <a:lnTo>
                  <a:pt x="1276" y="37"/>
                </a:lnTo>
                <a:lnTo>
                  <a:pt x="1272" y="42"/>
                </a:lnTo>
                <a:lnTo>
                  <a:pt x="1272" y="42"/>
                </a:lnTo>
                <a:lnTo>
                  <a:pt x="1262" y="56"/>
                </a:lnTo>
                <a:lnTo>
                  <a:pt x="1258" y="63"/>
                </a:lnTo>
                <a:lnTo>
                  <a:pt x="1251" y="69"/>
                </a:lnTo>
                <a:lnTo>
                  <a:pt x="1251" y="69"/>
                </a:lnTo>
                <a:lnTo>
                  <a:pt x="1265" y="44"/>
                </a:lnTo>
                <a:lnTo>
                  <a:pt x="1272" y="31"/>
                </a:lnTo>
                <a:lnTo>
                  <a:pt x="1282" y="21"/>
                </a:lnTo>
                <a:lnTo>
                  <a:pt x="1282" y="21"/>
                </a:lnTo>
                <a:close/>
                <a:moveTo>
                  <a:pt x="1251" y="48"/>
                </a:moveTo>
                <a:lnTo>
                  <a:pt x="1251" y="48"/>
                </a:lnTo>
                <a:lnTo>
                  <a:pt x="1241" y="58"/>
                </a:lnTo>
                <a:lnTo>
                  <a:pt x="1231" y="70"/>
                </a:lnTo>
                <a:lnTo>
                  <a:pt x="1213" y="94"/>
                </a:lnTo>
                <a:lnTo>
                  <a:pt x="1213" y="94"/>
                </a:lnTo>
                <a:lnTo>
                  <a:pt x="1210" y="96"/>
                </a:lnTo>
                <a:lnTo>
                  <a:pt x="1208" y="97"/>
                </a:lnTo>
                <a:lnTo>
                  <a:pt x="1208" y="97"/>
                </a:lnTo>
                <a:lnTo>
                  <a:pt x="1210" y="89"/>
                </a:lnTo>
                <a:lnTo>
                  <a:pt x="1213" y="80"/>
                </a:lnTo>
                <a:lnTo>
                  <a:pt x="1217" y="72"/>
                </a:lnTo>
                <a:lnTo>
                  <a:pt x="1223" y="65"/>
                </a:lnTo>
                <a:lnTo>
                  <a:pt x="1228" y="59"/>
                </a:lnTo>
                <a:lnTo>
                  <a:pt x="1235" y="55"/>
                </a:lnTo>
                <a:lnTo>
                  <a:pt x="1244" y="51"/>
                </a:lnTo>
                <a:lnTo>
                  <a:pt x="1251" y="48"/>
                </a:lnTo>
                <a:lnTo>
                  <a:pt x="1251" y="48"/>
                </a:lnTo>
                <a:close/>
                <a:moveTo>
                  <a:pt x="1197" y="82"/>
                </a:moveTo>
                <a:lnTo>
                  <a:pt x="1197" y="82"/>
                </a:lnTo>
                <a:lnTo>
                  <a:pt x="1200" y="79"/>
                </a:lnTo>
                <a:lnTo>
                  <a:pt x="1203" y="77"/>
                </a:lnTo>
                <a:lnTo>
                  <a:pt x="1203" y="77"/>
                </a:lnTo>
                <a:lnTo>
                  <a:pt x="1206" y="76"/>
                </a:lnTo>
                <a:lnTo>
                  <a:pt x="1207" y="76"/>
                </a:lnTo>
                <a:lnTo>
                  <a:pt x="1207" y="77"/>
                </a:lnTo>
                <a:lnTo>
                  <a:pt x="1207" y="79"/>
                </a:lnTo>
                <a:lnTo>
                  <a:pt x="1201" y="86"/>
                </a:lnTo>
                <a:lnTo>
                  <a:pt x="1201" y="86"/>
                </a:lnTo>
                <a:lnTo>
                  <a:pt x="1200" y="93"/>
                </a:lnTo>
                <a:lnTo>
                  <a:pt x="1196" y="99"/>
                </a:lnTo>
                <a:lnTo>
                  <a:pt x="1193" y="104"/>
                </a:lnTo>
                <a:lnTo>
                  <a:pt x="1190" y="111"/>
                </a:lnTo>
                <a:lnTo>
                  <a:pt x="1190" y="111"/>
                </a:lnTo>
                <a:lnTo>
                  <a:pt x="1189" y="106"/>
                </a:lnTo>
                <a:lnTo>
                  <a:pt x="1190" y="96"/>
                </a:lnTo>
                <a:lnTo>
                  <a:pt x="1192" y="87"/>
                </a:lnTo>
                <a:lnTo>
                  <a:pt x="1194" y="83"/>
                </a:lnTo>
                <a:lnTo>
                  <a:pt x="1197" y="82"/>
                </a:lnTo>
                <a:lnTo>
                  <a:pt x="1197" y="82"/>
                </a:lnTo>
                <a:close/>
                <a:moveTo>
                  <a:pt x="1187" y="131"/>
                </a:moveTo>
                <a:lnTo>
                  <a:pt x="1187" y="131"/>
                </a:lnTo>
                <a:lnTo>
                  <a:pt x="1192" y="124"/>
                </a:lnTo>
                <a:lnTo>
                  <a:pt x="1199" y="115"/>
                </a:lnTo>
                <a:lnTo>
                  <a:pt x="1214" y="101"/>
                </a:lnTo>
                <a:lnTo>
                  <a:pt x="1214" y="101"/>
                </a:lnTo>
                <a:lnTo>
                  <a:pt x="1208" y="113"/>
                </a:lnTo>
                <a:lnTo>
                  <a:pt x="1201" y="124"/>
                </a:lnTo>
                <a:lnTo>
                  <a:pt x="1194" y="138"/>
                </a:lnTo>
                <a:lnTo>
                  <a:pt x="1193" y="143"/>
                </a:lnTo>
                <a:lnTo>
                  <a:pt x="1193" y="151"/>
                </a:lnTo>
                <a:lnTo>
                  <a:pt x="1193" y="151"/>
                </a:lnTo>
                <a:lnTo>
                  <a:pt x="1197" y="149"/>
                </a:lnTo>
                <a:lnTo>
                  <a:pt x="1200" y="146"/>
                </a:lnTo>
                <a:lnTo>
                  <a:pt x="1206" y="139"/>
                </a:lnTo>
                <a:lnTo>
                  <a:pt x="1211" y="132"/>
                </a:lnTo>
                <a:lnTo>
                  <a:pt x="1217" y="127"/>
                </a:lnTo>
                <a:lnTo>
                  <a:pt x="1217" y="127"/>
                </a:lnTo>
                <a:lnTo>
                  <a:pt x="1214" y="122"/>
                </a:lnTo>
                <a:lnTo>
                  <a:pt x="1214" y="121"/>
                </a:lnTo>
                <a:lnTo>
                  <a:pt x="1215" y="121"/>
                </a:lnTo>
                <a:lnTo>
                  <a:pt x="1218" y="121"/>
                </a:lnTo>
                <a:lnTo>
                  <a:pt x="1221" y="124"/>
                </a:lnTo>
                <a:lnTo>
                  <a:pt x="1190" y="180"/>
                </a:lnTo>
                <a:lnTo>
                  <a:pt x="1190" y="180"/>
                </a:lnTo>
                <a:lnTo>
                  <a:pt x="1187" y="169"/>
                </a:lnTo>
                <a:lnTo>
                  <a:pt x="1185" y="156"/>
                </a:lnTo>
                <a:lnTo>
                  <a:pt x="1185" y="143"/>
                </a:lnTo>
                <a:lnTo>
                  <a:pt x="1187" y="131"/>
                </a:lnTo>
                <a:lnTo>
                  <a:pt x="1187" y="131"/>
                </a:lnTo>
                <a:close/>
                <a:moveTo>
                  <a:pt x="1106" y="190"/>
                </a:moveTo>
                <a:lnTo>
                  <a:pt x="1175" y="191"/>
                </a:lnTo>
                <a:lnTo>
                  <a:pt x="1175" y="191"/>
                </a:lnTo>
                <a:lnTo>
                  <a:pt x="1168" y="194"/>
                </a:lnTo>
                <a:lnTo>
                  <a:pt x="1161" y="194"/>
                </a:lnTo>
                <a:lnTo>
                  <a:pt x="1142" y="194"/>
                </a:lnTo>
                <a:lnTo>
                  <a:pt x="1124" y="193"/>
                </a:lnTo>
                <a:lnTo>
                  <a:pt x="1109" y="191"/>
                </a:lnTo>
                <a:lnTo>
                  <a:pt x="1109" y="191"/>
                </a:lnTo>
                <a:lnTo>
                  <a:pt x="1106" y="190"/>
                </a:lnTo>
                <a:lnTo>
                  <a:pt x="1106" y="190"/>
                </a:lnTo>
                <a:lnTo>
                  <a:pt x="1102" y="191"/>
                </a:lnTo>
                <a:lnTo>
                  <a:pt x="1097" y="193"/>
                </a:lnTo>
                <a:lnTo>
                  <a:pt x="1097" y="193"/>
                </a:lnTo>
                <a:lnTo>
                  <a:pt x="1075" y="191"/>
                </a:lnTo>
                <a:lnTo>
                  <a:pt x="1064" y="191"/>
                </a:lnTo>
                <a:lnTo>
                  <a:pt x="1054" y="190"/>
                </a:lnTo>
                <a:lnTo>
                  <a:pt x="1106" y="190"/>
                </a:lnTo>
                <a:close/>
                <a:moveTo>
                  <a:pt x="836" y="193"/>
                </a:moveTo>
                <a:lnTo>
                  <a:pt x="836" y="193"/>
                </a:lnTo>
                <a:lnTo>
                  <a:pt x="1072" y="202"/>
                </a:lnTo>
                <a:lnTo>
                  <a:pt x="1308" y="215"/>
                </a:lnTo>
                <a:lnTo>
                  <a:pt x="1308" y="215"/>
                </a:lnTo>
                <a:lnTo>
                  <a:pt x="1303" y="135"/>
                </a:lnTo>
                <a:lnTo>
                  <a:pt x="1296" y="54"/>
                </a:lnTo>
                <a:lnTo>
                  <a:pt x="1296" y="54"/>
                </a:lnTo>
                <a:lnTo>
                  <a:pt x="1296" y="45"/>
                </a:lnTo>
                <a:lnTo>
                  <a:pt x="1297" y="37"/>
                </a:lnTo>
                <a:lnTo>
                  <a:pt x="1297" y="37"/>
                </a:lnTo>
                <a:lnTo>
                  <a:pt x="1301" y="55"/>
                </a:lnTo>
                <a:lnTo>
                  <a:pt x="1304" y="73"/>
                </a:lnTo>
                <a:lnTo>
                  <a:pt x="1308" y="114"/>
                </a:lnTo>
                <a:lnTo>
                  <a:pt x="1310" y="153"/>
                </a:lnTo>
                <a:lnTo>
                  <a:pt x="1312" y="194"/>
                </a:lnTo>
                <a:lnTo>
                  <a:pt x="1312" y="194"/>
                </a:lnTo>
                <a:lnTo>
                  <a:pt x="1311" y="194"/>
                </a:lnTo>
                <a:lnTo>
                  <a:pt x="1310" y="194"/>
                </a:lnTo>
                <a:lnTo>
                  <a:pt x="1310" y="200"/>
                </a:lnTo>
                <a:lnTo>
                  <a:pt x="1312" y="207"/>
                </a:lnTo>
                <a:lnTo>
                  <a:pt x="1315" y="208"/>
                </a:lnTo>
                <a:lnTo>
                  <a:pt x="1318" y="210"/>
                </a:lnTo>
                <a:lnTo>
                  <a:pt x="1318" y="210"/>
                </a:lnTo>
                <a:lnTo>
                  <a:pt x="1322" y="210"/>
                </a:lnTo>
                <a:lnTo>
                  <a:pt x="1325" y="208"/>
                </a:lnTo>
                <a:lnTo>
                  <a:pt x="1326" y="205"/>
                </a:lnTo>
                <a:lnTo>
                  <a:pt x="1328" y="202"/>
                </a:lnTo>
                <a:lnTo>
                  <a:pt x="1328" y="202"/>
                </a:lnTo>
                <a:lnTo>
                  <a:pt x="1324" y="155"/>
                </a:lnTo>
                <a:lnTo>
                  <a:pt x="1319" y="107"/>
                </a:lnTo>
                <a:lnTo>
                  <a:pt x="1317" y="83"/>
                </a:lnTo>
                <a:lnTo>
                  <a:pt x="1314" y="61"/>
                </a:lnTo>
                <a:lnTo>
                  <a:pt x="1310" y="38"/>
                </a:lnTo>
                <a:lnTo>
                  <a:pt x="1304" y="18"/>
                </a:lnTo>
                <a:lnTo>
                  <a:pt x="1304" y="18"/>
                </a:lnTo>
                <a:lnTo>
                  <a:pt x="1350" y="48"/>
                </a:lnTo>
                <a:lnTo>
                  <a:pt x="1400" y="76"/>
                </a:lnTo>
                <a:lnTo>
                  <a:pt x="1450" y="103"/>
                </a:lnTo>
                <a:lnTo>
                  <a:pt x="1501" y="128"/>
                </a:lnTo>
                <a:lnTo>
                  <a:pt x="1602" y="177"/>
                </a:lnTo>
                <a:lnTo>
                  <a:pt x="1653" y="204"/>
                </a:lnTo>
                <a:lnTo>
                  <a:pt x="1702" y="232"/>
                </a:lnTo>
                <a:lnTo>
                  <a:pt x="1702" y="232"/>
                </a:lnTo>
                <a:lnTo>
                  <a:pt x="1734" y="249"/>
                </a:lnTo>
                <a:lnTo>
                  <a:pt x="1769" y="266"/>
                </a:lnTo>
                <a:lnTo>
                  <a:pt x="1806" y="283"/>
                </a:lnTo>
                <a:lnTo>
                  <a:pt x="1841" y="301"/>
                </a:lnTo>
                <a:lnTo>
                  <a:pt x="1841" y="301"/>
                </a:lnTo>
                <a:lnTo>
                  <a:pt x="1779" y="340"/>
                </a:lnTo>
                <a:lnTo>
                  <a:pt x="1717" y="381"/>
                </a:lnTo>
                <a:lnTo>
                  <a:pt x="1596" y="464"/>
                </a:lnTo>
                <a:lnTo>
                  <a:pt x="1475" y="545"/>
                </a:lnTo>
                <a:lnTo>
                  <a:pt x="1414" y="586"/>
                </a:lnTo>
                <a:lnTo>
                  <a:pt x="1350" y="624"/>
                </a:lnTo>
                <a:lnTo>
                  <a:pt x="1350" y="624"/>
                </a:lnTo>
                <a:lnTo>
                  <a:pt x="1346" y="625"/>
                </a:lnTo>
                <a:lnTo>
                  <a:pt x="1342" y="625"/>
                </a:lnTo>
                <a:lnTo>
                  <a:pt x="1339" y="623"/>
                </a:lnTo>
                <a:lnTo>
                  <a:pt x="1338" y="618"/>
                </a:lnTo>
                <a:lnTo>
                  <a:pt x="1338" y="618"/>
                </a:lnTo>
                <a:lnTo>
                  <a:pt x="1334" y="583"/>
                </a:lnTo>
                <a:lnTo>
                  <a:pt x="1326" y="550"/>
                </a:lnTo>
                <a:lnTo>
                  <a:pt x="1321" y="514"/>
                </a:lnTo>
                <a:lnTo>
                  <a:pt x="1319" y="496"/>
                </a:lnTo>
                <a:lnTo>
                  <a:pt x="1318" y="478"/>
                </a:lnTo>
                <a:lnTo>
                  <a:pt x="1318" y="478"/>
                </a:lnTo>
                <a:lnTo>
                  <a:pt x="1317" y="472"/>
                </a:lnTo>
                <a:lnTo>
                  <a:pt x="1312" y="468"/>
                </a:lnTo>
                <a:lnTo>
                  <a:pt x="1308" y="465"/>
                </a:lnTo>
                <a:lnTo>
                  <a:pt x="1300" y="464"/>
                </a:lnTo>
                <a:lnTo>
                  <a:pt x="1300" y="464"/>
                </a:lnTo>
                <a:lnTo>
                  <a:pt x="1182" y="460"/>
                </a:lnTo>
                <a:lnTo>
                  <a:pt x="1062" y="455"/>
                </a:lnTo>
                <a:lnTo>
                  <a:pt x="943" y="454"/>
                </a:lnTo>
                <a:lnTo>
                  <a:pt x="885" y="454"/>
                </a:lnTo>
                <a:lnTo>
                  <a:pt x="826" y="455"/>
                </a:lnTo>
                <a:lnTo>
                  <a:pt x="826" y="455"/>
                </a:lnTo>
                <a:lnTo>
                  <a:pt x="798" y="460"/>
                </a:lnTo>
                <a:lnTo>
                  <a:pt x="770" y="462"/>
                </a:lnTo>
                <a:lnTo>
                  <a:pt x="742" y="464"/>
                </a:lnTo>
                <a:lnTo>
                  <a:pt x="714" y="464"/>
                </a:lnTo>
                <a:lnTo>
                  <a:pt x="656" y="462"/>
                </a:lnTo>
                <a:lnTo>
                  <a:pt x="599" y="458"/>
                </a:lnTo>
                <a:lnTo>
                  <a:pt x="483" y="448"/>
                </a:lnTo>
                <a:lnTo>
                  <a:pt x="426" y="443"/>
                </a:lnTo>
                <a:lnTo>
                  <a:pt x="368" y="440"/>
                </a:lnTo>
                <a:lnTo>
                  <a:pt x="181" y="439"/>
                </a:lnTo>
                <a:lnTo>
                  <a:pt x="181" y="439"/>
                </a:lnTo>
                <a:lnTo>
                  <a:pt x="178" y="440"/>
                </a:lnTo>
                <a:lnTo>
                  <a:pt x="177" y="441"/>
                </a:lnTo>
                <a:lnTo>
                  <a:pt x="176" y="446"/>
                </a:lnTo>
                <a:lnTo>
                  <a:pt x="176" y="450"/>
                </a:lnTo>
                <a:lnTo>
                  <a:pt x="176" y="450"/>
                </a:lnTo>
                <a:lnTo>
                  <a:pt x="163" y="392"/>
                </a:lnTo>
                <a:lnTo>
                  <a:pt x="150" y="333"/>
                </a:lnTo>
                <a:lnTo>
                  <a:pt x="139" y="274"/>
                </a:lnTo>
                <a:lnTo>
                  <a:pt x="129" y="214"/>
                </a:lnTo>
                <a:lnTo>
                  <a:pt x="129" y="214"/>
                </a:lnTo>
                <a:lnTo>
                  <a:pt x="131" y="218"/>
                </a:lnTo>
                <a:lnTo>
                  <a:pt x="132" y="219"/>
                </a:lnTo>
                <a:lnTo>
                  <a:pt x="133" y="219"/>
                </a:lnTo>
                <a:lnTo>
                  <a:pt x="133" y="218"/>
                </a:lnTo>
                <a:lnTo>
                  <a:pt x="133" y="212"/>
                </a:lnTo>
                <a:lnTo>
                  <a:pt x="132" y="210"/>
                </a:lnTo>
                <a:lnTo>
                  <a:pt x="131" y="208"/>
                </a:lnTo>
                <a:lnTo>
                  <a:pt x="131" y="208"/>
                </a:lnTo>
                <a:lnTo>
                  <a:pt x="219" y="205"/>
                </a:lnTo>
                <a:lnTo>
                  <a:pt x="306" y="202"/>
                </a:lnTo>
                <a:lnTo>
                  <a:pt x="481" y="194"/>
                </a:lnTo>
                <a:lnTo>
                  <a:pt x="569" y="191"/>
                </a:lnTo>
                <a:lnTo>
                  <a:pt x="656" y="190"/>
                </a:lnTo>
                <a:lnTo>
                  <a:pt x="746" y="190"/>
                </a:lnTo>
                <a:lnTo>
                  <a:pt x="836" y="193"/>
                </a:lnTo>
                <a:lnTo>
                  <a:pt x="836" y="193"/>
                </a:lnTo>
                <a:close/>
                <a:moveTo>
                  <a:pt x="126" y="201"/>
                </a:moveTo>
                <a:lnTo>
                  <a:pt x="126" y="201"/>
                </a:lnTo>
                <a:lnTo>
                  <a:pt x="129" y="200"/>
                </a:lnTo>
                <a:lnTo>
                  <a:pt x="133" y="200"/>
                </a:lnTo>
                <a:lnTo>
                  <a:pt x="135" y="201"/>
                </a:lnTo>
                <a:lnTo>
                  <a:pt x="135" y="202"/>
                </a:lnTo>
                <a:lnTo>
                  <a:pt x="133" y="204"/>
                </a:lnTo>
                <a:lnTo>
                  <a:pt x="133" y="204"/>
                </a:lnTo>
                <a:lnTo>
                  <a:pt x="129" y="205"/>
                </a:lnTo>
                <a:lnTo>
                  <a:pt x="126" y="204"/>
                </a:lnTo>
                <a:lnTo>
                  <a:pt x="125" y="204"/>
                </a:lnTo>
                <a:lnTo>
                  <a:pt x="125" y="204"/>
                </a:lnTo>
                <a:lnTo>
                  <a:pt x="126" y="201"/>
                </a:lnTo>
                <a:lnTo>
                  <a:pt x="126" y="201"/>
                </a:lnTo>
                <a:close/>
                <a:moveTo>
                  <a:pt x="108" y="308"/>
                </a:moveTo>
                <a:lnTo>
                  <a:pt x="108" y="308"/>
                </a:lnTo>
                <a:lnTo>
                  <a:pt x="91" y="330"/>
                </a:lnTo>
                <a:lnTo>
                  <a:pt x="74" y="353"/>
                </a:lnTo>
                <a:lnTo>
                  <a:pt x="59" y="377"/>
                </a:lnTo>
                <a:lnTo>
                  <a:pt x="45" y="401"/>
                </a:lnTo>
                <a:lnTo>
                  <a:pt x="45" y="401"/>
                </a:lnTo>
                <a:lnTo>
                  <a:pt x="44" y="403"/>
                </a:lnTo>
                <a:lnTo>
                  <a:pt x="44" y="405"/>
                </a:lnTo>
                <a:lnTo>
                  <a:pt x="73" y="371"/>
                </a:lnTo>
                <a:lnTo>
                  <a:pt x="73" y="371"/>
                </a:lnTo>
                <a:lnTo>
                  <a:pt x="63" y="387"/>
                </a:lnTo>
                <a:lnTo>
                  <a:pt x="55" y="403"/>
                </a:lnTo>
                <a:lnTo>
                  <a:pt x="35" y="437"/>
                </a:lnTo>
                <a:lnTo>
                  <a:pt x="35" y="437"/>
                </a:lnTo>
                <a:lnTo>
                  <a:pt x="34" y="440"/>
                </a:lnTo>
                <a:lnTo>
                  <a:pt x="31" y="443"/>
                </a:lnTo>
                <a:lnTo>
                  <a:pt x="29" y="443"/>
                </a:lnTo>
                <a:lnTo>
                  <a:pt x="28" y="441"/>
                </a:lnTo>
                <a:lnTo>
                  <a:pt x="28" y="437"/>
                </a:lnTo>
                <a:lnTo>
                  <a:pt x="28" y="437"/>
                </a:lnTo>
                <a:lnTo>
                  <a:pt x="29" y="430"/>
                </a:lnTo>
                <a:lnTo>
                  <a:pt x="31" y="422"/>
                </a:lnTo>
                <a:lnTo>
                  <a:pt x="34" y="416"/>
                </a:lnTo>
                <a:lnTo>
                  <a:pt x="39" y="410"/>
                </a:lnTo>
                <a:lnTo>
                  <a:pt x="39" y="410"/>
                </a:lnTo>
                <a:lnTo>
                  <a:pt x="38" y="408"/>
                </a:lnTo>
                <a:lnTo>
                  <a:pt x="38" y="403"/>
                </a:lnTo>
                <a:lnTo>
                  <a:pt x="36" y="402"/>
                </a:lnTo>
                <a:lnTo>
                  <a:pt x="35" y="406"/>
                </a:lnTo>
                <a:lnTo>
                  <a:pt x="35" y="406"/>
                </a:lnTo>
                <a:lnTo>
                  <a:pt x="29" y="415"/>
                </a:lnTo>
                <a:lnTo>
                  <a:pt x="25" y="423"/>
                </a:lnTo>
                <a:lnTo>
                  <a:pt x="25" y="423"/>
                </a:lnTo>
                <a:lnTo>
                  <a:pt x="32" y="405"/>
                </a:lnTo>
                <a:lnTo>
                  <a:pt x="41" y="388"/>
                </a:lnTo>
                <a:lnTo>
                  <a:pt x="59" y="354"/>
                </a:lnTo>
                <a:lnTo>
                  <a:pt x="79" y="322"/>
                </a:lnTo>
                <a:lnTo>
                  <a:pt x="100" y="291"/>
                </a:lnTo>
                <a:lnTo>
                  <a:pt x="100" y="291"/>
                </a:lnTo>
                <a:lnTo>
                  <a:pt x="105" y="284"/>
                </a:lnTo>
                <a:lnTo>
                  <a:pt x="111" y="276"/>
                </a:lnTo>
                <a:lnTo>
                  <a:pt x="115" y="269"/>
                </a:lnTo>
                <a:lnTo>
                  <a:pt x="118" y="260"/>
                </a:lnTo>
                <a:lnTo>
                  <a:pt x="118" y="260"/>
                </a:lnTo>
                <a:lnTo>
                  <a:pt x="122" y="267"/>
                </a:lnTo>
                <a:lnTo>
                  <a:pt x="124" y="274"/>
                </a:lnTo>
                <a:lnTo>
                  <a:pt x="125" y="281"/>
                </a:lnTo>
                <a:lnTo>
                  <a:pt x="124" y="288"/>
                </a:lnTo>
                <a:lnTo>
                  <a:pt x="121" y="294"/>
                </a:lnTo>
                <a:lnTo>
                  <a:pt x="118" y="299"/>
                </a:lnTo>
                <a:lnTo>
                  <a:pt x="114" y="305"/>
                </a:lnTo>
                <a:lnTo>
                  <a:pt x="108" y="308"/>
                </a:lnTo>
                <a:lnTo>
                  <a:pt x="108" y="308"/>
                </a:lnTo>
                <a:close/>
                <a:moveTo>
                  <a:pt x="111" y="211"/>
                </a:moveTo>
                <a:lnTo>
                  <a:pt x="111" y="211"/>
                </a:lnTo>
                <a:lnTo>
                  <a:pt x="112" y="208"/>
                </a:lnTo>
                <a:lnTo>
                  <a:pt x="114" y="208"/>
                </a:lnTo>
                <a:lnTo>
                  <a:pt x="115" y="208"/>
                </a:lnTo>
                <a:lnTo>
                  <a:pt x="115" y="210"/>
                </a:lnTo>
                <a:lnTo>
                  <a:pt x="115" y="212"/>
                </a:lnTo>
                <a:lnTo>
                  <a:pt x="114" y="214"/>
                </a:lnTo>
                <a:lnTo>
                  <a:pt x="111" y="214"/>
                </a:lnTo>
                <a:lnTo>
                  <a:pt x="111" y="214"/>
                </a:lnTo>
                <a:lnTo>
                  <a:pt x="117" y="229"/>
                </a:lnTo>
                <a:lnTo>
                  <a:pt x="118" y="236"/>
                </a:lnTo>
                <a:lnTo>
                  <a:pt x="117" y="243"/>
                </a:lnTo>
                <a:lnTo>
                  <a:pt x="117" y="243"/>
                </a:lnTo>
                <a:lnTo>
                  <a:pt x="114" y="247"/>
                </a:lnTo>
                <a:lnTo>
                  <a:pt x="110" y="252"/>
                </a:lnTo>
                <a:lnTo>
                  <a:pt x="100" y="259"/>
                </a:lnTo>
                <a:lnTo>
                  <a:pt x="100" y="259"/>
                </a:lnTo>
                <a:lnTo>
                  <a:pt x="103" y="252"/>
                </a:lnTo>
                <a:lnTo>
                  <a:pt x="104" y="246"/>
                </a:lnTo>
                <a:lnTo>
                  <a:pt x="105" y="238"/>
                </a:lnTo>
                <a:lnTo>
                  <a:pt x="105" y="238"/>
                </a:lnTo>
                <a:lnTo>
                  <a:pt x="56" y="305"/>
                </a:lnTo>
                <a:lnTo>
                  <a:pt x="34" y="337"/>
                </a:lnTo>
                <a:lnTo>
                  <a:pt x="13" y="371"/>
                </a:lnTo>
                <a:lnTo>
                  <a:pt x="13" y="371"/>
                </a:lnTo>
                <a:lnTo>
                  <a:pt x="24" y="350"/>
                </a:lnTo>
                <a:lnTo>
                  <a:pt x="35" y="329"/>
                </a:lnTo>
                <a:lnTo>
                  <a:pt x="59" y="290"/>
                </a:lnTo>
                <a:lnTo>
                  <a:pt x="111" y="211"/>
                </a:lnTo>
                <a:lnTo>
                  <a:pt x="111" y="21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33" name="PA_任意多边形 128">
            <a:extLst>
              <a:ext uri="{FF2B5EF4-FFF2-40B4-BE49-F238E27FC236}">
                <a16:creationId xmlns:a16="http://schemas.microsoft.com/office/drawing/2014/main" id="{21EA0B0C-C752-4674-8F9C-5772B7DC7709}"/>
              </a:ext>
            </a:extLst>
          </p:cNvPr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3331263" y="2645741"/>
            <a:ext cx="2376265" cy="808150"/>
          </a:xfrm>
          <a:custGeom>
            <a:avLst/>
            <a:gdLst/>
            <a:ahLst/>
            <a:cxnLst>
              <a:cxn ang="0">
                <a:pos x="7" y="475"/>
              </a:cxn>
              <a:cxn ang="0">
                <a:pos x="2824" y="83"/>
              </a:cxn>
              <a:cxn ang="0">
                <a:pos x="649" y="1056"/>
              </a:cxn>
              <a:cxn ang="0">
                <a:pos x="2076" y="27"/>
              </a:cxn>
              <a:cxn ang="0">
                <a:pos x="172" y="526"/>
              </a:cxn>
              <a:cxn ang="0">
                <a:pos x="1718" y="1039"/>
              </a:cxn>
              <a:cxn ang="0">
                <a:pos x="1774" y="1068"/>
              </a:cxn>
              <a:cxn ang="0">
                <a:pos x="1781" y="1032"/>
              </a:cxn>
              <a:cxn ang="0">
                <a:pos x="333" y="936"/>
              </a:cxn>
              <a:cxn ang="0">
                <a:pos x="392" y="925"/>
              </a:cxn>
              <a:cxn ang="0">
                <a:pos x="363" y="1000"/>
              </a:cxn>
              <a:cxn ang="0">
                <a:pos x="503" y="880"/>
              </a:cxn>
              <a:cxn ang="0">
                <a:pos x="1070" y="1002"/>
              </a:cxn>
              <a:cxn ang="0">
                <a:pos x="1231" y="969"/>
              </a:cxn>
              <a:cxn ang="0">
                <a:pos x="1562" y="1066"/>
              </a:cxn>
              <a:cxn ang="0">
                <a:pos x="2570" y="952"/>
              </a:cxn>
              <a:cxn ang="0">
                <a:pos x="2350" y="939"/>
              </a:cxn>
              <a:cxn ang="0">
                <a:pos x="2269" y="1060"/>
              </a:cxn>
              <a:cxn ang="0">
                <a:pos x="2003" y="943"/>
              </a:cxn>
              <a:cxn ang="0">
                <a:pos x="290" y="863"/>
              </a:cxn>
              <a:cxn ang="0">
                <a:pos x="2193" y="1080"/>
              </a:cxn>
              <a:cxn ang="0">
                <a:pos x="444" y="1031"/>
              </a:cxn>
              <a:cxn ang="0">
                <a:pos x="1999" y="1059"/>
              </a:cxn>
              <a:cxn ang="0">
                <a:pos x="2788" y="924"/>
              </a:cxn>
              <a:cxn ang="0">
                <a:pos x="1208" y="1000"/>
              </a:cxn>
              <a:cxn ang="0">
                <a:pos x="1020" y="1032"/>
              </a:cxn>
              <a:cxn ang="0">
                <a:pos x="1107" y="1032"/>
              </a:cxn>
              <a:cxn ang="0">
                <a:pos x="2071" y="1081"/>
              </a:cxn>
              <a:cxn ang="0">
                <a:pos x="1980" y="938"/>
              </a:cxn>
              <a:cxn ang="0">
                <a:pos x="46" y="415"/>
              </a:cxn>
              <a:cxn ang="0">
                <a:pos x="886" y="1049"/>
              </a:cxn>
              <a:cxn ang="0">
                <a:pos x="867" y="1023"/>
              </a:cxn>
              <a:cxn ang="0">
                <a:pos x="151" y="558"/>
              </a:cxn>
              <a:cxn ang="0">
                <a:pos x="28" y="478"/>
              </a:cxn>
              <a:cxn ang="0">
                <a:pos x="116" y="433"/>
              </a:cxn>
              <a:cxn ang="0">
                <a:pos x="1842" y="1067"/>
              </a:cxn>
              <a:cxn ang="0">
                <a:pos x="958" y="921"/>
              </a:cxn>
              <a:cxn ang="0">
                <a:pos x="50" y="891"/>
              </a:cxn>
              <a:cxn ang="0">
                <a:pos x="209" y="842"/>
              </a:cxn>
              <a:cxn ang="0">
                <a:pos x="595" y="904"/>
              </a:cxn>
              <a:cxn ang="0">
                <a:pos x="1419" y="903"/>
              </a:cxn>
              <a:cxn ang="0">
                <a:pos x="129" y="571"/>
              </a:cxn>
              <a:cxn ang="0">
                <a:pos x="668" y="1009"/>
              </a:cxn>
              <a:cxn ang="0">
                <a:pos x="54" y="727"/>
              </a:cxn>
              <a:cxn ang="0">
                <a:pos x="146" y="428"/>
              </a:cxn>
              <a:cxn ang="0">
                <a:pos x="40" y="824"/>
              </a:cxn>
              <a:cxn ang="0">
                <a:pos x="300" y="922"/>
              </a:cxn>
              <a:cxn ang="0">
                <a:pos x="234" y="807"/>
              </a:cxn>
              <a:cxn ang="0">
                <a:pos x="2516" y="34"/>
              </a:cxn>
              <a:cxn ang="0">
                <a:pos x="2397" y="1012"/>
              </a:cxn>
              <a:cxn ang="0">
                <a:pos x="2110" y="911"/>
              </a:cxn>
              <a:cxn ang="0">
                <a:pos x="179" y="845"/>
              </a:cxn>
              <a:cxn ang="0">
                <a:pos x="1700" y="907"/>
              </a:cxn>
              <a:cxn ang="0">
                <a:pos x="1617" y="931"/>
              </a:cxn>
              <a:cxn ang="0">
                <a:pos x="2731" y="1011"/>
              </a:cxn>
              <a:cxn ang="0">
                <a:pos x="1645" y="1053"/>
              </a:cxn>
              <a:cxn ang="0">
                <a:pos x="462" y="1005"/>
              </a:cxn>
              <a:cxn ang="0">
                <a:pos x="2332" y="969"/>
              </a:cxn>
              <a:cxn ang="0">
                <a:pos x="2433" y="946"/>
              </a:cxn>
              <a:cxn ang="0">
                <a:pos x="1077" y="998"/>
              </a:cxn>
              <a:cxn ang="0">
                <a:pos x="2776" y="941"/>
              </a:cxn>
              <a:cxn ang="0">
                <a:pos x="82" y="727"/>
              </a:cxn>
              <a:cxn ang="0">
                <a:pos x="1930" y="922"/>
              </a:cxn>
            </a:cxnLst>
            <a:rect l="0" t="0" r="r" b="b"/>
            <a:pathLst>
              <a:path w="2921" h="1098">
                <a:moveTo>
                  <a:pt x="633" y="1063"/>
                </a:moveTo>
                <a:lnTo>
                  <a:pt x="633" y="1063"/>
                </a:lnTo>
                <a:lnTo>
                  <a:pt x="629" y="1063"/>
                </a:lnTo>
                <a:lnTo>
                  <a:pt x="626" y="1063"/>
                </a:lnTo>
                <a:lnTo>
                  <a:pt x="625" y="1060"/>
                </a:lnTo>
                <a:lnTo>
                  <a:pt x="626" y="1054"/>
                </a:lnTo>
                <a:lnTo>
                  <a:pt x="626" y="1054"/>
                </a:lnTo>
                <a:lnTo>
                  <a:pt x="586" y="1053"/>
                </a:lnTo>
                <a:lnTo>
                  <a:pt x="542" y="1053"/>
                </a:lnTo>
                <a:lnTo>
                  <a:pt x="452" y="1052"/>
                </a:lnTo>
                <a:lnTo>
                  <a:pt x="406" y="1050"/>
                </a:lnTo>
                <a:lnTo>
                  <a:pt x="362" y="1046"/>
                </a:lnTo>
                <a:lnTo>
                  <a:pt x="320" y="1042"/>
                </a:lnTo>
                <a:lnTo>
                  <a:pt x="279" y="1035"/>
                </a:lnTo>
                <a:lnTo>
                  <a:pt x="279" y="1035"/>
                </a:lnTo>
                <a:lnTo>
                  <a:pt x="278" y="1035"/>
                </a:lnTo>
                <a:lnTo>
                  <a:pt x="275" y="1036"/>
                </a:lnTo>
                <a:lnTo>
                  <a:pt x="268" y="1042"/>
                </a:lnTo>
                <a:lnTo>
                  <a:pt x="265" y="1043"/>
                </a:lnTo>
                <a:lnTo>
                  <a:pt x="262" y="1043"/>
                </a:lnTo>
                <a:lnTo>
                  <a:pt x="260" y="1043"/>
                </a:lnTo>
                <a:lnTo>
                  <a:pt x="257" y="1039"/>
                </a:lnTo>
                <a:lnTo>
                  <a:pt x="257" y="1039"/>
                </a:lnTo>
                <a:lnTo>
                  <a:pt x="254" y="1036"/>
                </a:lnTo>
                <a:lnTo>
                  <a:pt x="250" y="1033"/>
                </a:lnTo>
                <a:lnTo>
                  <a:pt x="243" y="1032"/>
                </a:lnTo>
                <a:lnTo>
                  <a:pt x="237" y="1032"/>
                </a:lnTo>
                <a:lnTo>
                  <a:pt x="223" y="1033"/>
                </a:lnTo>
                <a:lnTo>
                  <a:pt x="210" y="1033"/>
                </a:lnTo>
                <a:lnTo>
                  <a:pt x="210" y="1033"/>
                </a:lnTo>
                <a:lnTo>
                  <a:pt x="181" y="1031"/>
                </a:lnTo>
                <a:lnTo>
                  <a:pt x="154" y="1025"/>
                </a:lnTo>
                <a:lnTo>
                  <a:pt x="130" y="1018"/>
                </a:lnTo>
                <a:lnTo>
                  <a:pt x="106" y="1008"/>
                </a:lnTo>
                <a:lnTo>
                  <a:pt x="85" y="998"/>
                </a:lnTo>
                <a:lnTo>
                  <a:pt x="64" y="987"/>
                </a:lnTo>
                <a:lnTo>
                  <a:pt x="45" y="974"/>
                </a:lnTo>
                <a:lnTo>
                  <a:pt x="26" y="962"/>
                </a:lnTo>
                <a:lnTo>
                  <a:pt x="26" y="962"/>
                </a:lnTo>
                <a:lnTo>
                  <a:pt x="18" y="934"/>
                </a:lnTo>
                <a:lnTo>
                  <a:pt x="11" y="904"/>
                </a:lnTo>
                <a:lnTo>
                  <a:pt x="7" y="875"/>
                </a:lnTo>
                <a:lnTo>
                  <a:pt x="4" y="845"/>
                </a:lnTo>
                <a:lnTo>
                  <a:pt x="2" y="814"/>
                </a:lnTo>
                <a:lnTo>
                  <a:pt x="4" y="785"/>
                </a:lnTo>
                <a:lnTo>
                  <a:pt x="7" y="755"/>
                </a:lnTo>
                <a:lnTo>
                  <a:pt x="11" y="727"/>
                </a:lnTo>
                <a:lnTo>
                  <a:pt x="11" y="727"/>
                </a:lnTo>
                <a:lnTo>
                  <a:pt x="7" y="629"/>
                </a:lnTo>
                <a:lnTo>
                  <a:pt x="5" y="578"/>
                </a:lnTo>
                <a:lnTo>
                  <a:pt x="5" y="526"/>
                </a:lnTo>
                <a:lnTo>
                  <a:pt x="7" y="475"/>
                </a:lnTo>
                <a:lnTo>
                  <a:pt x="8" y="423"/>
                </a:lnTo>
                <a:lnTo>
                  <a:pt x="11" y="374"/>
                </a:lnTo>
                <a:lnTo>
                  <a:pt x="16" y="326"/>
                </a:lnTo>
                <a:lnTo>
                  <a:pt x="16" y="326"/>
                </a:lnTo>
                <a:lnTo>
                  <a:pt x="14" y="331"/>
                </a:lnTo>
                <a:lnTo>
                  <a:pt x="11" y="335"/>
                </a:lnTo>
                <a:lnTo>
                  <a:pt x="7" y="339"/>
                </a:lnTo>
                <a:lnTo>
                  <a:pt x="4" y="341"/>
                </a:lnTo>
                <a:lnTo>
                  <a:pt x="0" y="341"/>
                </a:lnTo>
                <a:lnTo>
                  <a:pt x="0" y="341"/>
                </a:lnTo>
                <a:lnTo>
                  <a:pt x="40" y="273"/>
                </a:lnTo>
                <a:lnTo>
                  <a:pt x="82" y="208"/>
                </a:lnTo>
                <a:lnTo>
                  <a:pt x="104" y="178"/>
                </a:lnTo>
                <a:lnTo>
                  <a:pt x="126" y="147"/>
                </a:lnTo>
                <a:lnTo>
                  <a:pt x="148" y="117"/>
                </a:lnTo>
                <a:lnTo>
                  <a:pt x="172" y="89"/>
                </a:lnTo>
                <a:lnTo>
                  <a:pt x="172" y="89"/>
                </a:lnTo>
                <a:lnTo>
                  <a:pt x="178" y="74"/>
                </a:lnTo>
                <a:lnTo>
                  <a:pt x="185" y="61"/>
                </a:lnTo>
                <a:lnTo>
                  <a:pt x="195" y="51"/>
                </a:lnTo>
                <a:lnTo>
                  <a:pt x="205" y="41"/>
                </a:lnTo>
                <a:lnTo>
                  <a:pt x="217" y="34"/>
                </a:lnTo>
                <a:lnTo>
                  <a:pt x="231" y="29"/>
                </a:lnTo>
                <a:lnTo>
                  <a:pt x="245" y="23"/>
                </a:lnTo>
                <a:lnTo>
                  <a:pt x="262" y="19"/>
                </a:lnTo>
                <a:lnTo>
                  <a:pt x="262" y="19"/>
                </a:lnTo>
                <a:lnTo>
                  <a:pt x="281" y="13"/>
                </a:lnTo>
                <a:lnTo>
                  <a:pt x="299" y="10"/>
                </a:lnTo>
                <a:lnTo>
                  <a:pt x="340" y="5"/>
                </a:lnTo>
                <a:lnTo>
                  <a:pt x="383" y="2"/>
                </a:lnTo>
                <a:lnTo>
                  <a:pt x="428" y="0"/>
                </a:lnTo>
                <a:lnTo>
                  <a:pt x="475" y="0"/>
                </a:lnTo>
                <a:lnTo>
                  <a:pt x="519" y="3"/>
                </a:lnTo>
                <a:lnTo>
                  <a:pt x="608" y="9"/>
                </a:lnTo>
                <a:lnTo>
                  <a:pt x="608" y="9"/>
                </a:lnTo>
                <a:lnTo>
                  <a:pt x="715" y="6"/>
                </a:lnTo>
                <a:lnTo>
                  <a:pt x="819" y="6"/>
                </a:lnTo>
                <a:lnTo>
                  <a:pt x="1030" y="8"/>
                </a:lnTo>
                <a:lnTo>
                  <a:pt x="1134" y="8"/>
                </a:lnTo>
                <a:lnTo>
                  <a:pt x="1239" y="8"/>
                </a:lnTo>
                <a:lnTo>
                  <a:pt x="1346" y="5"/>
                </a:lnTo>
                <a:lnTo>
                  <a:pt x="1451" y="0"/>
                </a:lnTo>
                <a:lnTo>
                  <a:pt x="2653" y="23"/>
                </a:lnTo>
                <a:lnTo>
                  <a:pt x="2653" y="23"/>
                </a:lnTo>
                <a:lnTo>
                  <a:pt x="2681" y="24"/>
                </a:lnTo>
                <a:lnTo>
                  <a:pt x="2706" y="27"/>
                </a:lnTo>
                <a:lnTo>
                  <a:pt x="2730" y="33"/>
                </a:lnTo>
                <a:lnTo>
                  <a:pt x="2752" y="40"/>
                </a:lnTo>
                <a:lnTo>
                  <a:pt x="2772" y="48"/>
                </a:lnTo>
                <a:lnTo>
                  <a:pt x="2790" y="58"/>
                </a:lnTo>
                <a:lnTo>
                  <a:pt x="2809" y="69"/>
                </a:lnTo>
                <a:lnTo>
                  <a:pt x="2824" y="83"/>
                </a:lnTo>
                <a:lnTo>
                  <a:pt x="2838" y="97"/>
                </a:lnTo>
                <a:lnTo>
                  <a:pt x="2849" y="114"/>
                </a:lnTo>
                <a:lnTo>
                  <a:pt x="2861" y="131"/>
                </a:lnTo>
                <a:lnTo>
                  <a:pt x="2870" y="151"/>
                </a:lnTo>
                <a:lnTo>
                  <a:pt x="2879" y="171"/>
                </a:lnTo>
                <a:lnTo>
                  <a:pt x="2884" y="193"/>
                </a:lnTo>
                <a:lnTo>
                  <a:pt x="2890" y="215"/>
                </a:lnTo>
                <a:lnTo>
                  <a:pt x="2894" y="239"/>
                </a:lnTo>
                <a:lnTo>
                  <a:pt x="2894" y="239"/>
                </a:lnTo>
                <a:lnTo>
                  <a:pt x="2893" y="270"/>
                </a:lnTo>
                <a:lnTo>
                  <a:pt x="2893" y="301"/>
                </a:lnTo>
                <a:lnTo>
                  <a:pt x="2896" y="363"/>
                </a:lnTo>
                <a:lnTo>
                  <a:pt x="2901" y="423"/>
                </a:lnTo>
                <a:lnTo>
                  <a:pt x="2907" y="482"/>
                </a:lnTo>
                <a:lnTo>
                  <a:pt x="2907" y="482"/>
                </a:lnTo>
                <a:lnTo>
                  <a:pt x="2910" y="516"/>
                </a:lnTo>
                <a:lnTo>
                  <a:pt x="2911" y="551"/>
                </a:lnTo>
                <a:lnTo>
                  <a:pt x="2913" y="619"/>
                </a:lnTo>
                <a:lnTo>
                  <a:pt x="2914" y="688"/>
                </a:lnTo>
                <a:lnTo>
                  <a:pt x="2917" y="723"/>
                </a:lnTo>
                <a:lnTo>
                  <a:pt x="2921" y="758"/>
                </a:lnTo>
                <a:lnTo>
                  <a:pt x="2921" y="758"/>
                </a:lnTo>
                <a:lnTo>
                  <a:pt x="2900" y="800"/>
                </a:lnTo>
                <a:lnTo>
                  <a:pt x="2879" y="841"/>
                </a:lnTo>
                <a:lnTo>
                  <a:pt x="2855" y="882"/>
                </a:lnTo>
                <a:lnTo>
                  <a:pt x="2831" y="920"/>
                </a:lnTo>
                <a:lnTo>
                  <a:pt x="2804" y="956"/>
                </a:lnTo>
                <a:lnTo>
                  <a:pt x="2790" y="973"/>
                </a:lnTo>
                <a:lnTo>
                  <a:pt x="2775" y="990"/>
                </a:lnTo>
                <a:lnTo>
                  <a:pt x="2759" y="1005"/>
                </a:lnTo>
                <a:lnTo>
                  <a:pt x="2743" y="1021"/>
                </a:lnTo>
                <a:lnTo>
                  <a:pt x="2726" y="1036"/>
                </a:lnTo>
                <a:lnTo>
                  <a:pt x="2709" y="1050"/>
                </a:lnTo>
                <a:lnTo>
                  <a:pt x="2709" y="1050"/>
                </a:lnTo>
                <a:lnTo>
                  <a:pt x="2699" y="1056"/>
                </a:lnTo>
                <a:lnTo>
                  <a:pt x="2689" y="1061"/>
                </a:lnTo>
                <a:lnTo>
                  <a:pt x="2668" y="1070"/>
                </a:lnTo>
                <a:lnTo>
                  <a:pt x="2644" y="1077"/>
                </a:lnTo>
                <a:lnTo>
                  <a:pt x="2619" y="1081"/>
                </a:lnTo>
                <a:lnTo>
                  <a:pt x="2594" y="1085"/>
                </a:lnTo>
                <a:lnTo>
                  <a:pt x="2565" y="1087"/>
                </a:lnTo>
                <a:lnTo>
                  <a:pt x="2508" y="1090"/>
                </a:lnTo>
                <a:lnTo>
                  <a:pt x="2508" y="1090"/>
                </a:lnTo>
                <a:lnTo>
                  <a:pt x="2363" y="1092"/>
                </a:lnTo>
                <a:lnTo>
                  <a:pt x="2224" y="1095"/>
                </a:lnTo>
                <a:lnTo>
                  <a:pt x="1942" y="1098"/>
                </a:lnTo>
                <a:lnTo>
                  <a:pt x="1942" y="1098"/>
                </a:lnTo>
                <a:lnTo>
                  <a:pt x="1909" y="1098"/>
                </a:lnTo>
                <a:lnTo>
                  <a:pt x="1880" y="1098"/>
                </a:lnTo>
                <a:lnTo>
                  <a:pt x="1818" y="1095"/>
                </a:lnTo>
                <a:lnTo>
                  <a:pt x="649" y="1056"/>
                </a:lnTo>
                <a:lnTo>
                  <a:pt x="649" y="1056"/>
                </a:lnTo>
                <a:lnTo>
                  <a:pt x="645" y="1057"/>
                </a:lnTo>
                <a:lnTo>
                  <a:pt x="640" y="1059"/>
                </a:lnTo>
                <a:lnTo>
                  <a:pt x="633" y="1063"/>
                </a:lnTo>
                <a:lnTo>
                  <a:pt x="633" y="1063"/>
                </a:lnTo>
                <a:close/>
                <a:moveTo>
                  <a:pt x="2785" y="862"/>
                </a:moveTo>
                <a:lnTo>
                  <a:pt x="2785" y="862"/>
                </a:lnTo>
                <a:lnTo>
                  <a:pt x="2797" y="860"/>
                </a:lnTo>
                <a:lnTo>
                  <a:pt x="2809" y="858"/>
                </a:lnTo>
                <a:lnTo>
                  <a:pt x="2820" y="853"/>
                </a:lnTo>
                <a:lnTo>
                  <a:pt x="2830" y="849"/>
                </a:lnTo>
                <a:lnTo>
                  <a:pt x="2838" y="844"/>
                </a:lnTo>
                <a:lnTo>
                  <a:pt x="2848" y="838"/>
                </a:lnTo>
                <a:lnTo>
                  <a:pt x="2855" y="832"/>
                </a:lnTo>
                <a:lnTo>
                  <a:pt x="2862" y="824"/>
                </a:lnTo>
                <a:lnTo>
                  <a:pt x="2869" y="817"/>
                </a:lnTo>
                <a:lnTo>
                  <a:pt x="2875" y="808"/>
                </a:lnTo>
                <a:lnTo>
                  <a:pt x="2886" y="790"/>
                </a:lnTo>
                <a:lnTo>
                  <a:pt x="2893" y="769"/>
                </a:lnTo>
                <a:lnTo>
                  <a:pt x="2900" y="748"/>
                </a:lnTo>
                <a:lnTo>
                  <a:pt x="2900" y="748"/>
                </a:lnTo>
                <a:lnTo>
                  <a:pt x="2899" y="688"/>
                </a:lnTo>
                <a:lnTo>
                  <a:pt x="2897" y="629"/>
                </a:lnTo>
                <a:lnTo>
                  <a:pt x="2893" y="512"/>
                </a:lnTo>
                <a:lnTo>
                  <a:pt x="2884" y="395"/>
                </a:lnTo>
                <a:lnTo>
                  <a:pt x="2877" y="279"/>
                </a:lnTo>
                <a:lnTo>
                  <a:pt x="2877" y="279"/>
                </a:lnTo>
                <a:lnTo>
                  <a:pt x="2877" y="260"/>
                </a:lnTo>
                <a:lnTo>
                  <a:pt x="2877" y="244"/>
                </a:lnTo>
                <a:lnTo>
                  <a:pt x="2876" y="227"/>
                </a:lnTo>
                <a:lnTo>
                  <a:pt x="2873" y="211"/>
                </a:lnTo>
                <a:lnTo>
                  <a:pt x="2869" y="196"/>
                </a:lnTo>
                <a:lnTo>
                  <a:pt x="2865" y="182"/>
                </a:lnTo>
                <a:lnTo>
                  <a:pt x="2861" y="169"/>
                </a:lnTo>
                <a:lnTo>
                  <a:pt x="2854" y="155"/>
                </a:lnTo>
                <a:lnTo>
                  <a:pt x="2848" y="144"/>
                </a:lnTo>
                <a:lnTo>
                  <a:pt x="2840" y="133"/>
                </a:lnTo>
                <a:lnTo>
                  <a:pt x="2824" y="111"/>
                </a:lnTo>
                <a:lnTo>
                  <a:pt x="2806" y="92"/>
                </a:lnTo>
                <a:lnTo>
                  <a:pt x="2786" y="75"/>
                </a:lnTo>
                <a:lnTo>
                  <a:pt x="2786" y="75"/>
                </a:lnTo>
                <a:lnTo>
                  <a:pt x="2734" y="68"/>
                </a:lnTo>
                <a:lnTo>
                  <a:pt x="2682" y="62"/>
                </a:lnTo>
                <a:lnTo>
                  <a:pt x="2629" y="60"/>
                </a:lnTo>
                <a:lnTo>
                  <a:pt x="2574" y="55"/>
                </a:lnTo>
                <a:lnTo>
                  <a:pt x="2466" y="50"/>
                </a:lnTo>
                <a:lnTo>
                  <a:pt x="2412" y="45"/>
                </a:lnTo>
                <a:lnTo>
                  <a:pt x="2360" y="41"/>
                </a:lnTo>
                <a:lnTo>
                  <a:pt x="2360" y="41"/>
                </a:lnTo>
                <a:lnTo>
                  <a:pt x="2314" y="37"/>
                </a:lnTo>
                <a:lnTo>
                  <a:pt x="2268" y="34"/>
                </a:lnTo>
                <a:lnTo>
                  <a:pt x="2172" y="30"/>
                </a:lnTo>
                <a:lnTo>
                  <a:pt x="2076" y="27"/>
                </a:lnTo>
                <a:lnTo>
                  <a:pt x="1980" y="27"/>
                </a:lnTo>
                <a:lnTo>
                  <a:pt x="1786" y="27"/>
                </a:lnTo>
                <a:lnTo>
                  <a:pt x="1689" y="26"/>
                </a:lnTo>
                <a:lnTo>
                  <a:pt x="1593" y="22"/>
                </a:lnTo>
                <a:lnTo>
                  <a:pt x="1593" y="22"/>
                </a:lnTo>
                <a:lnTo>
                  <a:pt x="1550" y="20"/>
                </a:lnTo>
                <a:lnTo>
                  <a:pt x="1505" y="19"/>
                </a:lnTo>
                <a:lnTo>
                  <a:pt x="1416" y="19"/>
                </a:lnTo>
                <a:lnTo>
                  <a:pt x="1329" y="22"/>
                </a:lnTo>
                <a:lnTo>
                  <a:pt x="1243" y="24"/>
                </a:lnTo>
                <a:lnTo>
                  <a:pt x="1157" y="27"/>
                </a:lnTo>
                <a:lnTo>
                  <a:pt x="1070" y="30"/>
                </a:lnTo>
                <a:lnTo>
                  <a:pt x="986" y="30"/>
                </a:lnTo>
                <a:lnTo>
                  <a:pt x="942" y="29"/>
                </a:lnTo>
                <a:lnTo>
                  <a:pt x="900" y="27"/>
                </a:lnTo>
                <a:lnTo>
                  <a:pt x="900" y="27"/>
                </a:lnTo>
                <a:lnTo>
                  <a:pt x="848" y="26"/>
                </a:lnTo>
                <a:lnTo>
                  <a:pt x="796" y="24"/>
                </a:lnTo>
                <a:lnTo>
                  <a:pt x="694" y="26"/>
                </a:lnTo>
                <a:lnTo>
                  <a:pt x="642" y="27"/>
                </a:lnTo>
                <a:lnTo>
                  <a:pt x="590" y="27"/>
                </a:lnTo>
                <a:lnTo>
                  <a:pt x="536" y="26"/>
                </a:lnTo>
                <a:lnTo>
                  <a:pt x="483" y="22"/>
                </a:lnTo>
                <a:lnTo>
                  <a:pt x="483" y="22"/>
                </a:lnTo>
                <a:lnTo>
                  <a:pt x="487" y="24"/>
                </a:lnTo>
                <a:lnTo>
                  <a:pt x="493" y="27"/>
                </a:lnTo>
                <a:lnTo>
                  <a:pt x="493" y="27"/>
                </a:lnTo>
                <a:lnTo>
                  <a:pt x="489" y="29"/>
                </a:lnTo>
                <a:lnTo>
                  <a:pt x="484" y="27"/>
                </a:lnTo>
                <a:lnTo>
                  <a:pt x="477" y="26"/>
                </a:lnTo>
                <a:lnTo>
                  <a:pt x="477" y="26"/>
                </a:lnTo>
                <a:lnTo>
                  <a:pt x="448" y="24"/>
                </a:lnTo>
                <a:lnTo>
                  <a:pt x="418" y="26"/>
                </a:lnTo>
                <a:lnTo>
                  <a:pt x="359" y="29"/>
                </a:lnTo>
                <a:lnTo>
                  <a:pt x="302" y="33"/>
                </a:lnTo>
                <a:lnTo>
                  <a:pt x="248" y="38"/>
                </a:lnTo>
                <a:lnTo>
                  <a:pt x="248" y="38"/>
                </a:lnTo>
                <a:lnTo>
                  <a:pt x="240" y="44"/>
                </a:lnTo>
                <a:lnTo>
                  <a:pt x="231" y="50"/>
                </a:lnTo>
                <a:lnTo>
                  <a:pt x="217" y="64"/>
                </a:lnTo>
                <a:lnTo>
                  <a:pt x="193" y="90"/>
                </a:lnTo>
                <a:lnTo>
                  <a:pt x="193" y="90"/>
                </a:lnTo>
                <a:lnTo>
                  <a:pt x="188" y="106"/>
                </a:lnTo>
                <a:lnTo>
                  <a:pt x="185" y="123"/>
                </a:lnTo>
                <a:lnTo>
                  <a:pt x="181" y="138"/>
                </a:lnTo>
                <a:lnTo>
                  <a:pt x="175" y="155"/>
                </a:lnTo>
                <a:lnTo>
                  <a:pt x="175" y="155"/>
                </a:lnTo>
                <a:lnTo>
                  <a:pt x="171" y="275"/>
                </a:lnTo>
                <a:lnTo>
                  <a:pt x="170" y="336"/>
                </a:lnTo>
                <a:lnTo>
                  <a:pt x="170" y="400"/>
                </a:lnTo>
                <a:lnTo>
                  <a:pt x="171" y="463"/>
                </a:lnTo>
                <a:lnTo>
                  <a:pt x="172" y="526"/>
                </a:lnTo>
                <a:lnTo>
                  <a:pt x="177" y="588"/>
                </a:lnTo>
                <a:lnTo>
                  <a:pt x="182" y="648"/>
                </a:lnTo>
                <a:lnTo>
                  <a:pt x="182" y="648"/>
                </a:lnTo>
                <a:lnTo>
                  <a:pt x="189" y="676"/>
                </a:lnTo>
                <a:lnTo>
                  <a:pt x="198" y="705"/>
                </a:lnTo>
                <a:lnTo>
                  <a:pt x="208" y="731"/>
                </a:lnTo>
                <a:lnTo>
                  <a:pt x="219" y="755"/>
                </a:lnTo>
                <a:lnTo>
                  <a:pt x="231" y="779"/>
                </a:lnTo>
                <a:lnTo>
                  <a:pt x="245" y="799"/>
                </a:lnTo>
                <a:lnTo>
                  <a:pt x="254" y="808"/>
                </a:lnTo>
                <a:lnTo>
                  <a:pt x="262" y="817"/>
                </a:lnTo>
                <a:lnTo>
                  <a:pt x="271" y="824"/>
                </a:lnTo>
                <a:lnTo>
                  <a:pt x="281" y="831"/>
                </a:lnTo>
                <a:lnTo>
                  <a:pt x="281" y="831"/>
                </a:lnTo>
                <a:lnTo>
                  <a:pt x="302" y="837"/>
                </a:lnTo>
                <a:lnTo>
                  <a:pt x="321" y="841"/>
                </a:lnTo>
                <a:lnTo>
                  <a:pt x="363" y="846"/>
                </a:lnTo>
                <a:lnTo>
                  <a:pt x="408" y="849"/>
                </a:lnTo>
                <a:lnTo>
                  <a:pt x="453" y="851"/>
                </a:lnTo>
                <a:lnTo>
                  <a:pt x="498" y="851"/>
                </a:lnTo>
                <a:lnTo>
                  <a:pt x="543" y="849"/>
                </a:lnTo>
                <a:lnTo>
                  <a:pt x="632" y="848"/>
                </a:lnTo>
                <a:lnTo>
                  <a:pt x="632" y="848"/>
                </a:lnTo>
                <a:lnTo>
                  <a:pt x="791" y="849"/>
                </a:lnTo>
                <a:lnTo>
                  <a:pt x="948" y="852"/>
                </a:lnTo>
                <a:lnTo>
                  <a:pt x="1104" y="855"/>
                </a:lnTo>
                <a:lnTo>
                  <a:pt x="1259" y="859"/>
                </a:lnTo>
                <a:lnTo>
                  <a:pt x="1569" y="870"/>
                </a:lnTo>
                <a:lnTo>
                  <a:pt x="1883" y="883"/>
                </a:lnTo>
                <a:lnTo>
                  <a:pt x="1883" y="883"/>
                </a:lnTo>
                <a:lnTo>
                  <a:pt x="2019" y="889"/>
                </a:lnTo>
                <a:lnTo>
                  <a:pt x="2157" y="893"/>
                </a:lnTo>
                <a:lnTo>
                  <a:pt x="2296" y="896"/>
                </a:lnTo>
                <a:lnTo>
                  <a:pt x="2366" y="896"/>
                </a:lnTo>
                <a:lnTo>
                  <a:pt x="2436" y="894"/>
                </a:lnTo>
                <a:lnTo>
                  <a:pt x="2436" y="894"/>
                </a:lnTo>
                <a:lnTo>
                  <a:pt x="2516" y="893"/>
                </a:lnTo>
                <a:lnTo>
                  <a:pt x="2596" y="891"/>
                </a:lnTo>
                <a:lnTo>
                  <a:pt x="2637" y="890"/>
                </a:lnTo>
                <a:lnTo>
                  <a:pt x="2679" y="887"/>
                </a:lnTo>
                <a:lnTo>
                  <a:pt x="2720" y="883"/>
                </a:lnTo>
                <a:lnTo>
                  <a:pt x="2761" y="877"/>
                </a:lnTo>
                <a:lnTo>
                  <a:pt x="2761" y="877"/>
                </a:lnTo>
                <a:lnTo>
                  <a:pt x="2762" y="872"/>
                </a:lnTo>
                <a:lnTo>
                  <a:pt x="2765" y="868"/>
                </a:lnTo>
                <a:lnTo>
                  <a:pt x="2768" y="866"/>
                </a:lnTo>
                <a:lnTo>
                  <a:pt x="2771" y="863"/>
                </a:lnTo>
                <a:lnTo>
                  <a:pt x="2778" y="862"/>
                </a:lnTo>
                <a:lnTo>
                  <a:pt x="2785" y="862"/>
                </a:lnTo>
                <a:lnTo>
                  <a:pt x="2785" y="862"/>
                </a:lnTo>
                <a:close/>
                <a:moveTo>
                  <a:pt x="1718" y="1039"/>
                </a:moveTo>
                <a:lnTo>
                  <a:pt x="1718" y="1039"/>
                </a:lnTo>
                <a:lnTo>
                  <a:pt x="1727" y="1025"/>
                </a:lnTo>
                <a:lnTo>
                  <a:pt x="1734" y="1012"/>
                </a:lnTo>
                <a:lnTo>
                  <a:pt x="1748" y="983"/>
                </a:lnTo>
                <a:lnTo>
                  <a:pt x="1763" y="955"/>
                </a:lnTo>
                <a:lnTo>
                  <a:pt x="1772" y="942"/>
                </a:lnTo>
                <a:lnTo>
                  <a:pt x="1781" y="929"/>
                </a:lnTo>
                <a:lnTo>
                  <a:pt x="1749" y="998"/>
                </a:lnTo>
                <a:lnTo>
                  <a:pt x="1749" y="998"/>
                </a:lnTo>
                <a:lnTo>
                  <a:pt x="1798" y="945"/>
                </a:lnTo>
                <a:lnTo>
                  <a:pt x="1824" y="921"/>
                </a:lnTo>
                <a:lnTo>
                  <a:pt x="1850" y="897"/>
                </a:lnTo>
                <a:lnTo>
                  <a:pt x="1850" y="897"/>
                </a:lnTo>
                <a:lnTo>
                  <a:pt x="1842" y="896"/>
                </a:lnTo>
                <a:lnTo>
                  <a:pt x="1831" y="896"/>
                </a:lnTo>
                <a:lnTo>
                  <a:pt x="1809" y="896"/>
                </a:lnTo>
                <a:lnTo>
                  <a:pt x="1809" y="896"/>
                </a:lnTo>
                <a:lnTo>
                  <a:pt x="1807" y="896"/>
                </a:lnTo>
                <a:lnTo>
                  <a:pt x="1804" y="897"/>
                </a:lnTo>
                <a:lnTo>
                  <a:pt x="1801" y="901"/>
                </a:lnTo>
                <a:lnTo>
                  <a:pt x="1800" y="907"/>
                </a:lnTo>
                <a:lnTo>
                  <a:pt x="1798" y="910"/>
                </a:lnTo>
                <a:lnTo>
                  <a:pt x="1795" y="912"/>
                </a:lnTo>
                <a:lnTo>
                  <a:pt x="1795" y="912"/>
                </a:lnTo>
                <a:lnTo>
                  <a:pt x="1794" y="910"/>
                </a:lnTo>
                <a:lnTo>
                  <a:pt x="1794" y="907"/>
                </a:lnTo>
                <a:lnTo>
                  <a:pt x="1795" y="901"/>
                </a:lnTo>
                <a:lnTo>
                  <a:pt x="1798" y="897"/>
                </a:lnTo>
                <a:lnTo>
                  <a:pt x="1798" y="896"/>
                </a:lnTo>
                <a:lnTo>
                  <a:pt x="1797" y="894"/>
                </a:lnTo>
                <a:lnTo>
                  <a:pt x="1797" y="894"/>
                </a:lnTo>
                <a:lnTo>
                  <a:pt x="1791" y="893"/>
                </a:lnTo>
                <a:lnTo>
                  <a:pt x="1783" y="893"/>
                </a:lnTo>
                <a:lnTo>
                  <a:pt x="1770" y="894"/>
                </a:lnTo>
                <a:lnTo>
                  <a:pt x="1770" y="894"/>
                </a:lnTo>
                <a:lnTo>
                  <a:pt x="1773" y="898"/>
                </a:lnTo>
                <a:lnTo>
                  <a:pt x="1772" y="903"/>
                </a:lnTo>
                <a:lnTo>
                  <a:pt x="1770" y="907"/>
                </a:lnTo>
                <a:lnTo>
                  <a:pt x="1769" y="911"/>
                </a:lnTo>
                <a:lnTo>
                  <a:pt x="1769" y="911"/>
                </a:lnTo>
                <a:lnTo>
                  <a:pt x="1739" y="952"/>
                </a:lnTo>
                <a:lnTo>
                  <a:pt x="1710" y="991"/>
                </a:lnTo>
                <a:lnTo>
                  <a:pt x="1682" y="1032"/>
                </a:lnTo>
                <a:lnTo>
                  <a:pt x="1668" y="1053"/>
                </a:lnTo>
                <a:lnTo>
                  <a:pt x="1655" y="1074"/>
                </a:lnTo>
                <a:lnTo>
                  <a:pt x="1655" y="1074"/>
                </a:lnTo>
                <a:lnTo>
                  <a:pt x="1673" y="1077"/>
                </a:lnTo>
                <a:lnTo>
                  <a:pt x="1691" y="1078"/>
                </a:lnTo>
                <a:lnTo>
                  <a:pt x="1710" y="1078"/>
                </a:lnTo>
                <a:lnTo>
                  <a:pt x="1728" y="1078"/>
                </a:lnTo>
                <a:lnTo>
                  <a:pt x="1745" y="1077"/>
                </a:lnTo>
                <a:lnTo>
                  <a:pt x="1760" y="1074"/>
                </a:lnTo>
                <a:lnTo>
                  <a:pt x="1774" y="1068"/>
                </a:lnTo>
                <a:lnTo>
                  <a:pt x="1784" y="1063"/>
                </a:lnTo>
                <a:lnTo>
                  <a:pt x="1784" y="1063"/>
                </a:lnTo>
                <a:lnTo>
                  <a:pt x="1783" y="1060"/>
                </a:lnTo>
                <a:lnTo>
                  <a:pt x="1784" y="1057"/>
                </a:lnTo>
                <a:lnTo>
                  <a:pt x="1786" y="1056"/>
                </a:lnTo>
                <a:lnTo>
                  <a:pt x="1788" y="1054"/>
                </a:lnTo>
                <a:lnTo>
                  <a:pt x="1790" y="1053"/>
                </a:lnTo>
                <a:lnTo>
                  <a:pt x="1793" y="1053"/>
                </a:lnTo>
                <a:lnTo>
                  <a:pt x="1794" y="1054"/>
                </a:lnTo>
                <a:lnTo>
                  <a:pt x="1793" y="1057"/>
                </a:lnTo>
                <a:lnTo>
                  <a:pt x="1793" y="1057"/>
                </a:lnTo>
                <a:lnTo>
                  <a:pt x="1788" y="1064"/>
                </a:lnTo>
                <a:lnTo>
                  <a:pt x="1783" y="1070"/>
                </a:lnTo>
                <a:lnTo>
                  <a:pt x="1772" y="1080"/>
                </a:lnTo>
                <a:lnTo>
                  <a:pt x="1822" y="1080"/>
                </a:lnTo>
                <a:lnTo>
                  <a:pt x="1822" y="1080"/>
                </a:lnTo>
                <a:lnTo>
                  <a:pt x="1832" y="1061"/>
                </a:lnTo>
                <a:lnTo>
                  <a:pt x="1843" y="1045"/>
                </a:lnTo>
                <a:lnTo>
                  <a:pt x="1866" y="1011"/>
                </a:lnTo>
                <a:lnTo>
                  <a:pt x="1866" y="1011"/>
                </a:lnTo>
                <a:lnTo>
                  <a:pt x="1866" y="1011"/>
                </a:lnTo>
                <a:lnTo>
                  <a:pt x="1870" y="1008"/>
                </a:lnTo>
                <a:lnTo>
                  <a:pt x="1873" y="1004"/>
                </a:lnTo>
                <a:lnTo>
                  <a:pt x="1878" y="993"/>
                </a:lnTo>
                <a:lnTo>
                  <a:pt x="1874" y="993"/>
                </a:lnTo>
                <a:lnTo>
                  <a:pt x="1874" y="993"/>
                </a:lnTo>
                <a:lnTo>
                  <a:pt x="1888" y="976"/>
                </a:lnTo>
                <a:lnTo>
                  <a:pt x="1901" y="957"/>
                </a:lnTo>
                <a:lnTo>
                  <a:pt x="1912" y="939"/>
                </a:lnTo>
                <a:lnTo>
                  <a:pt x="1923" y="921"/>
                </a:lnTo>
                <a:lnTo>
                  <a:pt x="1791" y="1049"/>
                </a:lnTo>
                <a:lnTo>
                  <a:pt x="1791" y="1049"/>
                </a:lnTo>
                <a:lnTo>
                  <a:pt x="1824" y="1009"/>
                </a:lnTo>
                <a:lnTo>
                  <a:pt x="1857" y="972"/>
                </a:lnTo>
                <a:lnTo>
                  <a:pt x="1892" y="936"/>
                </a:lnTo>
                <a:lnTo>
                  <a:pt x="1929" y="901"/>
                </a:lnTo>
                <a:lnTo>
                  <a:pt x="1929" y="901"/>
                </a:lnTo>
                <a:lnTo>
                  <a:pt x="1918" y="898"/>
                </a:lnTo>
                <a:lnTo>
                  <a:pt x="1905" y="898"/>
                </a:lnTo>
                <a:lnTo>
                  <a:pt x="1878" y="898"/>
                </a:lnTo>
                <a:lnTo>
                  <a:pt x="1878" y="898"/>
                </a:lnTo>
                <a:lnTo>
                  <a:pt x="1866" y="921"/>
                </a:lnTo>
                <a:lnTo>
                  <a:pt x="1853" y="943"/>
                </a:lnTo>
                <a:lnTo>
                  <a:pt x="1825" y="987"/>
                </a:lnTo>
                <a:lnTo>
                  <a:pt x="1825" y="987"/>
                </a:lnTo>
                <a:lnTo>
                  <a:pt x="1821" y="984"/>
                </a:lnTo>
                <a:lnTo>
                  <a:pt x="1818" y="984"/>
                </a:lnTo>
                <a:lnTo>
                  <a:pt x="1818" y="984"/>
                </a:lnTo>
                <a:lnTo>
                  <a:pt x="1818" y="984"/>
                </a:lnTo>
                <a:lnTo>
                  <a:pt x="1800" y="1011"/>
                </a:lnTo>
                <a:lnTo>
                  <a:pt x="1788" y="1023"/>
                </a:lnTo>
                <a:lnTo>
                  <a:pt x="1781" y="1032"/>
                </a:lnTo>
                <a:lnTo>
                  <a:pt x="1781" y="1032"/>
                </a:lnTo>
                <a:lnTo>
                  <a:pt x="1793" y="1014"/>
                </a:lnTo>
                <a:lnTo>
                  <a:pt x="1804" y="997"/>
                </a:lnTo>
                <a:lnTo>
                  <a:pt x="1817" y="980"/>
                </a:lnTo>
                <a:lnTo>
                  <a:pt x="1831" y="966"/>
                </a:lnTo>
                <a:lnTo>
                  <a:pt x="1829" y="962"/>
                </a:lnTo>
                <a:lnTo>
                  <a:pt x="1829" y="962"/>
                </a:lnTo>
                <a:lnTo>
                  <a:pt x="1838" y="949"/>
                </a:lnTo>
                <a:lnTo>
                  <a:pt x="1846" y="936"/>
                </a:lnTo>
                <a:lnTo>
                  <a:pt x="1854" y="922"/>
                </a:lnTo>
                <a:lnTo>
                  <a:pt x="1863" y="908"/>
                </a:lnTo>
                <a:lnTo>
                  <a:pt x="1863" y="908"/>
                </a:lnTo>
                <a:lnTo>
                  <a:pt x="1864" y="904"/>
                </a:lnTo>
                <a:lnTo>
                  <a:pt x="1863" y="903"/>
                </a:lnTo>
                <a:lnTo>
                  <a:pt x="1860" y="903"/>
                </a:lnTo>
                <a:lnTo>
                  <a:pt x="1856" y="905"/>
                </a:lnTo>
                <a:lnTo>
                  <a:pt x="1856" y="905"/>
                </a:lnTo>
                <a:lnTo>
                  <a:pt x="1818" y="941"/>
                </a:lnTo>
                <a:lnTo>
                  <a:pt x="1780" y="977"/>
                </a:lnTo>
                <a:lnTo>
                  <a:pt x="1745" y="1014"/>
                </a:lnTo>
                <a:lnTo>
                  <a:pt x="1711" y="1053"/>
                </a:lnTo>
                <a:lnTo>
                  <a:pt x="1711" y="1053"/>
                </a:lnTo>
                <a:lnTo>
                  <a:pt x="1711" y="1049"/>
                </a:lnTo>
                <a:lnTo>
                  <a:pt x="1711" y="1042"/>
                </a:lnTo>
                <a:lnTo>
                  <a:pt x="1711" y="1040"/>
                </a:lnTo>
                <a:lnTo>
                  <a:pt x="1713" y="1038"/>
                </a:lnTo>
                <a:lnTo>
                  <a:pt x="1714" y="1038"/>
                </a:lnTo>
                <a:lnTo>
                  <a:pt x="1718" y="1039"/>
                </a:lnTo>
                <a:lnTo>
                  <a:pt x="1718" y="1039"/>
                </a:lnTo>
                <a:close/>
                <a:moveTo>
                  <a:pt x="231" y="993"/>
                </a:moveTo>
                <a:lnTo>
                  <a:pt x="231" y="993"/>
                </a:lnTo>
                <a:lnTo>
                  <a:pt x="236" y="990"/>
                </a:lnTo>
                <a:lnTo>
                  <a:pt x="240" y="986"/>
                </a:lnTo>
                <a:lnTo>
                  <a:pt x="248" y="974"/>
                </a:lnTo>
                <a:lnTo>
                  <a:pt x="257" y="964"/>
                </a:lnTo>
                <a:lnTo>
                  <a:pt x="261" y="959"/>
                </a:lnTo>
                <a:lnTo>
                  <a:pt x="267" y="955"/>
                </a:lnTo>
                <a:lnTo>
                  <a:pt x="267" y="955"/>
                </a:lnTo>
                <a:lnTo>
                  <a:pt x="260" y="967"/>
                </a:lnTo>
                <a:lnTo>
                  <a:pt x="254" y="977"/>
                </a:lnTo>
                <a:lnTo>
                  <a:pt x="248" y="988"/>
                </a:lnTo>
                <a:lnTo>
                  <a:pt x="244" y="994"/>
                </a:lnTo>
                <a:lnTo>
                  <a:pt x="237" y="1000"/>
                </a:lnTo>
                <a:lnTo>
                  <a:pt x="237" y="1000"/>
                </a:lnTo>
                <a:lnTo>
                  <a:pt x="245" y="1001"/>
                </a:lnTo>
                <a:lnTo>
                  <a:pt x="255" y="1002"/>
                </a:lnTo>
                <a:lnTo>
                  <a:pt x="275" y="1005"/>
                </a:lnTo>
                <a:lnTo>
                  <a:pt x="275" y="1005"/>
                </a:lnTo>
                <a:lnTo>
                  <a:pt x="286" y="984"/>
                </a:lnTo>
                <a:lnTo>
                  <a:pt x="300" y="966"/>
                </a:lnTo>
                <a:lnTo>
                  <a:pt x="316" y="950"/>
                </a:lnTo>
                <a:lnTo>
                  <a:pt x="333" y="936"/>
                </a:lnTo>
                <a:lnTo>
                  <a:pt x="320" y="941"/>
                </a:lnTo>
                <a:lnTo>
                  <a:pt x="317" y="942"/>
                </a:lnTo>
                <a:lnTo>
                  <a:pt x="316" y="946"/>
                </a:lnTo>
                <a:lnTo>
                  <a:pt x="317" y="942"/>
                </a:lnTo>
                <a:lnTo>
                  <a:pt x="320" y="941"/>
                </a:lnTo>
                <a:lnTo>
                  <a:pt x="320" y="941"/>
                </a:lnTo>
                <a:lnTo>
                  <a:pt x="323" y="934"/>
                </a:lnTo>
                <a:lnTo>
                  <a:pt x="327" y="927"/>
                </a:lnTo>
                <a:lnTo>
                  <a:pt x="335" y="915"/>
                </a:lnTo>
                <a:lnTo>
                  <a:pt x="344" y="903"/>
                </a:lnTo>
                <a:lnTo>
                  <a:pt x="348" y="896"/>
                </a:lnTo>
                <a:lnTo>
                  <a:pt x="351" y="889"/>
                </a:lnTo>
                <a:lnTo>
                  <a:pt x="271" y="962"/>
                </a:lnTo>
                <a:lnTo>
                  <a:pt x="271" y="962"/>
                </a:lnTo>
                <a:lnTo>
                  <a:pt x="279" y="948"/>
                </a:lnTo>
                <a:lnTo>
                  <a:pt x="289" y="935"/>
                </a:lnTo>
                <a:lnTo>
                  <a:pt x="300" y="922"/>
                </a:lnTo>
                <a:lnTo>
                  <a:pt x="312" y="910"/>
                </a:lnTo>
                <a:lnTo>
                  <a:pt x="323" y="900"/>
                </a:lnTo>
                <a:lnTo>
                  <a:pt x="335" y="889"/>
                </a:lnTo>
                <a:lnTo>
                  <a:pt x="362" y="870"/>
                </a:lnTo>
                <a:lnTo>
                  <a:pt x="362" y="870"/>
                </a:lnTo>
                <a:lnTo>
                  <a:pt x="365" y="869"/>
                </a:lnTo>
                <a:lnTo>
                  <a:pt x="369" y="870"/>
                </a:lnTo>
                <a:lnTo>
                  <a:pt x="371" y="872"/>
                </a:lnTo>
                <a:lnTo>
                  <a:pt x="371" y="877"/>
                </a:lnTo>
                <a:lnTo>
                  <a:pt x="371" y="877"/>
                </a:lnTo>
                <a:lnTo>
                  <a:pt x="363" y="893"/>
                </a:lnTo>
                <a:lnTo>
                  <a:pt x="354" y="907"/>
                </a:lnTo>
                <a:lnTo>
                  <a:pt x="344" y="920"/>
                </a:lnTo>
                <a:lnTo>
                  <a:pt x="333" y="929"/>
                </a:lnTo>
                <a:lnTo>
                  <a:pt x="337" y="929"/>
                </a:lnTo>
                <a:lnTo>
                  <a:pt x="292" y="1001"/>
                </a:lnTo>
                <a:lnTo>
                  <a:pt x="292" y="1001"/>
                </a:lnTo>
                <a:lnTo>
                  <a:pt x="290" y="1005"/>
                </a:lnTo>
                <a:lnTo>
                  <a:pt x="290" y="1009"/>
                </a:lnTo>
                <a:lnTo>
                  <a:pt x="292" y="1009"/>
                </a:lnTo>
                <a:lnTo>
                  <a:pt x="293" y="1009"/>
                </a:lnTo>
                <a:lnTo>
                  <a:pt x="296" y="1005"/>
                </a:lnTo>
                <a:lnTo>
                  <a:pt x="296" y="1005"/>
                </a:lnTo>
                <a:lnTo>
                  <a:pt x="297" y="1002"/>
                </a:lnTo>
                <a:lnTo>
                  <a:pt x="299" y="1001"/>
                </a:lnTo>
                <a:lnTo>
                  <a:pt x="300" y="1001"/>
                </a:lnTo>
                <a:lnTo>
                  <a:pt x="302" y="1002"/>
                </a:lnTo>
                <a:lnTo>
                  <a:pt x="303" y="1005"/>
                </a:lnTo>
                <a:lnTo>
                  <a:pt x="303" y="1009"/>
                </a:lnTo>
                <a:lnTo>
                  <a:pt x="303" y="1009"/>
                </a:lnTo>
                <a:lnTo>
                  <a:pt x="309" y="1012"/>
                </a:lnTo>
                <a:lnTo>
                  <a:pt x="314" y="1014"/>
                </a:lnTo>
                <a:lnTo>
                  <a:pt x="320" y="1015"/>
                </a:lnTo>
                <a:lnTo>
                  <a:pt x="327" y="1015"/>
                </a:lnTo>
                <a:lnTo>
                  <a:pt x="392" y="925"/>
                </a:lnTo>
                <a:lnTo>
                  <a:pt x="392" y="925"/>
                </a:lnTo>
                <a:lnTo>
                  <a:pt x="375" y="939"/>
                </a:lnTo>
                <a:lnTo>
                  <a:pt x="358" y="956"/>
                </a:lnTo>
                <a:lnTo>
                  <a:pt x="342" y="972"/>
                </a:lnTo>
                <a:lnTo>
                  <a:pt x="326" y="988"/>
                </a:lnTo>
                <a:lnTo>
                  <a:pt x="324" y="983"/>
                </a:lnTo>
                <a:lnTo>
                  <a:pt x="307" y="998"/>
                </a:lnTo>
                <a:lnTo>
                  <a:pt x="307" y="998"/>
                </a:lnTo>
                <a:lnTo>
                  <a:pt x="307" y="994"/>
                </a:lnTo>
                <a:lnTo>
                  <a:pt x="309" y="991"/>
                </a:lnTo>
                <a:lnTo>
                  <a:pt x="312" y="988"/>
                </a:lnTo>
                <a:lnTo>
                  <a:pt x="313" y="983"/>
                </a:lnTo>
                <a:lnTo>
                  <a:pt x="313" y="983"/>
                </a:lnTo>
                <a:lnTo>
                  <a:pt x="314" y="983"/>
                </a:lnTo>
                <a:lnTo>
                  <a:pt x="317" y="980"/>
                </a:lnTo>
                <a:lnTo>
                  <a:pt x="324" y="974"/>
                </a:lnTo>
                <a:lnTo>
                  <a:pt x="327" y="972"/>
                </a:lnTo>
                <a:lnTo>
                  <a:pt x="328" y="972"/>
                </a:lnTo>
                <a:lnTo>
                  <a:pt x="327" y="976"/>
                </a:lnTo>
                <a:lnTo>
                  <a:pt x="324" y="983"/>
                </a:lnTo>
                <a:lnTo>
                  <a:pt x="324" y="983"/>
                </a:lnTo>
                <a:lnTo>
                  <a:pt x="328" y="980"/>
                </a:lnTo>
                <a:lnTo>
                  <a:pt x="333" y="976"/>
                </a:lnTo>
                <a:lnTo>
                  <a:pt x="338" y="967"/>
                </a:lnTo>
                <a:lnTo>
                  <a:pt x="338" y="964"/>
                </a:lnTo>
                <a:lnTo>
                  <a:pt x="338" y="964"/>
                </a:lnTo>
                <a:lnTo>
                  <a:pt x="340" y="960"/>
                </a:lnTo>
                <a:lnTo>
                  <a:pt x="340" y="960"/>
                </a:lnTo>
                <a:lnTo>
                  <a:pt x="362" y="936"/>
                </a:lnTo>
                <a:lnTo>
                  <a:pt x="386" y="914"/>
                </a:lnTo>
                <a:lnTo>
                  <a:pt x="411" y="893"/>
                </a:lnTo>
                <a:lnTo>
                  <a:pt x="439" y="875"/>
                </a:lnTo>
                <a:lnTo>
                  <a:pt x="439" y="875"/>
                </a:lnTo>
                <a:lnTo>
                  <a:pt x="437" y="882"/>
                </a:lnTo>
                <a:lnTo>
                  <a:pt x="432" y="890"/>
                </a:lnTo>
                <a:lnTo>
                  <a:pt x="421" y="907"/>
                </a:lnTo>
                <a:lnTo>
                  <a:pt x="407" y="922"/>
                </a:lnTo>
                <a:lnTo>
                  <a:pt x="394" y="935"/>
                </a:lnTo>
                <a:lnTo>
                  <a:pt x="394" y="935"/>
                </a:lnTo>
                <a:lnTo>
                  <a:pt x="396" y="939"/>
                </a:lnTo>
                <a:lnTo>
                  <a:pt x="396" y="942"/>
                </a:lnTo>
                <a:lnTo>
                  <a:pt x="392" y="949"/>
                </a:lnTo>
                <a:lnTo>
                  <a:pt x="392" y="949"/>
                </a:lnTo>
                <a:lnTo>
                  <a:pt x="379" y="964"/>
                </a:lnTo>
                <a:lnTo>
                  <a:pt x="366" y="981"/>
                </a:lnTo>
                <a:lnTo>
                  <a:pt x="354" y="1000"/>
                </a:lnTo>
                <a:lnTo>
                  <a:pt x="342" y="1019"/>
                </a:lnTo>
                <a:lnTo>
                  <a:pt x="342" y="1019"/>
                </a:lnTo>
                <a:lnTo>
                  <a:pt x="349" y="1015"/>
                </a:lnTo>
                <a:lnTo>
                  <a:pt x="355" y="1011"/>
                </a:lnTo>
                <a:lnTo>
                  <a:pt x="359" y="1005"/>
                </a:lnTo>
                <a:lnTo>
                  <a:pt x="363" y="1000"/>
                </a:lnTo>
                <a:lnTo>
                  <a:pt x="372" y="988"/>
                </a:lnTo>
                <a:lnTo>
                  <a:pt x="376" y="984"/>
                </a:lnTo>
                <a:lnTo>
                  <a:pt x="383" y="979"/>
                </a:lnTo>
                <a:lnTo>
                  <a:pt x="383" y="979"/>
                </a:lnTo>
                <a:lnTo>
                  <a:pt x="383" y="981"/>
                </a:lnTo>
                <a:lnTo>
                  <a:pt x="382" y="986"/>
                </a:lnTo>
                <a:lnTo>
                  <a:pt x="378" y="991"/>
                </a:lnTo>
                <a:lnTo>
                  <a:pt x="373" y="997"/>
                </a:lnTo>
                <a:lnTo>
                  <a:pt x="372" y="1001"/>
                </a:lnTo>
                <a:lnTo>
                  <a:pt x="372" y="1005"/>
                </a:lnTo>
                <a:lnTo>
                  <a:pt x="372" y="1005"/>
                </a:lnTo>
                <a:lnTo>
                  <a:pt x="371" y="1007"/>
                </a:lnTo>
                <a:lnTo>
                  <a:pt x="368" y="1008"/>
                </a:lnTo>
                <a:lnTo>
                  <a:pt x="362" y="1014"/>
                </a:lnTo>
                <a:lnTo>
                  <a:pt x="361" y="1015"/>
                </a:lnTo>
                <a:lnTo>
                  <a:pt x="361" y="1018"/>
                </a:lnTo>
                <a:lnTo>
                  <a:pt x="362" y="1019"/>
                </a:lnTo>
                <a:lnTo>
                  <a:pt x="366" y="1022"/>
                </a:lnTo>
                <a:lnTo>
                  <a:pt x="366" y="1022"/>
                </a:lnTo>
                <a:lnTo>
                  <a:pt x="380" y="1025"/>
                </a:lnTo>
                <a:lnTo>
                  <a:pt x="394" y="1026"/>
                </a:lnTo>
                <a:lnTo>
                  <a:pt x="421" y="1029"/>
                </a:lnTo>
                <a:lnTo>
                  <a:pt x="421" y="1029"/>
                </a:lnTo>
                <a:lnTo>
                  <a:pt x="424" y="1018"/>
                </a:lnTo>
                <a:lnTo>
                  <a:pt x="430" y="1007"/>
                </a:lnTo>
                <a:lnTo>
                  <a:pt x="437" y="997"/>
                </a:lnTo>
                <a:lnTo>
                  <a:pt x="444" y="987"/>
                </a:lnTo>
                <a:lnTo>
                  <a:pt x="459" y="970"/>
                </a:lnTo>
                <a:lnTo>
                  <a:pt x="465" y="963"/>
                </a:lnTo>
                <a:lnTo>
                  <a:pt x="466" y="957"/>
                </a:lnTo>
                <a:lnTo>
                  <a:pt x="466" y="957"/>
                </a:lnTo>
                <a:lnTo>
                  <a:pt x="479" y="939"/>
                </a:lnTo>
                <a:lnTo>
                  <a:pt x="493" y="921"/>
                </a:lnTo>
                <a:lnTo>
                  <a:pt x="507" y="903"/>
                </a:lnTo>
                <a:lnTo>
                  <a:pt x="514" y="893"/>
                </a:lnTo>
                <a:lnTo>
                  <a:pt x="519" y="880"/>
                </a:lnTo>
                <a:lnTo>
                  <a:pt x="519" y="880"/>
                </a:lnTo>
                <a:lnTo>
                  <a:pt x="500" y="893"/>
                </a:lnTo>
                <a:lnTo>
                  <a:pt x="482" y="905"/>
                </a:lnTo>
                <a:lnTo>
                  <a:pt x="463" y="918"/>
                </a:lnTo>
                <a:lnTo>
                  <a:pt x="446" y="932"/>
                </a:lnTo>
                <a:lnTo>
                  <a:pt x="414" y="960"/>
                </a:lnTo>
                <a:lnTo>
                  <a:pt x="385" y="988"/>
                </a:lnTo>
                <a:lnTo>
                  <a:pt x="385" y="988"/>
                </a:lnTo>
                <a:lnTo>
                  <a:pt x="396" y="972"/>
                </a:lnTo>
                <a:lnTo>
                  <a:pt x="407" y="956"/>
                </a:lnTo>
                <a:lnTo>
                  <a:pt x="420" y="942"/>
                </a:lnTo>
                <a:lnTo>
                  <a:pt x="435" y="928"/>
                </a:lnTo>
                <a:lnTo>
                  <a:pt x="451" y="915"/>
                </a:lnTo>
                <a:lnTo>
                  <a:pt x="467" y="903"/>
                </a:lnTo>
                <a:lnTo>
                  <a:pt x="503" y="880"/>
                </a:lnTo>
                <a:lnTo>
                  <a:pt x="503" y="880"/>
                </a:lnTo>
                <a:lnTo>
                  <a:pt x="480" y="875"/>
                </a:lnTo>
                <a:lnTo>
                  <a:pt x="458" y="870"/>
                </a:lnTo>
                <a:lnTo>
                  <a:pt x="434" y="868"/>
                </a:lnTo>
                <a:lnTo>
                  <a:pt x="408" y="868"/>
                </a:lnTo>
                <a:lnTo>
                  <a:pt x="359" y="865"/>
                </a:lnTo>
                <a:lnTo>
                  <a:pt x="335" y="862"/>
                </a:lnTo>
                <a:lnTo>
                  <a:pt x="313" y="859"/>
                </a:lnTo>
                <a:lnTo>
                  <a:pt x="313" y="859"/>
                </a:lnTo>
                <a:lnTo>
                  <a:pt x="307" y="872"/>
                </a:lnTo>
                <a:lnTo>
                  <a:pt x="297" y="887"/>
                </a:lnTo>
                <a:lnTo>
                  <a:pt x="278" y="914"/>
                </a:lnTo>
                <a:lnTo>
                  <a:pt x="278" y="914"/>
                </a:lnTo>
                <a:lnTo>
                  <a:pt x="252" y="952"/>
                </a:lnTo>
                <a:lnTo>
                  <a:pt x="240" y="973"/>
                </a:lnTo>
                <a:lnTo>
                  <a:pt x="234" y="983"/>
                </a:lnTo>
                <a:lnTo>
                  <a:pt x="231" y="993"/>
                </a:lnTo>
                <a:lnTo>
                  <a:pt x="231" y="993"/>
                </a:lnTo>
                <a:close/>
                <a:moveTo>
                  <a:pt x="992" y="986"/>
                </a:moveTo>
                <a:lnTo>
                  <a:pt x="992" y="986"/>
                </a:lnTo>
                <a:lnTo>
                  <a:pt x="1021" y="956"/>
                </a:lnTo>
                <a:lnTo>
                  <a:pt x="1037" y="942"/>
                </a:lnTo>
                <a:lnTo>
                  <a:pt x="1053" y="928"/>
                </a:lnTo>
                <a:lnTo>
                  <a:pt x="1070" y="914"/>
                </a:lnTo>
                <a:lnTo>
                  <a:pt x="1089" y="901"/>
                </a:lnTo>
                <a:lnTo>
                  <a:pt x="1110" y="890"/>
                </a:lnTo>
                <a:lnTo>
                  <a:pt x="1131" y="879"/>
                </a:lnTo>
                <a:lnTo>
                  <a:pt x="1131" y="879"/>
                </a:lnTo>
                <a:lnTo>
                  <a:pt x="1129" y="890"/>
                </a:lnTo>
                <a:lnTo>
                  <a:pt x="1127" y="901"/>
                </a:lnTo>
                <a:lnTo>
                  <a:pt x="1122" y="911"/>
                </a:lnTo>
                <a:lnTo>
                  <a:pt x="1115" y="921"/>
                </a:lnTo>
                <a:lnTo>
                  <a:pt x="1108" y="931"/>
                </a:lnTo>
                <a:lnTo>
                  <a:pt x="1101" y="938"/>
                </a:lnTo>
                <a:lnTo>
                  <a:pt x="1090" y="950"/>
                </a:lnTo>
                <a:lnTo>
                  <a:pt x="1093" y="949"/>
                </a:lnTo>
                <a:lnTo>
                  <a:pt x="1090" y="950"/>
                </a:lnTo>
                <a:lnTo>
                  <a:pt x="1090" y="950"/>
                </a:lnTo>
                <a:lnTo>
                  <a:pt x="1075" y="973"/>
                </a:lnTo>
                <a:lnTo>
                  <a:pt x="1056" y="998"/>
                </a:lnTo>
                <a:lnTo>
                  <a:pt x="1039" y="1022"/>
                </a:lnTo>
                <a:lnTo>
                  <a:pt x="1024" y="1046"/>
                </a:lnTo>
                <a:lnTo>
                  <a:pt x="1024" y="1046"/>
                </a:lnTo>
                <a:lnTo>
                  <a:pt x="1032" y="1045"/>
                </a:lnTo>
                <a:lnTo>
                  <a:pt x="1037" y="1043"/>
                </a:lnTo>
                <a:lnTo>
                  <a:pt x="1037" y="1042"/>
                </a:lnTo>
                <a:lnTo>
                  <a:pt x="1035" y="1042"/>
                </a:lnTo>
                <a:lnTo>
                  <a:pt x="1030" y="1043"/>
                </a:lnTo>
                <a:lnTo>
                  <a:pt x="1030" y="1043"/>
                </a:lnTo>
                <a:lnTo>
                  <a:pt x="1042" y="1032"/>
                </a:lnTo>
                <a:lnTo>
                  <a:pt x="1053" y="1019"/>
                </a:lnTo>
                <a:lnTo>
                  <a:pt x="1065" y="1007"/>
                </a:lnTo>
                <a:lnTo>
                  <a:pt x="1070" y="1002"/>
                </a:lnTo>
                <a:lnTo>
                  <a:pt x="1077" y="998"/>
                </a:lnTo>
                <a:lnTo>
                  <a:pt x="1082" y="994"/>
                </a:lnTo>
                <a:lnTo>
                  <a:pt x="1083" y="991"/>
                </a:lnTo>
                <a:lnTo>
                  <a:pt x="1083" y="991"/>
                </a:lnTo>
                <a:lnTo>
                  <a:pt x="1084" y="988"/>
                </a:lnTo>
                <a:lnTo>
                  <a:pt x="1084" y="986"/>
                </a:lnTo>
                <a:lnTo>
                  <a:pt x="1084" y="986"/>
                </a:lnTo>
                <a:lnTo>
                  <a:pt x="1094" y="974"/>
                </a:lnTo>
                <a:lnTo>
                  <a:pt x="1104" y="964"/>
                </a:lnTo>
                <a:lnTo>
                  <a:pt x="1125" y="943"/>
                </a:lnTo>
                <a:lnTo>
                  <a:pt x="1125" y="943"/>
                </a:lnTo>
                <a:lnTo>
                  <a:pt x="1143" y="927"/>
                </a:lnTo>
                <a:lnTo>
                  <a:pt x="1164" y="908"/>
                </a:lnTo>
                <a:lnTo>
                  <a:pt x="1176" y="900"/>
                </a:lnTo>
                <a:lnTo>
                  <a:pt x="1187" y="891"/>
                </a:lnTo>
                <a:lnTo>
                  <a:pt x="1200" y="886"/>
                </a:lnTo>
                <a:lnTo>
                  <a:pt x="1212" y="879"/>
                </a:lnTo>
                <a:lnTo>
                  <a:pt x="1212" y="879"/>
                </a:lnTo>
                <a:lnTo>
                  <a:pt x="1209" y="887"/>
                </a:lnTo>
                <a:lnTo>
                  <a:pt x="1205" y="896"/>
                </a:lnTo>
                <a:lnTo>
                  <a:pt x="1193" y="911"/>
                </a:lnTo>
                <a:lnTo>
                  <a:pt x="1181" y="924"/>
                </a:lnTo>
                <a:lnTo>
                  <a:pt x="1177" y="927"/>
                </a:lnTo>
                <a:lnTo>
                  <a:pt x="1174" y="927"/>
                </a:lnTo>
                <a:lnTo>
                  <a:pt x="1174" y="927"/>
                </a:lnTo>
                <a:lnTo>
                  <a:pt x="1173" y="927"/>
                </a:lnTo>
                <a:lnTo>
                  <a:pt x="1170" y="927"/>
                </a:lnTo>
                <a:lnTo>
                  <a:pt x="1167" y="929"/>
                </a:lnTo>
                <a:lnTo>
                  <a:pt x="1166" y="934"/>
                </a:lnTo>
                <a:lnTo>
                  <a:pt x="1166" y="938"/>
                </a:lnTo>
                <a:lnTo>
                  <a:pt x="1172" y="939"/>
                </a:lnTo>
                <a:lnTo>
                  <a:pt x="1172" y="939"/>
                </a:lnTo>
                <a:lnTo>
                  <a:pt x="1143" y="972"/>
                </a:lnTo>
                <a:lnTo>
                  <a:pt x="1131" y="988"/>
                </a:lnTo>
                <a:lnTo>
                  <a:pt x="1120" y="1007"/>
                </a:lnTo>
                <a:lnTo>
                  <a:pt x="1186" y="942"/>
                </a:lnTo>
                <a:lnTo>
                  <a:pt x="1186" y="942"/>
                </a:lnTo>
                <a:lnTo>
                  <a:pt x="1204" y="925"/>
                </a:lnTo>
                <a:lnTo>
                  <a:pt x="1225" y="907"/>
                </a:lnTo>
                <a:lnTo>
                  <a:pt x="1247" y="891"/>
                </a:lnTo>
                <a:lnTo>
                  <a:pt x="1259" y="886"/>
                </a:lnTo>
                <a:lnTo>
                  <a:pt x="1270" y="880"/>
                </a:lnTo>
                <a:lnTo>
                  <a:pt x="1270" y="880"/>
                </a:lnTo>
                <a:lnTo>
                  <a:pt x="1274" y="882"/>
                </a:lnTo>
                <a:lnTo>
                  <a:pt x="1278" y="883"/>
                </a:lnTo>
                <a:lnTo>
                  <a:pt x="1281" y="886"/>
                </a:lnTo>
                <a:lnTo>
                  <a:pt x="1281" y="887"/>
                </a:lnTo>
                <a:lnTo>
                  <a:pt x="1281" y="889"/>
                </a:lnTo>
                <a:lnTo>
                  <a:pt x="1198" y="1004"/>
                </a:lnTo>
                <a:lnTo>
                  <a:pt x="1198" y="1004"/>
                </a:lnTo>
                <a:lnTo>
                  <a:pt x="1214" y="986"/>
                </a:lnTo>
                <a:lnTo>
                  <a:pt x="1231" y="969"/>
                </a:lnTo>
                <a:lnTo>
                  <a:pt x="1247" y="953"/>
                </a:lnTo>
                <a:lnTo>
                  <a:pt x="1264" y="938"/>
                </a:lnTo>
                <a:lnTo>
                  <a:pt x="1283" y="922"/>
                </a:lnTo>
                <a:lnTo>
                  <a:pt x="1301" y="908"/>
                </a:lnTo>
                <a:lnTo>
                  <a:pt x="1319" y="896"/>
                </a:lnTo>
                <a:lnTo>
                  <a:pt x="1339" y="883"/>
                </a:lnTo>
                <a:lnTo>
                  <a:pt x="1339" y="883"/>
                </a:lnTo>
                <a:lnTo>
                  <a:pt x="1342" y="883"/>
                </a:lnTo>
                <a:lnTo>
                  <a:pt x="1343" y="883"/>
                </a:lnTo>
                <a:lnTo>
                  <a:pt x="1344" y="884"/>
                </a:lnTo>
                <a:lnTo>
                  <a:pt x="1346" y="887"/>
                </a:lnTo>
                <a:lnTo>
                  <a:pt x="1347" y="893"/>
                </a:lnTo>
                <a:lnTo>
                  <a:pt x="1347" y="896"/>
                </a:lnTo>
                <a:lnTo>
                  <a:pt x="1285" y="991"/>
                </a:lnTo>
                <a:lnTo>
                  <a:pt x="1285" y="991"/>
                </a:lnTo>
                <a:lnTo>
                  <a:pt x="1315" y="963"/>
                </a:lnTo>
                <a:lnTo>
                  <a:pt x="1344" y="935"/>
                </a:lnTo>
                <a:lnTo>
                  <a:pt x="1377" y="907"/>
                </a:lnTo>
                <a:lnTo>
                  <a:pt x="1394" y="894"/>
                </a:lnTo>
                <a:lnTo>
                  <a:pt x="1410" y="882"/>
                </a:lnTo>
                <a:lnTo>
                  <a:pt x="1410" y="882"/>
                </a:lnTo>
                <a:lnTo>
                  <a:pt x="1367" y="879"/>
                </a:lnTo>
                <a:lnTo>
                  <a:pt x="1323" y="877"/>
                </a:lnTo>
                <a:lnTo>
                  <a:pt x="1235" y="877"/>
                </a:lnTo>
                <a:lnTo>
                  <a:pt x="1149" y="877"/>
                </a:lnTo>
                <a:lnTo>
                  <a:pt x="1107" y="877"/>
                </a:lnTo>
                <a:lnTo>
                  <a:pt x="1065" y="877"/>
                </a:lnTo>
                <a:lnTo>
                  <a:pt x="1065" y="877"/>
                </a:lnTo>
                <a:lnTo>
                  <a:pt x="1059" y="889"/>
                </a:lnTo>
                <a:lnTo>
                  <a:pt x="1052" y="900"/>
                </a:lnTo>
                <a:lnTo>
                  <a:pt x="1035" y="922"/>
                </a:lnTo>
                <a:lnTo>
                  <a:pt x="1032" y="925"/>
                </a:lnTo>
                <a:lnTo>
                  <a:pt x="1032" y="925"/>
                </a:lnTo>
                <a:lnTo>
                  <a:pt x="1024" y="941"/>
                </a:lnTo>
                <a:lnTo>
                  <a:pt x="1013" y="956"/>
                </a:lnTo>
                <a:lnTo>
                  <a:pt x="992" y="986"/>
                </a:lnTo>
                <a:lnTo>
                  <a:pt x="992" y="986"/>
                </a:lnTo>
                <a:close/>
                <a:moveTo>
                  <a:pt x="1617" y="898"/>
                </a:moveTo>
                <a:lnTo>
                  <a:pt x="1617" y="898"/>
                </a:lnTo>
                <a:lnTo>
                  <a:pt x="1593" y="917"/>
                </a:lnTo>
                <a:lnTo>
                  <a:pt x="1571" y="935"/>
                </a:lnTo>
                <a:lnTo>
                  <a:pt x="1548" y="953"/>
                </a:lnTo>
                <a:lnTo>
                  <a:pt x="1527" y="974"/>
                </a:lnTo>
                <a:lnTo>
                  <a:pt x="1507" y="994"/>
                </a:lnTo>
                <a:lnTo>
                  <a:pt x="1488" y="1016"/>
                </a:lnTo>
                <a:lnTo>
                  <a:pt x="1469" y="1039"/>
                </a:lnTo>
                <a:lnTo>
                  <a:pt x="1451" y="1063"/>
                </a:lnTo>
                <a:lnTo>
                  <a:pt x="1451" y="1063"/>
                </a:lnTo>
                <a:lnTo>
                  <a:pt x="1509" y="1066"/>
                </a:lnTo>
                <a:lnTo>
                  <a:pt x="1535" y="1067"/>
                </a:lnTo>
                <a:lnTo>
                  <a:pt x="1562" y="1066"/>
                </a:lnTo>
                <a:lnTo>
                  <a:pt x="1562" y="1066"/>
                </a:lnTo>
                <a:lnTo>
                  <a:pt x="1594" y="1026"/>
                </a:lnTo>
                <a:lnTo>
                  <a:pt x="1628" y="987"/>
                </a:lnTo>
                <a:lnTo>
                  <a:pt x="1645" y="967"/>
                </a:lnTo>
                <a:lnTo>
                  <a:pt x="1661" y="946"/>
                </a:lnTo>
                <a:lnTo>
                  <a:pt x="1675" y="925"/>
                </a:lnTo>
                <a:lnTo>
                  <a:pt x="1687" y="904"/>
                </a:lnTo>
                <a:lnTo>
                  <a:pt x="1687" y="904"/>
                </a:lnTo>
                <a:lnTo>
                  <a:pt x="1663" y="920"/>
                </a:lnTo>
                <a:lnTo>
                  <a:pt x="1639" y="936"/>
                </a:lnTo>
                <a:lnTo>
                  <a:pt x="1616" y="953"/>
                </a:lnTo>
                <a:lnTo>
                  <a:pt x="1594" y="973"/>
                </a:lnTo>
                <a:lnTo>
                  <a:pt x="1572" y="993"/>
                </a:lnTo>
                <a:lnTo>
                  <a:pt x="1552" y="1012"/>
                </a:lnTo>
                <a:lnTo>
                  <a:pt x="1533" y="1033"/>
                </a:lnTo>
                <a:lnTo>
                  <a:pt x="1513" y="1054"/>
                </a:lnTo>
                <a:lnTo>
                  <a:pt x="1513" y="1054"/>
                </a:lnTo>
                <a:lnTo>
                  <a:pt x="1541" y="1015"/>
                </a:lnTo>
                <a:lnTo>
                  <a:pt x="1571" y="974"/>
                </a:lnTo>
                <a:lnTo>
                  <a:pt x="1602" y="934"/>
                </a:lnTo>
                <a:lnTo>
                  <a:pt x="1632" y="891"/>
                </a:lnTo>
                <a:lnTo>
                  <a:pt x="1632" y="891"/>
                </a:lnTo>
                <a:lnTo>
                  <a:pt x="1617" y="898"/>
                </a:lnTo>
                <a:lnTo>
                  <a:pt x="1617" y="898"/>
                </a:lnTo>
                <a:close/>
                <a:moveTo>
                  <a:pt x="2529" y="905"/>
                </a:moveTo>
                <a:lnTo>
                  <a:pt x="2529" y="905"/>
                </a:lnTo>
                <a:lnTo>
                  <a:pt x="2512" y="918"/>
                </a:lnTo>
                <a:lnTo>
                  <a:pt x="2495" y="931"/>
                </a:lnTo>
                <a:lnTo>
                  <a:pt x="2480" y="945"/>
                </a:lnTo>
                <a:lnTo>
                  <a:pt x="2464" y="959"/>
                </a:lnTo>
                <a:lnTo>
                  <a:pt x="2436" y="988"/>
                </a:lnTo>
                <a:lnTo>
                  <a:pt x="2422" y="1001"/>
                </a:lnTo>
                <a:lnTo>
                  <a:pt x="2407" y="1014"/>
                </a:lnTo>
                <a:lnTo>
                  <a:pt x="2407" y="1014"/>
                </a:lnTo>
                <a:lnTo>
                  <a:pt x="2393" y="1028"/>
                </a:lnTo>
                <a:lnTo>
                  <a:pt x="2380" y="1045"/>
                </a:lnTo>
                <a:lnTo>
                  <a:pt x="2369" y="1061"/>
                </a:lnTo>
                <a:lnTo>
                  <a:pt x="2356" y="1077"/>
                </a:lnTo>
                <a:lnTo>
                  <a:pt x="2356" y="1077"/>
                </a:lnTo>
                <a:lnTo>
                  <a:pt x="2388" y="1077"/>
                </a:lnTo>
                <a:lnTo>
                  <a:pt x="2419" y="1077"/>
                </a:lnTo>
                <a:lnTo>
                  <a:pt x="2480" y="1074"/>
                </a:lnTo>
                <a:lnTo>
                  <a:pt x="2480" y="1074"/>
                </a:lnTo>
                <a:lnTo>
                  <a:pt x="2498" y="1046"/>
                </a:lnTo>
                <a:lnTo>
                  <a:pt x="2518" y="1019"/>
                </a:lnTo>
                <a:lnTo>
                  <a:pt x="2557" y="966"/>
                </a:lnTo>
                <a:lnTo>
                  <a:pt x="2560" y="964"/>
                </a:lnTo>
                <a:lnTo>
                  <a:pt x="2563" y="962"/>
                </a:lnTo>
                <a:lnTo>
                  <a:pt x="2564" y="960"/>
                </a:lnTo>
                <a:lnTo>
                  <a:pt x="2567" y="957"/>
                </a:lnTo>
                <a:lnTo>
                  <a:pt x="2567" y="957"/>
                </a:lnTo>
                <a:lnTo>
                  <a:pt x="2568" y="953"/>
                </a:lnTo>
                <a:lnTo>
                  <a:pt x="2570" y="952"/>
                </a:lnTo>
                <a:lnTo>
                  <a:pt x="2571" y="952"/>
                </a:lnTo>
                <a:lnTo>
                  <a:pt x="2571" y="952"/>
                </a:lnTo>
                <a:lnTo>
                  <a:pt x="2573" y="948"/>
                </a:lnTo>
                <a:lnTo>
                  <a:pt x="2573" y="948"/>
                </a:lnTo>
                <a:lnTo>
                  <a:pt x="2575" y="942"/>
                </a:lnTo>
                <a:lnTo>
                  <a:pt x="2581" y="938"/>
                </a:lnTo>
                <a:lnTo>
                  <a:pt x="2585" y="935"/>
                </a:lnTo>
                <a:lnTo>
                  <a:pt x="2591" y="932"/>
                </a:lnTo>
                <a:lnTo>
                  <a:pt x="2591" y="932"/>
                </a:lnTo>
                <a:lnTo>
                  <a:pt x="2591" y="931"/>
                </a:lnTo>
                <a:lnTo>
                  <a:pt x="2591" y="928"/>
                </a:lnTo>
                <a:lnTo>
                  <a:pt x="2592" y="924"/>
                </a:lnTo>
                <a:lnTo>
                  <a:pt x="2592" y="920"/>
                </a:lnTo>
                <a:lnTo>
                  <a:pt x="2591" y="920"/>
                </a:lnTo>
                <a:lnTo>
                  <a:pt x="2589" y="921"/>
                </a:lnTo>
                <a:lnTo>
                  <a:pt x="2589" y="921"/>
                </a:lnTo>
                <a:lnTo>
                  <a:pt x="2554" y="949"/>
                </a:lnTo>
                <a:lnTo>
                  <a:pt x="2519" y="979"/>
                </a:lnTo>
                <a:lnTo>
                  <a:pt x="2487" y="1011"/>
                </a:lnTo>
                <a:lnTo>
                  <a:pt x="2456" y="1043"/>
                </a:lnTo>
                <a:lnTo>
                  <a:pt x="2456" y="1043"/>
                </a:lnTo>
                <a:lnTo>
                  <a:pt x="2450" y="1052"/>
                </a:lnTo>
                <a:lnTo>
                  <a:pt x="2445" y="1060"/>
                </a:lnTo>
                <a:lnTo>
                  <a:pt x="2440" y="1064"/>
                </a:lnTo>
                <a:lnTo>
                  <a:pt x="2436" y="1067"/>
                </a:lnTo>
                <a:lnTo>
                  <a:pt x="2431" y="1068"/>
                </a:lnTo>
                <a:lnTo>
                  <a:pt x="2424" y="1068"/>
                </a:lnTo>
                <a:lnTo>
                  <a:pt x="2424" y="1068"/>
                </a:lnTo>
                <a:lnTo>
                  <a:pt x="2443" y="1035"/>
                </a:lnTo>
                <a:lnTo>
                  <a:pt x="2464" y="1002"/>
                </a:lnTo>
                <a:lnTo>
                  <a:pt x="2487" y="972"/>
                </a:lnTo>
                <a:lnTo>
                  <a:pt x="2508" y="942"/>
                </a:lnTo>
                <a:lnTo>
                  <a:pt x="2508" y="942"/>
                </a:lnTo>
                <a:lnTo>
                  <a:pt x="2509" y="938"/>
                </a:lnTo>
                <a:lnTo>
                  <a:pt x="2512" y="934"/>
                </a:lnTo>
                <a:lnTo>
                  <a:pt x="2519" y="927"/>
                </a:lnTo>
                <a:lnTo>
                  <a:pt x="2522" y="924"/>
                </a:lnTo>
                <a:lnTo>
                  <a:pt x="2526" y="920"/>
                </a:lnTo>
                <a:lnTo>
                  <a:pt x="2528" y="912"/>
                </a:lnTo>
                <a:lnTo>
                  <a:pt x="2529" y="905"/>
                </a:lnTo>
                <a:lnTo>
                  <a:pt x="2529" y="905"/>
                </a:lnTo>
                <a:close/>
                <a:moveTo>
                  <a:pt x="2329" y="969"/>
                </a:moveTo>
                <a:lnTo>
                  <a:pt x="2332" y="964"/>
                </a:lnTo>
                <a:lnTo>
                  <a:pt x="2334" y="962"/>
                </a:lnTo>
                <a:lnTo>
                  <a:pt x="2336" y="957"/>
                </a:lnTo>
                <a:lnTo>
                  <a:pt x="2336" y="957"/>
                </a:lnTo>
                <a:lnTo>
                  <a:pt x="2338" y="953"/>
                </a:lnTo>
                <a:lnTo>
                  <a:pt x="2339" y="952"/>
                </a:lnTo>
                <a:lnTo>
                  <a:pt x="2341" y="950"/>
                </a:lnTo>
                <a:lnTo>
                  <a:pt x="2341" y="950"/>
                </a:lnTo>
                <a:lnTo>
                  <a:pt x="2345" y="945"/>
                </a:lnTo>
                <a:lnTo>
                  <a:pt x="2350" y="939"/>
                </a:lnTo>
                <a:lnTo>
                  <a:pt x="2352" y="936"/>
                </a:lnTo>
                <a:lnTo>
                  <a:pt x="2353" y="932"/>
                </a:lnTo>
                <a:lnTo>
                  <a:pt x="2355" y="929"/>
                </a:lnTo>
                <a:lnTo>
                  <a:pt x="2353" y="927"/>
                </a:lnTo>
                <a:lnTo>
                  <a:pt x="2353" y="927"/>
                </a:lnTo>
                <a:lnTo>
                  <a:pt x="2314" y="962"/>
                </a:lnTo>
                <a:lnTo>
                  <a:pt x="2277" y="1000"/>
                </a:lnTo>
                <a:lnTo>
                  <a:pt x="2242" y="1039"/>
                </a:lnTo>
                <a:lnTo>
                  <a:pt x="2209" y="1081"/>
                </a:lnTo>
                <a:lnTo>
                  <a:pt x="2343" y="1077"/>
                </a:lnTo>
                <a:lnTo>
                  <a:pt x="2343" y="1077"/>
                </a:lnTo>
                <a:lnTo>
                  <a:pt x="2358" y="1050"/>
                </a:lnTo>
                <a:lnTo>
                  <a:pt x="2372" y="1026"/>
                </a:lnTo>
                <a:lnTo>
                  <a:pt x="2387" y="1004"/>
                </a:lnTo>
                <a:lnTo>
                  <a:pt x="2402" y="984"/>
                </a:lnTo>
                <a:lnTo>
                  <a:pt x="2405" y="984"/>
                </a:lnTo>
                <a:lnTo>
                  <a:pt x="2418" y="969"/>
                </a:lnTo>
                <a:lnTo>
                  <a:pt x="2418" y="969"/>
                </a:lnTo>
                <a:lnTo>
                  <a:pt x="2418" y="964"/>
                </a:lnTo>
                <a:lnTo>
                  <a:pt x="2418" y="964"/>
                </a:lnTo>
                <a:lnTo>
                  <a:pt x="2425" y="956"/>
                </a:lnTo>
                <a:lnTo>
                  <a:pt x="2429" y="950"/>
                </a:lnTo>
                <a:lnTo>
                  <a:pt x="2433" y="946"/>
                </a:lnTo>
                <a:lnTo>
                  <a:pt x="2433" y="946"/>
                </a:lnTo>
                <a:lnTo>
                  <a:pt x="2433" y="950"/>
                </a:lnTo>
                <a:lnTo>
                  <a:pt x="2432" y="952"/>
                </a:lnTo>
                <a:lnTo>
                  <a:pt x="2431" y="955"/>
                </a:lnTo>
                <a:lnTo>
                  <a:pt x="2429" y="957"/>
                </a:lnTo>
                <a:lnTo>
                  <a:pt x="2429" y="957"/>
                </a:lnTo>
                <a:lnTo>
                  <a:pt x="2432" y="957"/>
                </a:lnTo>
                <a:lnTo>
                  <a:pt x="2435" y="956"/>
                </a:lnTo>
                <a:lnTo>
                  <a:pt x="2436" y="953"/>
                </a:lnTo>
                <a:lnTo>
                  <a:pt x="2438" y="950"/>
                </a:lnTo>
                <a:lnTo>
                  <a:pt x="2438" y="950"/>
                </a:lnTo>
                <a:lnTo>
                  <a:pt x="2439" y="943"/>
                </a:lnTo>
                <a:lnTo>
                  <a:pt x="2442" y="936"/>
                </a:lnTo>
                <a:lnTo>
                  <a:pt x="2446" y="929"/>
                </a:lnTo>
                <a:lnTo>
                  <a:pt x="2449" y="921"/>
                </a:lnTo>
                <a:lnTo>
                  <a:pt x="2449" y="921"/>
                </a:lnTo>
                <a:lnTo>
                  <a:pt x="2402" y="956"/>
                </a:lnTo>
                <a:lnTo>
                  <a:pt x="2356" y="993"/>
                </a:lnTo>
                <a:lnTo>
                  <a:pt x="2334" y="1011"/>
                </a:lnTo>
                <a:lnTo>
                  <a:pt x="2311" y="1031"/>
                </a:lnTo>
                <a:lnTo>
                  <a:pt x="2291" y="1052"/>
                </a:lnTo>
                <a:lnTo>
                  <a:pt x="2272" y="1073"/>
                </a:lnTo>
                <a:lnTo>
                  <a:pt x="2272" y="1073"/>
                </a:lnTo>
                <a:lnTo>
                  <a:pt x="2270" y="1074"/>
                </a:lnTo>
                <a:lnTo>
                  <a:pt x="2270" y="1073"/>
                </a:lnTo>
                <a:lnTo>
                  <a:pt x="2269" y="1068"/>
                </a:lnTo>
                <a:lnTo>
                  <a:pt x="2268" y="1064"/>
                </a:lnTo>
                <a:lnTo>
                  <a:pt x="2269" y="1060"/>
                </a:lnTo>
                <a:lnTo>
                  <a:pt x="2269" y="1060"/>
                </a:lnTo>
                <a:lnTo>
                  <a:pt x="2282" y="1036"/>
                </a:lnTo>
                <a:lnTo>
                  <a:pt x="2296" y="1014"/>
                </a:lnTo>
                <a:lnTo>
                  <a:pt x="2327" y="970"/>
                </a:lnTo>
                <a:lnTo>
                  <a:pt x="2329" y="969"/>
                </a:lnTo>
                <a:close/>
                <a:moveTo>
                  <a:pt x="1899" y="1078"/>
                </a:moveTo>
                <a:lnTo>
                  <a:pt x="1899" y="1078"/>
                </a:lnTo>
                <a:lnTo>
                  <a:pt x="1904" y="1078"/>
                </a:lnTo>
                <a:lnTo>
                  <a:pt x="1908" y="1075"/>
                </a:lnTo>
                <a:lnTo>
                  <a:pt x="1911" y="1074"/>
                </a:lnTo>
                <a:lnTo>
                  <a:pt x="1912" y="1071"/>
                </a:lnTo>
                <a:lnTo>
                  <a:pt x="1916" y="1066"/>
                </a:lnTo>
                <a:lnTo>
                  <a:pt x="1918" y="1064"/>
                </a:lnTo>
                <a:lnTo>
                  <a:pt x="1919" y="1064"/>
                </a:lnTo>
                <a:lnTo>
                  <a:pt x="1919" y="1064"/>
                </a:lnTo>
                <a:lnTo>
                  <a:pt x="1922" y="1066"/>
                </a:lnTo>
                <a:lnTo>
                  <a:pt x="1923" y="1067"/>
                </a:lnTo>
                <a:lnTo>
                  <a:pt x="1923" y="1068"/>
                </a:lnTo>
                <a:lnTo>
                  <a:pt x="1922" y="1071"/>
                </a:lnTo>
                <a:lnTo>
                  <a:pt x="1912" y="1080"/>
                </a:lnTo>
                <a:lnTo>
                  <a:pt x="1912" y="1080"/>
                </a:lnTo>
                <a:lnTo>
                  <a:pt x="1919" y="1078"/>
                </a:lnTo>
                <a:lnTo>
                  <a:pt x="1926" y="1080"/>
                </a:lnTo>
                <a:lnTo>
                  <a:pt x="1942" y="1081"/>
                </a:lnTo>
                <a:lnTo>
                  <a:pt x="1954" y="1081"/>
                </a:lnTo>
                <a:lnTo>
                  <a:pt x="1960" y="1080"/>
                </a:lnTo>
                <a:lnTo>
                  <a:pt x="1963" y="1078"/>
                </a:lnTo>
                <a:lnTo>
                  <a:pt x="1963" y="1078"/>
                </a:lnTo>
                <a:lnTo>
                  <a:pt x="2032" y="994"/>
                </a:lnTo>
                <a:lnTo>
                  <a:pt x="2067" y="953"/>
                </a:lnTo>
                <a:lnTo>
                  <a:pt x="2099" y="910"/>
                </a:lnTo>
                <a:lnTo>
                  <a:pt x="2099" y="910"/>
                </a:lnTo>
                <a:lnTo>
                  <a:pt x="2084" y="915"/>
                </a:lnTo>
                <a:lnTo>
                  <a:pt x="2076" y="918"/>
                </a:lnTo>
                <a:lnTo>
                  <a:pt x="2071" y="922"/>
                </a:lnTo>
                <a:lnTo>
                  <a:pt x="1923" y="1057"/>
                </a:lnTo>
                <a:lnTo>
                  <a:pt x="1923" y="1057"/>
                </a:lnTo>
                <a:lnTo>
                  <a:pt x="1958" y="1018"/>
                </a:lnTo>
                <a:lnTo>
                  <a:pt x="1995" y="979"/>
                </a:lnTo>
                <a:lnTo>
                  <a:pt x="2034" y="942"/>
                </a:lnTo>
                <a:lnTo>
                  <a:pt x="2055" y="925"/>
                </a:lnTo>
                <a:lnTo>
                  <a:pt x="2075" y="908"/>
                </a:lnTo>
                <a:lnTo>
                  <a:pt x="2075" y="908"/>
                </a:lnTo>
                <a:lnTo>
                  <a:pt x="2064" y="905"/>
                </a:lnTo>
                <a:lnTo>
                  <a:pt x="2053" y="904"/>
                </a:lnTo>
                <a:lnTo>
                  <a:pt x="2029" y="905"/>
                </a:lnTo>
                <a:lnTo>
                  <a:pt x="2029" y="905"/>
                </a:lnTo>
                <a:lnTo>
                  <a:pt x="2023" y="915"/>
                </a:lnTo>
                <a:lnTo>
                  <a:pt x="2016" y="924"/>
                </a:lnTo>
                <a:lnTo>
                  <a:pt x="2010" y="932"/>
                </a:lnTo>
                <a:lnTo>
                  <a:pt x="2005" y="941"/>
                </a:lnTo>
                <a:lnTo>
                  <a:pt x="2003" y="943"/>
                </a:lnTo>
                <a:lnTo>
                  <a:pt x="2003" y="943"/>
                </a:lnTo>
                <a:lnTo>
                  <a:pt x="1978" y="977"/>
                </a:lnTo>
                <a:lnTo>
                  <a:pt x="1951" y="1009"/>
                </a:lnTo>
                <a:lnTo>
                  <a:pt x="1925" y="1043"/>
                </a:lnTo>
                <a:lnTo>
                  <a:pt x="1899" y="1078"/>
                </a:lnTo>
                <a:lnTo>
                  <a:pt x="1899" y="1078"/>
                </a:lnTo>
                <a:close/>
                <a:moveTo>
                  <a:pt x="248" y="839"/>
                </a:moveTo>
                <a:lnTo>
                  <a:pt x="248" y="839"/>
                </a:lnTo>
                <a:lnTo>
                  <a:pt x="243" y="858"/>
                </a:lnTo>
                <a:lnTo>
                  <a:pt x="234" y="877"/>
                </a:lnTo>
                <a:lnTo>
                  <a:pt x="224" y="894"/>
                </a:lnTo>
                <a:lnTo>
                  <a:pt x="213" y="912"/>
                </a:lnTo>
                <a:lnTo>
                  <a:pt x="191" y="945"/>
                </a:lnTo>
                <a:lnTo>
                  <a:pt x="168" y="977"/>
                </a:lnTo>
                <a:lnTo>
                  <a:pt x="168" y="977"/>
                </a:lnTo>
                <a:lnTo>
                  <a:pt x="177" y="970"/>
                </a:lnTo>
                <a:lnTo>
                  <a:pt x="184" y="963"/>
                </a:lnTo>
                <a:lnTo>
                  <a:pt x="189" y="956"/>
                </a:lnTo>
                <a:lnTo>
                  <a:pt x="198" y="949"/>
                </a:lnTo>
                <a:lnTo>
                  <a:pt x="203" y="943"/>
                </a:lnTo>
                <a:lnTo>
                  <a:pt x="203" y="943"/>
                </a:lnTo>
                <a:lnTo>
                  <a:pt x="203" y="945"/>
                </a:lnTo>
                <a:lnTo>
                  <a:pt x="203" y="948"/>
                </a:lnTo>
                <a:lnTo>
                  <a:pt x="200" y="949"/>
                </a:lnTo>
                <a:lnTo>
                  <a:pt x="198" y="949"/>
                </a:lnTo>
                <a:lnTo>
                  <a:pt x="198" y="949"/>
                </a:lnTo>
                <a:lnTo>
                  <a:pt x="196" y="955"/>
                </a:lnTo>
                <a:lnTo>
                  <a:pt x="193" y="960"/>
                </a:lnTo>
                <a:lnTo>
                  <a:pt x="188" y="970"/>
                </a:lnTo>
                <a:lnTo>
                  <a:pt x="170" y="987"/>
                </a:lnTo>
                <a:lnTo>
                  <a:pt x="170" y="987"/>
                </a:lnTo>
                <a:lnTo>
                  <a:pt x="181" y="991"/>
                </a:lnTo>
                <a:lnTo>
                  <a:pt x="193" y="995"/>
                </a:lnTo>
                <a:lnTo>
                  <a:pt x="202" y="995"/>
                </a:lnTo>
                <a:lnTo>
                  <a:pt x="206" y="995"/>
                </a:lnTo>
                <a:lnTo>
                  <a:pt x="208" y="994"/>
                </a:lnTo>
                <a:lnTo>
                  <a:pt x="208" y="994"/>
                </a:lnTo>
                <a:lnTo>
                  <a:pt x="229" y="963"/>
                </a:lnTo>
                <a:lnTo>
                  <a:pt x="250" y="932"/>
                </a:lnTo>
                <a:lnTo>
                  <a:pt x="293" y="875"/>
                </a:lnTo>
                <a:lnTo>
                  <a:pt x="293" y="875"/>
                </a:lnTo>
                <a:lnTo>
                  <a:pt x="271" y="891"/>
                </a:lnTo>
                <a:lnTo>
                  <a:pt x="250" y="910"/>
                </a:lnTo>
                <a:lnTo>
                  <a:pt x="229" y="929"/>
                </a:lnTo>
                <a:lnTo>
                  <a:pt x="209" y="948"/>
                </a:lnTo>
                <a:lnTo>
                  <a:pt x="209" y="948"/>
                </a:lnTo>
                <a:lnTo>
                  <a:pt x="219" y="935"/>
                </a:lnTo>
                <a:lnTo>
                  <a:pt x="229" y="921"/>
                </a:lnTo>
                <a:lnTo>
                  <a:pt x="238" y="908"/>
                </a:lnTo>
                <a:lnTo>
                  <a:pt x="251" y="896"/>
                </a:lnTo>
                <a:lnTo>
                  <a:pt x="262" y="884"/>
                </a:lnTo>
                <a:lnTo>
                  <a:pt x="276" y="873"/>
                </a:lnTo>
                <a:lnTo>
                  <a:pt x="290" y="863"/>
                </a:lnTo>
                <a:lnTo>
                  <a:pt x="304" y="853"/>
                </a:lnTo>
                <a:lnTo>
                  <a:pt x="304" y="853"/>
                </a:lnTo>
                <a:lnTo>
                  <a:pt x="267" y="842"/>
                </a:lnTo>
                <a:lnTo>
                  <a:pt x="248" y="837"/>
                </a:lnTo>
                <a:lnTo>
                  <a:pt x="240" y="832"/>
                </a:lnTo>
                <a:lnTo>
                  <a:pt x="233" y="827"/>
                </a:lnTo>
                <a:lnTo>
                  <a:pt x="233" y="827"/>
                </a:lnTo>
                <a:lnTo>
                  <a:pt x="230" y="832"/>
                </a:lnTo>
                <a:lnTo>
                  <a:pt x="226" y="838"/>
                </a:lnTo>
                <a:lnTo>
                  <a:pt x="216" y="848"/>
                </a:lnTo>
                <a:lnTo>
                  <a:pt x="205" y="858"/>
                </a:lnTo>
                <a:lnTo>
                  <a:pt x="200" y="862"/>
                </a:lnTo>
                <a:lnTo>
                  <a:pt x="196" y="868"/>
                </a:lnTo>
                <a:lnTo>
                  <a:pt x="200" y="869"/>
                </a:lnTo>
                <a:lnTo>
                  <a:pt x="200" y="869"/>
                </a:lnTo>
                <a:lnTo>
                  <a:pt x="200" y="872"/>
                </a:lnTo>
                <a:lnTo>
                  <a:pt x="199" y="875"/>
                </a:lnTo>
                <a:lnTo>
                  <a:pt x="140" y="960"/>
                </a:lnTo>
                <a:lnTo>
                  <a:pt x="140" y="960"/>
                </a:lnTo>
                <a:lnTo>
                  <a:pt x="146" y="959"/>
                </a:lnTo>
                <a:lnTo>
                  <a:pt x="150" y="956"/>
                </a:lnTo>
                <a:lnTo>
                  <a:pt x="160" y="949"/>
                </a:lnTo>
                <a:lnTo>
                  <a:pt x="164" y="946"/>
                </a:lnTo>
                <a:lnTo>
                  <a:pt x="168" y="945"/>
                </a:lnTo>
                <a:lnTo>
                  <a:pt x="172" y="945"/>
                </a:lnTo>
                <a:lnTo>
                  <a:pt x="175" y="946"/>
                </a:lnTo>
                <a:lnTo>
                  <a:pt x="175" y="946"/>
                </a:lnTo>
                <a:lnTo>
                  <a:pt x="195" y="922"/>
                </a:lnTo>
                <a:lnTo>
                  <a:pt x="215" y="896"/>
                </a:lnTo>
                <a:lnTo>
                  <a:pt x="231" y="868"/>
                </a:lnTo>
                <a:lnTo>
                  <a:pt x="248" y="839"/>
                </a:lnTo>
                <a:lnTo>
                  <a:pt x="248" y="839"/>
                </a:lnTo>
                <a:close/>
                <a:moveTo>
                  <a:pt x="2275" y="962"/>
                </a:moveTo>
                <a:lnTo>
                  <a:pt x="2276" y="960"/>
                </a:lnTo>
                <a:lnTo>
                  <a:pt x="2276" y="960"/>
                </a:lnTo>
                <a:lnTo>
                  <a:pt x="2283" y="950"/>
                </a:lnTo>
                <a:lnTo>
                  <a:pt x="2289" y="939"/>
                </a:lnTo>
                <a:lnTo>
                  <a:pt x="2293" y="929"/>
                </a:lnTo>
                <a:lnTo>
                  <a:pt x="2297" y="917"/>
                </a:lnTo>
                <a:lnTo>
                  <a:pt x="2297" y="917"/>
                </a:lnTo>
                <a:lnTo>
                  <a:pt x="2289" y="921"/>
                </a:lnTo>
                <a:lnTo>
                  <a:pt x="2282" y="925"/>
                </a:lnTo>
                <a:lnTo>
                  <a:pt x="2282" y="925"/>
                </a:lnTo>
                <a:lnTo>
                  <a:pt x="2241" y="960"/>
                </a:lnTo>
                <a:lnTo>
                  <a:pt x="2200" y="998"/>
                </a:lnTo>
                <a:lnTo>
                  <a:pt x="2162" y="1038"/>
                </a:lnTo>
                <a:lnTo>
                  <a:pt x="2124" y="1080"/>
                </a:lnTo>
                <a:lnTo>
                  <a:pt x="2124" y="1080"/>
                </a:lnTo>
                <a:lnTo>
                  <a:pt x="2144" y="1081"/>
                </a:lnTo>
                <a:lnTo>
                  <a:pt x="2161" y="1081"/>
                </a:lnTo>
                <a:lnTo>
                  <a:pt x="2178" y="1080"/>
                </a:lnTo>
                <a:lnTo>
                  <a:pt x="2193" y="1080"/>
                </a:lnTo>
                <a:lnTo>
                  <a:pt x="2193" y="1080"/>
                </a:lnTo>
                <a:lnTo>
                  <a:pt x="2210" y="1054"/>
                </a:lnTo>
                <a:lnTo>
                  <a:pt x="2227" y="1029"/>
                </a:lnTo>
                <a:lnTo>
                  <a:pt x="2244" y="1005"/>
                </a:lnTo>
                <a:lnTo>
                  <a:pt x="2263" y="981"/>
                </a:lnTo>
                <a:lnTo>
                  <a:pt x="2263" y="977"/>
                </a:lnTo>
                <a:lnTo>
                  <a:pt x="2275" y="962"/>
                </a:lnTo>
                <a:close/>
                <a:moveTo>
                  <a:pt x="444" y="1031"/>
                </a:moveTo>
                <a:lnTo>
                  <a:pt x="489" y="1033"/>
                </a:lnTo>
                <a:lnTo>
                  <a:pt x="489" y="1033"/>
                </a:lnTo>
                <a:lnTo>
                  <a:pt x="501" y="1011"/>
                </a:lnTo>
                <a:lnTo>
                  <a:pt x="515" y="990"/>
                </a:lnTo>
                <a:lnTo>
                  <a:pt x="546" y="950"/>
                </a:lnTo>
                <a:lnTo>
                  <a:pt x="546" y="950"/>
                </a:lnTo>
                <a:lnTo>
                  <a:pt x="546" y="949"/>
                </a:lnTo>
                <a:lnTo>
                  <a:pt x="590" y="893"/>
                </a:lnTo>
                <a:lnTo>
                  <a:pt x="590" y="893"/>
                </a:lnTo>
                <a:lnTo>
                  <a:pt x="573" y="903"/>
                </a:lnTo>
                <a:lnTo>
                  <a:pt x="556" y="915"/>
                </a:lnTo>
                <a:lnTo>
                  <a:pt x="539" y="931"/>
                </a:lnTo>
                <a:lnTo>
                  <a:pt x="522" y="946"/>
                </a:lnTo>
                <a:lnTo>
                  <a:pt x="522" y="946"/>
                </a:lnTo>
                <a:lnTo>
                  <a:pt x="501" y="966"/>
                </a:lnTo>
                <a:lnTo>
                  <a:pt x="491" y="974"/>
                </a:lnTo>
                <a:lnTo>
                  <a:pt x="490" y="974"/>
                </a:lnTo>
                <a:lnTo>
                  <a:pt x="490" y="974"/>
                </a:lnTo>
                <a:lnTo>
                  <a:pt x="494" y="970"/>
                </a:lnTo>
                <a:lnTo>
                  <a:pt x="487" y="966"/>
                </a:lnTo>
                <a:lnTo>
                  <a:pt x="487" y="966"/>
                </a:lnTo>
                <a:lnTo>
                  <a:pt x="505" y="946"/>
                </a:lnTo>
                <a:lnTo>
                  <a:pt x="525" y="928"/>
                </a:lnTo>
                <a:lnTo>
                  <a:pt x="566" y="891"/>
                </a:lnTo>
                <a:lnTo>
                  <a:pt x="531" y="886"/>
                </a:lnTo>
                <a:lnTo>
                  <a:pt x="531" y="886"/>
                </a:lnTo>
                <a:lnTo>
                  <a:pt x="511" y="918"/>
                </a:lnTo>
                <a:lnTo>
                  <a:pt x="489" y="948"/>
                </a:lnTo>
                <a:lnTo>
                  <a:pt x="466" y="977"/>
                </a:lnTo>
                <a:lnTo>
                  <a:pt x="444" y="1008"/>
                </a:lnTo>
                <a:lnTo>
                  <a:pt x="444" y="1008"/>
                </a:lnTo>
                <a:lnTo>
                  <a:pt x="442" y="1011"/>
                </a:lnTo>
                <a:lnTo>
                  <a:pt x="444" y="1011"/>
                </a:lnTo>
                <a:lnTo>
                  <a:pt x="448" y="1009"/>
                </a:lnTo>
                <a:lnTo>
                  <a:pt x="452" y="1008"/>
                </a:lnTo>
                <a:lnTo>
                  <a:pt x="458" y="1007"/>
                </a:lnTo>
                <a:lnTo>
                  <a:pt x="458" y="1007"/>
                </a:lnTo>
                <a:lnTo>
                  <a:pt x="452" y="1012"/>
                </a:lnTo>
                <a:lnTo>
                  <a:pt x="446" y="1018"/>
                </a:lnTo>
                <a:lnTo>
                  <a:pt x="445" y="1021"/>
                </a:lnTo>
                <a:lnTo>
                  <a:pt x="444" y="1023"/>
                </a:lnTo>
                <a:lnTo>
                  <a:pt x="442" y="1026"/>
                </a:lnTo>
                <a:lnTo>
                  <a:pt x="444" y="1031"/>
                </a:lnTo>
                <a:lnTo>
                  <a:pt x="444" y="1031"/>
                </a:lnTo>
                <a:close/>
                <a:moveTo>
                  <a:pt x="1486" y="903"/>
                </a:moveTo>
                <a:lnTo>
                  <a:pt x="1486" y="903"/>
                </a:lnTo>
                <a:lnTo>
                  <a:pt x="1438" y="936"/>
                </a:lnTo>
                <a:lnTo>
                  <a:pt x="1416" y="953"/>
                </a:lnTo>
                <a:lnTo>
                  <a:pt x="1395" y="972"/>
                </a:lnTo>
                <a:lnTo>
                  <a:pt x="1374" y="991"/>
                </a:lnTo>
                <a:lnTo>
                  <a:pt x="1354" y="1012"/>
                </a:lnTo>
                <a:lnTo>
                  <a:pt x="1335" y="1035"/>
                </a:lnTo>
                <a:lnTo>
                  <a:pt x="1318" y="1059"/>
                </a:lnTo>
                <a:lnTo>
                  <a:pt x="1318" y="1059"/>
                </a:lnTo>
                <a:lnTo>
                  <a:pt x="1335" y="1061"/>
                </a:lnTo>
                <a:lnTo>
                  <a:pt x="1350" y="1063"/>
                </a:lnTo>
                <a:lnTo>
                  <a:pt x="1364" y="1063"/>
                </a:lnTo>
                <a:lnTo>
                  <a:pt x="1368" y="1061"/>
                </a:lnTo>
                <a:lnTo>
                  <a:pt x="1372" y="1059"/>
                </a:lnTo>
                <a:lnTo>
                  <a:pt x="1372" y="1059"/>
                </a:lnTo>
                <a:lnTo>
                  <a:pt x="1387" y="1039"/>
                </a:lnTo>
                <a:lnTo>
                  <a:pt x="1401" y="1019"/>
                </a:lnTo>
                <a:lnTo>
                  <a:pt x="1433" y="980"/>
                </a:lnTo>
                <a:lnTo>
                  <a:pt x="1464" y="942"/>
                </a:lnTo>
                <a:lnTo>
                  <a:pt x="1478" y="922"/>
                </a:lnTo>
                <a:lnTo>
                  <a:pt x="1490" y="903"/>
                </a:lnTo>
                <a:lnTo>
                  <a:pt x="1490" y="903"/>
                </a:lnTo>
                <a:lnTo>
                  <a:pt x="1488" y="903"/>
                </a:lnTo>
                <a:lnTo>
                  <a:pt x="1486" y="903"/>
                </a:lnTo>
                <a:lnTo>
                  <a:pt x="1486" y="903"/>
                </a:lnTo>
                <a:close/>
                <a:moveTo>
                  <a:pt x="505" y="866"/>
                </a:moveTo>
                <a:lnTo>
                  <a:pt x="505" y="866"/>
                </a:lnTo>
                <a:lnTo>
                  <a:pt x="529" y="872"/>
                </a:lnTo>
                <a:lnTo>
                  <a:pt x="556" y="876"/>
                </a:lnTo>
                <a:lnTo>
                  <a:pt x="609" y="882"/>
                </a:lnTo>
                <a:lnTo>
                  <a:pt x="664" y="884"/>
                </a:lnTo>
                <a:lnTo>
                  <a:pt x="722" y="884"/>
                </a:lnTo>
                <a:lnTo>
                  <a:pt x="779" y="883"/>
                </a:lnTo>
                <a:lnTo>
                  <a:pt x="837" y="879"/>
                </a:lnTo>
                <a:lnTo>
                  <a:pt x="893" y="875"/>
                </a:lnTo>
                <a:lnTo>
                  <a:pt x="948" y="869"/>
                </a:lnTo>
                <a:lnTo>
                  <a:pt x="948" y="869"/>
                </a:lnTo>
                <a:lnTo>
                  <a:pt x="869" y="866"/>
                </a:lnTo>
                <a:lnTo>
                  <a:pt x="792" y="863"/>
                </a:lnTo>
                <a:lnTo>
                  <a:pt x="713" y="860"/>
                </a:lnTo>
                <a:lnTo>
                  <a:pt x="674" y="860"/>
                </a:lnTo>
                <a:lnTo>
                  <a:pt x="633" y="862"/>
                </a:lnTo>
                <a:lnTo>
                  <a:pt x="633" y="862"/>
                </a:lnTo>
                <a:lnTo>
                  <a:pt x="570" y="863"/>
                </a:lnTo>
                <a:lnTo>
                  <a:pt x="538" y="865"/>
                </a:lnTo>
                <a:lnTo>
                  <a:pt x="505" y="866"/>
                </a:lnTo>
                <a:lnTo>
                  <a:pt x="505" y="866"/>
                </a:lnTo>
                <a:close/>
                <a:moveTo>
                  <a:pt x="2050" y="1008"/>
                </a:moveTo>
                <a:lnTo>
                  <a:pt x="2050" y="1008"/>
                </a:lnTo>
                <a:lnTo>
                  <a:pt x="2016" y="1042"/>
                </a:lnTo>
                <a:lnTo>
                  <a:pt x="1999" y="1059"/>
                </a:lnTo>
                <a:lnTo>
                  <a:pt x="1984" y="1077"/>
                </a:lnTo>
                <a:lnTo>
                  <a:pt x="1984" y="1077"/>
                </a:lnTo>
                <a:lnTo>
                  <a:pt x="1991" y="1080"/>
                </a:lnTo>
                <a:lnTo>
                  <a:pt x="1998" y="1081"/>
                </a:lnTo>
                <a:lnTo>
                  <a:pt x="2005" y="1081"/>
                </a:lnTo>
                <a:lnTo>
                  <a:pt x="2012" y="1081"/>
                </a:lnTo>
                <a:lnTo>
                  <a:pt x="2027" y="1080"/>
                </a:lnTo>
                <a:lnTo>
                  <a:pt x="2034" y="1080"/>
                </a:lnTo>
                <a:lnTo>
                  <a:pt x="2041" y="1081"/>
                </a:lnTo>
                <a:lnTo>
                  <a:pt x="2041" y="1081"/>
                </a:lnTo>
                <a:lnTo>
                  <a:pt x="2071" y="1040"/>
                </a:lnTo>
                <a:lnTo>
                  <a:pt x="2102" y="1001"/>
                </a:lnTo>
                <a:lnTo>
                  <a:pt x="2166" y="918"/>
                </a:lnTo>
                <a:lnTo>
                  <a:pt x="2166" y="918"/>
                </a:lnTo>
                <a:lnTo>
                  <a:pt x="2166" y="917"/>
                </a:lnTo>
                <a:lnTo>
                  <a:pt x="2165" y="912"/>
                </a:lnTo>
                <a:lnTo>
                  <a:pt x="2162" y="910"/>
                </a:lnTo>
                <a:lnTo>
                  <a:pt x="2161" y="910"/>
                </a:lnTo>
                <a:lnTo>
                  <a:pt x="2159" y="910"/>
                </a:lnTo>
                <a:lnTo>
                  <a:pt x="2159" y="910"/>
                </a:lnTo>
                <a:lnTo>
                  <a:pt x="2130" y="935"/>
                </a:lnTo>
                <a:lnTo>
                  <a:pt x="2102" y="959"/>
                </a:lnTo>
                <a:lnTo>
                  <a:pt x="2075" y="984"/>
                </a:lnTo>
                <a:lnTo>
                  <a:pt x="2050" y="1008"/>
                </a:lnTo>
                <a:lnTo>
                  <a:pt x="2050" y="1008"/>
                </a:lnTo>
                <a:close/>
                <a:moveTo>
                  <a:pt x="1558" y="893"/>
                </a:moveTo>
                <a:lnTo>
                  <a:pt x="1558" y="893"/>
                </a:lnTo>
                <a:lnTo>
                  <a:pt x="1533" y="911"/>
                </a:lnTo>
                <a:lnTo>
                  <a:pt x="1507" y="929"/>
                </a:lnTo>
                <a:lnTo>
                  <a:pt x="1485" y="949"/>
                </a:lnTo>
                <a:lnTo>
                  <a:pt x="1462" y="970"/>
                </a:lnTo>
                <a:lnTo>
                  <a:pt x="1443" y="991"/>
                </a:lnTo>
                <a:lnTo>
                  <a:pt x="1423" y="1014"/>
                </a:lnTo>
                <a:lnTo>
                  <a:pt x="1405" y="1038"/>
                </a:lnTo>
                <a:lnTo>
                  <a:pt x="1388" y="1061"/>
                </a:lnTo>
                <a:lnTo>
                  <a:pt x="1388" y="1061"/>
                </a:lnTo>
                <a:lnTo>
                  <a:pt x="1416" y="1063"/>
                </a:lnTo>
                <a:lnTo>
                  <a:pt x="1430" y="1064"/>
                </a:lnTo>
                <a:lnTo>
                  <a:pt x="1436" y="1063"/>
                </a:lnTo>
                <a:lnTo>
                  <a:pt x="1438" y="1061"/>
                </a:lnTo>
                <a:lnTo>
                  <a:pt x="1513" y="962"/>
                </a:lnTo>
                <a:lnTo>
                  <a:pt x="1513" y="962"/>
                </a:lnTo>
                <a:lnTo>
                  <a:pt x="1535" y="931"/>
                </a:lnTo>
                <a:lnTo>
                  <a:pt x="1548" y="914"/>
                </a:lnTo>
                <a:lnTo>
                  <a:pt x="1552" y="904"/>
                </a:lnTo>
                <a:lnTo>
                  <a:pt x="1558" y="893"/>
                </a:lnTo>
                <a:lnTo>
                  <a:pt x="1558" y="893"/>
                </a:lnTo>
                <a:close/>
                <a:moveTo>
                  <a:pt x="2788" y="931"/>
                </a:moveTo>
                <a:lnTo>
                  <a:pt x="2788" y="931"/>
                </a:lnTo>
                <a:lnTo>
                  <a:pt x="2786" y="929"/>
                </a:lnTo>
                <a:lnTo>
                  <a:pt x="2786" y="927"/>
                </a:lnTo>
                <a:lnTo>
                  <a:pt x="2788" y="924"/>
                </a:lnTo>
                <a:lnTo>
                  <a:pt x="2790" y="922"/>
                </a:lnTo>
                <a:lnTo>
                  <a:pt x="2796" y="921"/>
                </a:lnTo>
                <a:lnTo>
                  <a:pt x="2796" y="921"/>
                </a:lnTo>
                <a:lnTo>
                  <a:pt x="2796" y="915"/>
                </a:lnTo>
                <a:lnTo>
                  <a:pt x="2799" y="911"/>
                </a:lnTo>
                <a:lnTo>
                  <a:pt x="2806" y="903"/>
                </a:lnTo>
                <a:lnTo>
                  <a:pt x="2814" y="893"/>
                </a:lnTo>
                <a:lnTo>
                  <a:pt x="2818" y="886"/>
                </a:lnTo>
                <a:lnTo>
                  <a:pt x="2821" y="879"/>
                </a:lnTo>
                <a:lnTo>
                  <a:pt x="2821" y="879"/>
                </a:lnTo>
                <a:lnTo>
                  <a:pt x="2793" y="898"/>
                </a:lnTo>
                <a:lnTo>
                  <a:pt x="2765" y="918"/>
                </a:lnTo>
                <a:lnTo>
                  <a:pt x="2740" y="939"/>
                </a:lnTo>
                <a:lnTo>
                  <a:pt x="2714" y="962"/>
                </a:lnTo>
                <a:lnTo>
                  <a:pt x="2692" y="984"/>
                </a:lnTo>
                <a:lnTo>
                  <a:pt x="2669" y="1009"/>
                </a:lnTo>
                <a:lnTo>
                  <a:pt x="2648" y="1035"/>
                </a:lnTo>
                <a:lnTo>
                  <a:pt x="2629" y="1060"/>
                </a:lnTo>
                <a:lnTo>
                  <a:pt x="2629" y="1060"/>
                </a:lnTo>
                <a:lnTo>
                  <a:pt x="2647" y="1057"/>
                </a:lnTo>
                <a:lnTo>
                  <a:pt x="2662" y="1053"/>
                </a:lnTo>
                <a:lnTo>
                  <a:pt x="2677" y="1047"/>
                </a:lnTo>
                <a:lnTo>
                  <a:pt x="2689" y="1043"/>
                </a:lnTo>
                <a:lnTo>
                  <a:pt x="2776" y="941"/>
                </a:lnTo>
                <a:lnTo>
                  <a:pt x="2776" y="941"/>
                </a:lnTo>
                <a:lnTo>
                  <a:pt x="2780" y="939"/>
                </a:lnTo>
                <a:lnTo>
                  <a:pt x="2785" y="938"/>
                </a:lnTo>
                <a:lnTo>
                  <a:pt x="2788" y="935"/>
                </a:lnTo>
                <a:lnTo>
                  <a:pt x="2788" y="931"/>
                </a:lnTo>
                <a:lnTo>
                  <a:pt x="2788" y="931"/>
                </a:lnTo>
                <a:close/>
                <a:moveTo>
                  <a:pt x="1167" y="1049"/>
                </a:moveTo>
                <a:lnTo>
                  <a:pt x="1167" y="1049"/>
                </a:lnTo>
                <a:lnTo>
                  <a:pt x="1181" y="1053"/>
                </a:lnTo>
                <a:lnTo>
                  <a:pt x="1197" y="1056"/>
                </a:lnTo>
                <a:lnTo>
                  <a:pt x="1211" y="1057"/>
                </a:lnTo>
                <a:lnTo>
                  <a:pt x="1223" y="1057"/>
                </a:lnTo>
                <a:lnTo>
                  <a:pt x="1223" y="1057"/>
                </a:lnTo>
                <a:lnTo>
                  <a:pt x="1249" y="1021"/>
                </a:lnTo>
                <a:lnTo>
                  <a:pt x="1274" y="986"/>
                </a:lnTo>
                <a:lnTo>
                  <a:pt x="1323" y="915"/>
                </a:lnTo>
                <a:lnTo>
                  <a:pt x="1323" y="915"/>
                </a:lnTo>
                <a:lnTo>
                  <a:pt x="1329" y="907"/>
                </a:lnTo>
                <a:lnTo>
                  <a:pt x="1330" y="903"/>
                </a:lnTo>
                <a:lnTo>
                  <a:pt x="1332" y="897"/>
                </a:lnTo>
                <a:lnTo>
                  <a:pt x="1332" y="897"/>
                </a:lnTo>
                <a:lnTo>
                  <a:pt x="1315" y="908"/>
                </a:lnTo>
                <a:lnTo>
                  <a:pt x="1298" y="921"/>
                </a:lnTo>
                <a:lnTo>
                  <a:pt x="1283" y="934"/>
                </a:lnTo>
                <a:lnTo>
                  <a:pt x="1267" y="948"/>
                </a:lnTo>
                <a:lnTo>
                  <a:pt x="1239" y="976"/>
                </a:lnTo>
                <a:lnTo>
                  <a:pt x="1211" y="1007"/>
                </a:lnTo>
                <a:lnTo>
                  <a:pt x="1208" y="1000"/>
                </a:lnTo>
                <a:lnTo>
                  <a:pt x="1208" y="1000"/>
                </a:lnTo>
                <a:lnTo>
                  <a:pt x="1198" y="1011"/>
                </a:lnTo>
                <a:lnTo>
                  <a:pt x="1188" y="1023"/>
                </a:lnTo>
                <a:lnTo>
                  <a:pt x="1179" y="1036"/>
                </a:lnTo>
                <a:lnTo>
                  <a:pt x="1167" y="1049"/>
                </a:lnTo>
                <a:lnTo>
                  <a:pt x="1167" y="1049"/>
                </a:lnTo>
                <a:close/>
                <a:moveTo>
                  <a:pt x="1263" y="1026"/>
                </a:moveTo>
                <a:lnTo>
                  <a:pt x="1263" y="1026"/>
                </a:lnTo>
                <a:lnTo>
                  <a:pt x="1259" y="1032"/>
                </a:lnTo>
                <a:lnTo>
                  <a:pt x="1253" y="1040"/>
                </a:lnTo>
                <a:lnTo>
                  <a:pt x="1250" y="1050"/>
                </a:lnTo>
                <a:lnTo>
                  <a:pt x="1250" y="1054"/>
                </a:lnTo>
                <a:lnTo>
                  <a:pt x="1250" y="1060"/>
                </a:lnTo>
                <a:lnTo>
                  <a:pt x="1250" y="1060"/>
                </a:lnTo>
                <a:lnTo>
                  <a:pt x="1266" y="1059"/>
                </a:lnTo>
                <a:lnTo>
                  <a:pt x="1281" y="1060"/>
                </a:lnTo>
                <a:lnTo>
                  <a:pt x="1304" y="1061"/>
                </a:lnTo>
                <a:lnTo>
                  <a:pt x="1304" y="1061"/>
                </a:lnTo>
                <a:lnTo>
                  <a:pt x="1313" y="1040"/>
                </a:lnTo>
                <a:lnTo>
                  <a:pt x="1326" y="1021"/>
                </a:lnTo>
                <a:lnTo>
                  <a:pt x="1351" y="980"/>
                </a:lnTo>
                <a:lnTo>
                  <a:pt x="1377" y="943"/>
                </a:lnTo>
                <a:lnTo>
                  <a:pt x="1403" y="910"/>
                </a:lnTo>
                <a:lnTo>
                  <a:pt x="1403" y="910"/>
                </a:lnTo>
                <a:lnTo>
                  <a:pt x="1405" y="907"/>
                </a:lnTo>
                <a:lnTo>
                  <a:pt x="1405" y="904"/>
                </a:lnTo>
                <a:lnTo>
                  <a:pt x="1403" y="898"/>
                </a:lnTo>
                <a:lnTo>
                  <a:pt x="1403" y="898"/>
                </a:lnTo>
                <a:lnTo>
                  <a:pt x="1367" y="929"/>
                </a:lnTo>
                <a:lnTo>
                  <a:pt x="1330" y="962"/>
                </a:lnTo>
                <a:lnTo>
                  <a:pt x="1294" y="994"/>
                </a:lnTo>
                <a:lnTo>
                  <a:pt x="1263" y="1026"/>
                </a:lnTo>
                <a:lnTo>
                  <a:pt x="1263" y="1026"/>
                </a:lnTo>
                <a:close/>
                <a:moveTo>
                  <a:pt x="1104" y="904"/>
                </a:moveTo>
                <a:lnTo>
                  <a:pt x="1104" y="904"/>
                </a:lnTo>
                <a:lnTo>
                  <a:pt x="1082" y="920"/>
                </a:lnTo>
                <a:lnTo>
                  <a:pt x="1062" y="936"/>
                </a:lnTo>
                <a:lnTo>
                  <a:pt x="1041" y="953"/>
                </a:lnTo>
                <a:lnTo>
                  <a:pt x="1021" y="970"/>
                </a:lnTo>
                <a:lnTo>
                  <a:pt x="1003" y="988"/>
                </a:lnTo>
                <a:lnTo>
                  <a:pt x="985" y="1007"/>
                </a:lnTo>
                <a:lnTo>
                  <a:pt x="966" y="1026"/>
                </a:lnTo>
                <a:lnTo>
                  <a:pt x="949" y="1046"/>
                </a:lnTo>
                <a:lnTo>
                  <a:pt x="949" y="1046"/>
                </a:lnTo>
                <a:lnTo>
                  <a:pt x="964" y="1047"/>
                </a:lnTo>
                <a:lnTo>
                  <a:pt x="978" y="1047"/>
                </a:lnTo>
                <a:lnTo>
                  <a:pt x="1010" y="1047"/>
                </a:lnTo>
                <a:lnTo>
                  <a:pt x="1010" y="1047"/>
                </a:lnTo>
                <a:lnTo>
                  <a:pt x="1011" y="1046"/>
                </a:lnTo>
                <a:lnTo>
                  <a:pt x="1014" y="1045"/>
                </a:lnTo>
                <a:lnTo>
                  <a:pt x="1017" y="1039"/>
                </a:lnTo>
                <a:lnTo>
                  <a:pt x="1020" y="1032"/>
                </a:lnTo>
                <a:lnTo>
                  <a:pt x="1024" y="1026"/>
                </a:lnTo>
                <a:lnTo>
                  <a:pt x="1024" y="1026"/>
                </a:lnTo>
                <a:lnTo>
                  <a:pt x="1069" y="964"/>
                </a:lnTo>
                <a:lnTo>
                  <a:pt x="1091" y="934"/>
                </a:lnTo>
                <a:lnTo>
                  <a:pt x="1110" y="903"/>
                </a:lnTo>
                <a:lnTo>
                  <a:pt x="1110" y="903"/>
                </a:lnTo>
                <a:lnTo>
                  <a:pt x="1105" y="903"/>
                </a:lnTo>
                <a:lnTo>
                  <a:pt x="1104" y="904"/>
                </a:lnTo>
                <a:lnTo>
                  <a:pt x="1104" y="904"/>
                </a:lnTo>
                <a:close/>
                <a:moveTo>
                  <a:pt x="1107" y="1032"/>
                </a:moveTo>
                <a:lnTo>
                  <a:pt x="1107" y="1032"/>
                </a:lnTo>
                <a:lnTo>
                  <a:pt x="1103" y="1033"/>
                </a:lnTo>
                <a:lnTo>
                  <a:pt x="1101" y="1035"/>
                </a:lnTo>
                <a:lnTo>
                  <a:pt x="1100" y="1038"/>
                </a:lnTo>
                <a:lnTo>
                  <a:pt x="1098" y="1042"/>
                </a:lnTo>
                <a:lnTo>
                  <a:pt x="1098" y="1042"/>
                </a:lnTo>
                <a:lnTo>
                  <a:pt x="1098" y="1046"/>
                </a:lnTo>
                <a:lnTo>
                  <a:pt x="1098" y="1049"/>
                </a:lnTo>
                <a:lnTo>
                  <a:pt x="1101" y="1052"/>
                </a:lnTo>
                <a:lnTo>
                  <a:pt x="1104" y="1053"/>
                </a:lnTo>
                <a:lnTo>
                  <a:pt x="1111" y="1056"/>
                </a:lnTo>
                <a:lnTo>
                  <a:pt x="1121" y="1057"/>
                </a:lnTo>
                <a:lnTo>
                  <a:pt x="1129" y="1057"/>
                </a:lnTo>
                <a:lnTo>
                  <a:pt x="1138" y="1056"/>
                </a:lnTo>
                <a:lnTo>
                  <a:pt x="1145" y="1053"/>
                </a:lnTo>
                <a:lnTo>
                  <a:pt x="1149" y="1052"/>
                </a:lnTo>
                <a:lnTo>
                  <a:pt x="1261" y="898"/>
                </a:lnTo>
                <a:lnTo>
                  <a:pt x="1261" y="898"/>
                </a:lnTo>
                <a:lnTo>
                  <a:pt x="1257" y="898"/>
                </a:lnTo>
                <a:lnTo>
                  <a:pt x="1256" y="897"/>
                </a:lnTo>
                <a:lnTo>
                  <a:pt x="1254" y="896"/>
                </a:lnTo>
                <a:lnTo>
                  <a:pt x="1256" y="894"/>
                </a:lnTo>
                <a:lnTo>
                  <a:pt x="1233" y="908"/>
                </a:lnTo>
                <a:lnTo>
                  <a:pt x="1238" y="908"/>
                </a:lnTo>
                <a:lnTo>
                  <a:pt x="1240" y="905"/>
                </a:lnTo>
                <a:lnTo>
                  <a:pt x="1238" y="908"/>
                </a:lnTo>
                <a:lnTo>
                  <a:pt x="1238" y="908"/>
                </a:lnTo>
                <a:lnTo>
                  <a:pt x="1222" y="921"/>
                </a:lnTo>
                <a:lnTo>
                  <a:pt x="1208" y="934"/>
                </a:lnTo>
                <a:lnTo>
                  <a:pt x="1180" y="962"/>
                </a:lnTo>
                <a:lnTo>
                  <a:pt x="1152" y="990"/>
                </a:lnTo>
                <a:lnTo>
                  <a:pt x="1136" y="1002"/>
                </a:lnTo>
                <a:lnTo>
                  <a:pt x="1122" y="1014"/>
                </a:lnTo>
                <a:lnTo>
                  <a:pt x="1122" y="1014"/>
                </a:lnTo>
                <a:lnTo>
                  <a:pt x="1118" y="1015"/>
                </a:lnTo>
                <a:lnTo>
                  <a:pt x="1114" y="1015"/>
                </a:lnTo>
                <a:lnTo>
                  <a:pt x="1114" y="1015"/>
                </a:lnTo>
                <a:lnTo>
                  <a:pt x="1115" y="1021"/>
                </a:lnTo>
                <a:lnTo>
                  <a:pt x="1115" y="1026"/>
                </a:lnTo>
                <a:lnTo>
                  <a:pt x="1112" y="1031"/>
                </a:lnTo>
                <a:lnTo>
                  <a:pt x="1107" y="1032"/>
                </a:lnTo>
                <a:lnTo>
                  <a:pt x="1107" y="1032"/>
                </a:lnTo>
                <a:close/>
                <a:moveTo>
                  <a:pt x="663" y="1039"/>
                </a:moveTo>
                <a:lnTo>
                  <a:pt x="663" y="1039"/>
                </a:lnTo>
                <a:lnTo>
                  <a:pt x="695" y="1042"/>
                </a:lnTo>
                <a:lnTo>
                  <a:pt x="711" y="1042"/>
                </a:lnTo>
                <a:lnTo>
                  <a:pt x="725" y="1042"/>
                </a:lnTo>
                <a:lnTo>
                  <a:pt x="725" y="1042"/>
                </a:lnTo>
                <a:lnTo>
                  <a:pt x="747" y="1005"/>
                </a:lnTo>
                <a:lnTo>
                  <a:pt x="770" y="970"/>
                </a:lnTo>
                <a:lnTo>
                  <a:pt x="792" y="938"/>
                </a:lnTo>
                <a:lnTo>
                  <a:pt x="816" y="910"/>
                </a:lnTo>
                <a:lnTo>
                  <a:pt x="816" y="910"/>
                </a:lnTo>
                <a:lnTo>
                  <a:pt x="817" y="907"/>
                </a:lnTo>
                <a:lnTo>
                  <a:pt x="817" y="904"/>
                </a:lnTo>
                <a:lnTo>
                  <a:pt x="817" y="898"/>
                </a:lnTo>
                <a:lnTo>
                  <a:pt x="817" y="898"/>
                </a:lnTo>
                <a:lnTo>
                  <a:pt x="799" y="910"/>
                </a:lnTo>
                <a:lnTo>
                  <a:pt x="782" y="922"/>
                </a:lnTo>
                <a:lnTo>
                  <a:pt x="765" y="935"/>
                </a:lnTo>
                <a:lnTo>
                  <a:pt x="750" y="949"/>
                </a:lnTo>
                <a:lnTo>
                  <a:pt x="720" y="979"/>
                </a:lnTo>
                <a:lnTo>
                  <a:pt x="691" y="1008"/>
                </a:lnTo>
                <a:lnTo>
                  <a:pt x="688" y="1007"/>
                </a:lnTo>
                <a:lnTo>
                  <a:pt x="688" y="1007"/>
                </a:lnTo>
                <a:lnTo>
                  <a:pt x="682" y="1009"/>
                </a:lnTo>
                <a:lnTo>
                  <a:pt x="678" y="1012"/>
                </a:lnTo>
                <a:lnTo>
                  <a:pt x="674" y="1016"/>
                </a:lnTo>
                <a:lnTo>
                  <a:pt x="671" y="1021"/>
                </a:lnTo>
                <a:lnTo>
                  <a:pt x="667" y="1031"/>
                </a:lnTo>
                <a:lnTo>
                  <a:pt x="663" y="1039"/>
                </a:lnTo>
                <a:lnTo>
                  <a:pt x="663" y="1039"/>
                </a:lnTo>
                <a:close/>
                <a:moveTo>
                  <a:pt x="2196" y="964"/>
                </a:moveTo>
                <a:lnTo>
                  <a:pt x="2196" y="964"/>
                </a:lnTo>
                <a:lnTo>
                  <a:pt x="2200" y="957"/>
                </a:lnTo>
                <a:lnTo>
                  <a:pt x="2203" y="953"/>
                </a:lnTo>
                <a:lnTo>
                  <a:pt x="2210" y="945"/>
                </a:lnTo>
                <a:lnTo>
                  <a:pt x="2217" y="936"/>
                </a:lnTo>
                <a:lnTo>
                  <a:pt x="2220" y="931"/>
                </a:lnTo>
                <a:lnTo>
                  <a:pt x="2221" y="922"/>
                </a:lnTo>
                <a:lnTo>
                  <a:pt x="2221" y="922"/>
                </a:lnTo>
                <a:lnTo>
                  <a:pt x="2200" y="939"/>
                </a:lnTo>
                <a:lnTo>
                  <a:pt x="2179" y="956"/>
                </a:lnTo>
                <a:lnTo>
                  <a:pt x="2159" y="973"/>
                </a:lnTo>
                <a:lnTo>
                  <a:pt x="2140" y="991"/>
                </a:lnTo>
                <a:lnTo>
                  <a:pt x="2102" y="1028"/>
                </a:lnTo>
                <a:lnTo>
                  <a:pt x="2068" y="1067"/>
                </a:lnTo>
                <a:lnTo>
                  <a:pt x="2068" y="1067"/>
                </a:lnTo>
                <a:lnTo>
                  <a:pt x="2065" y="1073"/>
                </a:lnTo>
                <a:lnTo>
                  <a:pt x="2064" y="1077"/>
                </a:lnTo>
                <a:lnTo>
                  <a:pt x="2064" y="1078"/>
                </a:lnTo>
                <a:lnTo>
                  <a:pt x="2065" y="1080"/>
                </a:lnTo>
                <a:lnTo>
                  <a:pt x="2068" y="1081"/>
                </a:lnTo>
                <a:lnTo>
                  <a:pt x="2071" y="1081"/>
                </a:lnTo>
                <a:lnTo>
                  <a:pt x="2071" y="1081"/>
                </a:lnTo>
                <a:lnTo>
                  <a:pt x="2093" y="1080"/>
                </a:lnTo>
                <a:lnTo>
                  <a:pt x="2103" y="1080"/>
                </a:lnTo>
                <a:lnTo>
                  <a:pt x="2113" y="1080"/>
                </a:lnTo>
                <a:lnTo>
                  <a:pt x="2193" y="969"/>
                </a:lnTo>
                <a:lnTo>
                  <a:pt x="2196" y="964"/>
                </a:lnTo>
                <a:close/>
                <a:moveTo>
                  <a:pt x="1741" y="910"/>
                </a:moveTo>
                <a:lnTo>
                  <a:pt x="1741" y="910"/>
                </a:lnTo>
                <a:lnTo>
                  <a:pt x="1720" y="927"/>
                </a:lnTo>
                <a:lnTo>
                  <a:pt x="1698" y="945"/>
                </a:lnTo>
                <a:lnTo>
                  <a:pt x="1679" y="964"/>
                </a:lnTo>
                <a:lnTo>
                  <a:pt x="1661" y="984"/>
                </a:lnTo>
                <a:lnTo>
                  <a:pt x="1624" y="1026"/>
                </a:lnTo>
                <a:lnTo>
                  <a:pt x="1589" y="1068"/>
                </a:lnTo>
                <a:lnTo>
                  <a:pt x="1589" y="1068"/>
                </a:lnTo>
                <a:lnTo>
                  <a:pt x="1596" y="1073"/>
                </a:lnTo>
                <a:lnTo>
                  <a:pt x="1604" y="1074"/>
                </a:lnTo>
                <a:lnTo>
                  <a:pt x="1611" y="1074"/>
                </a:lnTo>
                <a:lnTo>
                  <a:pt x="1616" y="1071"/>
                </a:lnTo>
                <a:lnTo>
                  <a:pt x="1616" y="1071"/>
                </a:lnTo>
                <a:lnTo>
                  <a:pt x="1655" y="1032"/>
                </a:lnTo>
                <a:lnTo>
                  <a:pt x="1693" y="991"/>
                </a:lnTo>
                <a:lnTo>
                  <a:pt x="1711" y="970"/>
                </a:lnTo>
                <a:lnTo>
                  <a:pt x="1728" y="949"/>
                </a:lnTo>
                <a:lnTo>
                  <a:pt x="1743" y="927"/>
                </a:lnTo>
                <a:lnTo>
                  <a:pt x="1759" y="904"/>
                </a:lnTo>
                <a:lnTo>
                  <a:pt x="1759" y="904"/>
                </a:lnTo>
                <a:lnTo>
                  <a:pt x="1749" y="905"/>
                </a:lnTo>
                <a:lnTo>
                  <a:pt x="1741" y="910"/>
                </a:lnTo>
                <a:lnTo>
                  <a:pt x="1741" y="910"/>
                </a:lnTo>
                <a:close/>
                <a:moveTo>
                  <a:pt x="1836" y="1078"/>
                </a:moveTo>
                <a:lnTo>
                  <a:pt x="1836" y="1078"/>
                </a:lnTo>
                <a:lnTo>
                  <a:pt x="1852" y="1081"/>
                </a:lnTo>
                <a:lnTo>
                  <a:pt x="1870" y="1084"/>
                </a:lnTo>
                <a:lnTo>
                  <a:pt x="1878" y="1083"/>
                </a:lnTo>
                <a:lnTo>
                  <a:pt x="1887" y="1081"/>
                </a:lnTo>
                <a:lnTo>
                  <a:pt x="1892" y="1078"/>
                </a:lnTo>
                <a:lnTo>
                  <a:pt x="1898" y="1074"/>
                </a:lnTo>
                <a:lnTo>
                  <a:pt x="1898" y="1074"/>
                </a:lnTo>
                <a:lnTo>
                  <a:pt x="1908" y="1059"/>
                </a:lnTo>
                <a:lnTo>
                  <a:pt x="1912" y="1052"/>
                </a:lnTo>
                <a:lnTo>
                  <a:pt x="1915" y="1043"/>
                </a:lnTo>
                <a:lnTo>
                  <a:pt x="1915" y="1043"/>
                </a:lnTo>
                <a:lnTo>
                  <a:pt x="1915" y="1042"/>
                </a:lnTo>
                <a:lnTo>
                  <a:pt x="1916" y="1038"/>
                </a:lnTo>
                <a:lnTo>
                  <a:pt x="1923" y="1028"/>
                </a:lnTo>
                <a:lnTo>
                  <a:pt x="1942" y="1007"/>
                </a:lnTo>
                <a:lnTo>
                  <a:pt x="1942" y="1007"/>
                </a:lnTo>
                <a:lnTo>
                  <a:pt x="1943" y="1007"/>
                </a:lnTo>
                <a:lnTo>
                  <a:pt x="2015" y="908"/>
                </a:lnTo>
                <a:lnTo>
                  <a:pt x="2015" y="908"/>
                </a:lnTo>
                <a:lnTo>
                  <a:pt x="1980" y="938"/>
                </a:lnTo>
                <a:lnTo>
                  <a:pt x="1946" y="967"/>
                </a:lnTo>
                <a:lnTo>
                  <a:pt x="1913" y="1000"/>
                </a:lnTo>
                <a:lnTo>
                  <a:pt x="1881" y="1032"/>
                </a:lnTo>
                <a:lnTo>
                  <a:pt x="1880" y="1026"/>
                </a:lnTo>
                <a:lnTo>
                  <a:pt x="1880" y="1026"/>
                </a:lnTo>
                <a:lnTo>
                  <a:pt x="1874" y="1032"/>
                </a:lnTo>
                <a:lnTo>
                  <a:pt x="1869" y="1038"/>
                </a:lnTo>
                <a:lnTo>
                  <a:pt x="1860" y="1052"/>
                </a:lnTo>
                <a:lnTo>
                  <a:pt x="1849" y="1066"/>
                </a:lnTo>
                <a:lnTo>
                  <a:pt x="1843" y="1073"/>
                </a:lnTo>
                <a:lnTo>
                  <a:pt x="1836" y="1078"/>
                </a:lnTo>
                <a:lnTo>
                  <a:pt x="1836" y="1078"/>
                </a:lnTo>
                <a:close/>
                <a:moveTo>
                  <a:pt x="2650" y="918"/>
                </a:moveTo>
                <a:lnTo>
                  <a:pt x="2650" y="918"/>
                </a:lnTo>
                <a:lnTo>
                  <a:pt x="2608" y="952"/>
                </a:lnTo>
                <a:lnTo>
                  <a:pt x="2588" y="970"/>
                </a:lnTo>
                <a:lnTo>
                  <a:pt x="2568" y="988"/>
                </a:lnTo>
                <a:lnTo>
                  <a:pt x="2549" y="1008"/>
                </a:lnTo>
                <a:lnTo>
                  <a:pt x="2530" y="1028"/>
                </a:lnTo>
                <a:lnTo>
                  <a:pt x="2512" y="1049"/>
                </a:lnTo>
                <a:lnTo>
                  <a:pt x="2495" y="1071"/>
                </a:lnTo>
                <a:lnTo>
                  <a:pt x="2495" y="1071"/>
                </a:lnTo>
                <a:lnTo>
                  <a:pt x="2509" y="1071"/>
                </a:lnTo>
                <a:lnTo>
                  <a:pt x="2525" y="1073"/>
                </a:lnTo>
                <a:lnTo>
                  <a:pt x="2533" y="1073"/>
                </a:lnTo>
                <a:lnTo>
                  <a:pt x="2540" y="1071"/>
                </a:lnTo>
                <a:lnTo>
                  <a:pt x="2544" y="1070"/>
                </a:lnTo>
                <a:lnTo>
                  <a:pt x="2549" y="1067"/>
                </a:lnTo>
                <a:lnTo>
                  <a:pt x="2549" y="1067"/>
                </a:lnTo>
                <a:lnTo>
                  <a:pt x="2570" y="1033"/>
                </a:lnTo>
                <a:lnTo>
                  <a:pt x="2592" y="1001"/>
                </a:lnTo>
                <a:lnTo>
                  <a:pt x="2603" y="986"/>
                </a:lnTo>
                <a:lnTo>
                  <a:pt x="2616" y="972"/>
                </a:lnTo>
                <a:lnTo>
                  <a:pt x="2629" y="957"/>
                </a:lnTo>
                <a:lnTo>
                  <a:pt x="2643" y="945"/>
                </a:lnTo>
                <a:lnTo>
                  <a:pt x="2643" y="945"/>
                </a:lnTo>
                <a:lnTo>
                  <a:pt x="2644" y="943"/>
                </a:lnTo>
                <a:lnTo>
                  <a:pt x="2641" y="946"/>
                </a:lnTo>
                <a:lnTo>
                  <a:pt x="2639" y="948"/>
                </a:lnTo>
                <a:lnTo>
                  <a:pt x="2640" y="945"/>
                </a:lnTo>
                <a:lnTo>
                  <a:pt x="2640" y="945"/>
                </a:lnTo>
                <a:lnTo>
                  <a:pt x="2644" y="939"/>
                </a:lnTo>
                <a:lnTo>
                  <a:pt x="2648" y="931"/>
                </a:lnTo>
                <a:lnTo>
                  <a:pt x="2650" y="924"/>
                </a:lnTo>
                <a:lnTo>
                  <a:pt x="2654" y="917"/>
                </a:lnTo>
                <a:lnTo>
                  <a:pt x="2654" y="917"/>
                </a:lnTo>
                <a:lnTo>
                  <a:pt x="2650" y="918"/>
                </a:lnTo>
                <a:lnTo>
                  <a:pt x="2650" y="918"/>
                </a:lnTo>
                <a:close/>
                <a:moveTo>
                  <a:pt x="23" y="461"/>
                </a:moveTo>
                <a:lnTo>
                  <a:pt x="23" y="461"/>
                </a:lnTo>
                <a:lnTo>
                  <a:pt x="35" y="439"/>
                </a:lnTo>
                <a:lnTo>
                  <a:pt x="46" y="415"/>
                </a:lnTo>
                <a:lnTo>
                  <a:pt x="71" y="370"/>
                </a:lnTo>
                <a:lnTo>
                  <a:pt x="71" y="370"/>
                </a:lnTo>
                <a:lnTo>
                  <a:pt x="61" y="380"/>
                </a:lnTo>
                <a:lnTo>
                  <a:pt x="53" y="391"/>
                </a:lnTo>
                <a:lnTo>
                  <a:pt x="45" y="401"/>
                </a:lnTo>
                <a:lnTo>
                  <a:pt x="35" y="409"/>
                </a:lnTo>
                <a:lnTo>
                  <a:pt x="35" y="409"/>
                </a:lnTo>
                <a:lnTo>
                  <a:pt x="39" y="394"/>
                </a:lnTo>
                <a:lnTo>
                  <a:pt x="45" y="378"/>
                </a:lnTo>
                <a:lnTo>
                  <a:pt x="57" y="349"/>
                </a:lnTo>
                <a:lnTo>
                  <a:pt x="73" y="319"/>
                </a:lnTo>
                <a:lnTo>
                  <a:pt x="87" y="293"/>
                </a:lnTo>
                <a:lnTo>
                  <a:pt x="52" y="339"/>
                </a:lnTo>
                <a:lnTo>
                  <a:pt x="52" y="339"/>
                </a:lnTo>
                <a:lnTo>
                  <a:pt x="49" y="342"/>
                </a:lnTo>
                <a:lnTo>
                  <a:pt x="47" y="343"/>
                </a:lnTo>
                <a:lnTo>
                  <a:pt x="46" y="341"/>
                </a:lnTo>
                <a:lnTo>
                  <a:pt x="45" y="339"/>
                </a:lnTo>
                <a:lnTo>
                  <a:pt x="45" y="332"/>
                </a:lnTo>
                <a:lnTo>
                  <a:pt x="46" y="326"/>
                </a:lnTo>
                <a:lnTo>
                  <a:pt x="46" y="326"/>
                </a:lnTo>
                <a:lnTo>
                  <a:pt x="68" y="290"/>
                </a:lnTo>
                <a:lnTo>
                  <a:pt x="89" y="252"/>
                </a:lnTo>
                <a:lnTo>
                  <a:pt x="111" y="214"/>
                </a:lnTo>
                <a:lnTo>
                  <a:pt x="132" y="178"/>
                </a:lnTo>
                <a:lnTo>
                  <a:pt x="122" y="185"/>
                </a:lnTo>
                <a:lnTo>
                  <a:pt x="122" y="185"/>
                </a:lnTo>
                <a:lnTo>
                  <a:pt x="99" y="208"/>
                </a:lnTo>
                <a:lnTo>
                  <a:pt x="78" y="235"/>
                </a:lnTo>
                <a:lnTo>
                  <a:pt x="68" y="251"/>
                </a:lnTo>
                <a:lnTo>
                  <a:pt x="60" y="266"/>
                </a:lnTo>
                <a:lnTo>
                  <a:pt x="52" y="282"/>
                </a:lnTo>
                <a:lnTo>
                  <a:pt x="43" y="298"/>
                </a:lnTo>
                <a:lnTo>
                  <a:pt x="37" y="315"/>
                </a:lnTo>
                <a:lnTo>
                  <a:pt x="32" y="334"/>
                </a:lnTo>
                <a:lnTo>
                  <a:pt x="26" y="353"/>
                </a:lnTo>
                <a:lnTo>
                  <a:pt x="23" y="373"/>
                </a:lnTo>
                <a:lnTo>
                  <a:pt x="21" y="394"/>
                </a:lnTo>
                <a:lnTo>
                  <a:pt x="21" y="415"/>
                </a:lnTo>
                <a:lnTo>
                  <a:pt x="21" y="438"/>
                </a:lnTo>
                <a:lnTo>
                  <a:pt x="23" y="461"/>
                </a:lnTo>
                <a:lnTo>
                  <a:pt x="23" y="461"/>
                </a:lnTo>
                <a:close/>
                <a:moveTo>
                  <a:pt x="926" y="1002"/>
                </a:moveTo>
                <a:lnTo>
                  <a:pt x="926" y="1002"/>
                </a:lnTo>
                <a:lnTo>
                  <a:pt x="919" y="1005"/>
                </a:lnTo>
                <a:lnTo>
                  <a:pt x="913" y="1008"/>
                </a:lnTo>
                <a:lnTo>
                  <a:pt x="906" y="1012"/>
                </a:lnTo>
                <a:lnTo>
                  <a:pt x="900" y="1018"/>
                </a:lnTo>
                <a:lnTo>
                  <a:pt x="895" y="1025"/>
                </a:lnTo>
                <a:lnTo>
                  <a:pt x="890" y="1032"/>
                </a:lnTo>
                <a:lnTo>
                  <a:pt x="888" y="1040"/>
                </a:lnTo>
                <a:lnTo>
                  <a:pt x="886" y="1049"/>
                </a:lnTo>
                <a:lnTo>
                  <a:pt x="886" y="1049"/>
                </a:lnTo>
                <a:lnTo>
                  <a:pt x="909" y="1050"/>
                </a:lnTo>
                <a:lnTo>
                  <a:pt x="923" y="1050"/>
                </a:lnTo>
                <a:lnTo>
                  <a:pt x="928" y="1050"/>
                </a:lnTo>
                <a:lnTo>
                  <a:pt x="931" y="1049"/>
                </a:lnTo>
                <a:lnTo>
                  <a:pt x="931" y="1049"/>
                </a:lnTo>
                <a:lnTo>
                  <a:pt x="935" y="1046"/>
                </a:lnTo>
                <a:lnTo>
                  <a:pt x="940" y="1040"/>
                </a:lnTo>
                <a:lnTo>
                  <a:pt x="949" y="1028"/>
                </a:lnTo>
                <a:lnTo>
                  <a:pt x="965" y="1004"/>
                </a:lnTo>
                <a:lnTo>
                  <a:pt x="965" y="1004"/>
                </a:lnTo>
                <a:lnTo>
                  <a:pt x="985" y="977"/>
                </a:lnTo>
                <a:lnTo>
                  <a:pt x="1006" y="949"/>
                </a:lnTo>
                <a:lnTo>
                  <a:pt x="1024" y="920"/>
                </a:lnTo>
                <a:lnTo>
                  <a:pt x="1041" y="891"/>
                </a:lnTo>
                <a:lnTo>
                  <a:pt x="1041" y="891"/>
                </a:lnTo>
                <a:lnTo>
                  <a:pt x="1010" y="917"/>
                </a:lnTo>
                <a:lnTo>
                  <a:pt x="980" y="942"/>
                </a:lnTo>
                <a:lnTo>
                  <a:pt x="952" y="972"/>
                </a:lnTo>
                <a:lnTo>
                  <a:pt x="926" y="1002"/>
                </a:lnTo>
                <a:lnTo>
                  <a:pt x="926" y="1002"/>
                </a:lnTo>
                <a:close/>
                <a:moveTo>
                  <a:pt x="948" y="901"/>
                </a:moveTo>
                <a:lnTo>
                  <a:pt x="948" y="901"/>
                </a:lnTo>
                <a:lnTo>
                  <a:pt x="930" y="914"/>
                </a:lnTo>
                <a:lnTo>
                  <a:pt x="913" y="929"/>
                </a:lnTo>
                <a:lnTo>
                  <a:pt x="879" y="960"/>
                </a:lnTo>
                <a:lnTo>
                  <a:pt x="845" y="991"/>
                </a:lnTo>
                <a:lnTo>
                  <a:pt x="829" y="1005"/>
                </a:lnTo>
                <a:lnTo>
                  <a:pt x="810" y="1021"/>
                </a:lnTo>
                <a:lnTo>
                  <a:pt x="810" y="1021"/>
                </a:lnTo>
                <a:lnTo>
                  <a:pt x="810" y="1023"/>
                </a:lnTo>
                <a:lnTo>
                  <a:pt x="810" y="1026"/>
                </a:lnTo>
                <a:lnTo>
                  <a:pt x="808" y="1031"/>
                </a:lnTo>
                <a:lnTo>
                  <a:pt x="803" y="1033"/>
                </a:lnTo>
                <a:lnTo>
                  <a:pt x="798" y="1035"/>
                </a:lnTo>
                <a:lnTo>
                  <a:pt x="798" y="1035"/>
                </a:lnTo>
                <a:lnTo>
                  <a:pt x="795" y="1036"/>
                </a:lnTo>
                <a:lnTo>
                  <a:pt x="793" y="1038"/>
                </a:lnTo>
                <a:lnTo>
                  <a:pt x="793" y="1040"/>
                </a:lnTo>
                <a:lnTo>
                  <a:pt x="793" y="1040"/>
                </a:lnTo>
                <a:lnTo>
                  <a:pt x="795" y="1042"/>
                </a:lnTo>
                <a:lnTo>
                  <a:pt x="796" y="1040"/>
                </a:lnTo>
                <a:lnTo>
                  <a:pt x="798" y="1039"/>
                </a:lnTo>
                <a:lnTo>
                  <a:pt x="798" y="1039"/>
                </a:lnTo>
                <a:lnTo>
                  <a:pt x="802" y="1042"/>
                </a:lnTo>
                <a:lnTo>
                  <a:pt x="809" y="1043"/>
                </a:lnTo>
                <a:lnTo>
                  <a:pt x="816" y="1045"/>
                </a:lnTo>
                <a:lnTo>
                  <a:pt x="824" y="1045"/>
                </a:lnTo>
                <a:lnTo>
                  <a:pt x="840" y="1043"/>
                </a:lnTo>
                <a:lnTo>
                  <a:pt x="855" y="1043"/>
                </a:lnTo>
                <a:lnTo>
                  <a:pt x="855" y="1043"/>
                </a:lnTo>
                <a:lnTo>
                  <a:pt x="867" y="1023"/>
                </a:lnTo>
                <a:lnTo>
                  <a:pt x="879" y="1005"/>
                </a:lnTo>
                <a:lnTo>
                  <a:pt x="906" y="967"/>
                </a:lnTo>
                <a:lnTo>
                  <a:pt x="933" y="931"/>
                </a:lnTo>
                <a:lnTo>
                  <a:pt x="959" y="898"/>
                </a:lnTo>
                <a:lnTo>
                  <a:pt x="959" y="898"/>
                </a:lnTo>
                <a:lnTo>
                  <a:pt x="954" y="898"/>
                </a:lnTo>
                <a:lnTo>
                  <a:pt x="948" y="901"/>
                </a:lnTo>
                <a:lnTo>
                  <a:pt x="948" y="901"/>
                </a:lnTo>
                <a:close/>
                <a:moveTo>
                  <a:pt x="2724" y="912"/>
                </a:moveTo>
                <a:lnTo>
                  <a:pt x="2724" y="912"/>
                </a:lnTo>
                <a:lnTo>
                  <a:pt x="2702" y="929"/>
                </a:lnTo>
                <a:lnTo>
                  <a:pt x="2679" y="946"/>
                </a:lnTo>
                <a:lnTo>
                  <a:pt x="2658" y="964"/>
                </a:lnTo>
                <a:lnTo>
                  <a:pt x="2639" y="983"/>
                </a:lnTo>
                <a:lnTo>
                  <a:pt x="2619" y="1002"/>
                </a:lnTo>
                <a:lnTo>
                  <a:pt x="2599" y="1023"/>
                </a:lnTo>
                <a:lnTo>
                  <a:pt x="2581" y="1046"/>
                </a:lnTo>
                <a:lnTo>
                  <a:pt x="2564" y="1068"/>
                </a:lnTo>
                <a:lnTo>
                  <a:pt x="2564" y="1068"/>
                </a:lnTo>
                <a:lnTo>
                  <a:pt x="2578" y="1068"/>
                </a:lnTo>
                <a:lnTo>
                  <a:pt x="2591" y="1070"/>
                </a:lnTo>
                <a:lnTo>
                  <a:pt x="2602" y="1068"/>
                </a:lnTo>
                <a:lnTo>
                  <a:pt x="2606" y="1067"/>
                </a:lnTo>
                <a:lnTo>
                  <a:pt x="2609" y="1064"/>
                </a:lnTo>
                <a:lnTo>
                  <a:pt x="2692" y="962"/>
                </a:lnTo>
                <a:lnTo>
                  <a:pt x="2692" y="962"/>
                </a:lnTo>
                <a:lnTo>
                  <a:pt x="2698" y="959"/>
                </a:lnTo>
                <a:lnTo>
                  <a:pt x="2703" y="953"/>
                </a:lnTo>
                <a:lnTo>
                  <a:pt x="2709" y="948"/>
                </a:lnTo>
                <a:lnTo>
                  <a:pt x="2714" y="941"/>
                </a:lnTo>
                <a:lnTo>
                  <a:pt x="2720" y="932"/>
                </a:lnTo>
                <a:lnTo>
                  <a:pt x="2724" y="924"/>
                </a:lnTo>
                <a:lnTo>
                  <a:pt x="2729" y="915"/>
                </a:lnTo>
                <a:lnTo>
                  <a:pt x="2730" y="907"/>
                </a:lnTo>
                <a:lnTo>
                  <a:pt x="2730" y="907"/>
                </a:lnTo>
                <a:lnTo>
                  <a:pt x="2724" y="912"/>
                </a:lnTo>
                <a:lnTo>
                  <a:pt x="2724" y="912"/>
                </a:lnTo>
                <a:close/>
                <a:moveTo>
                  <a:pt x="81" y="737"/>
                </a:moveTo>
                <a:lnTo>
                  <a:pt x="81" y="737"/>
                </a:lnTo>
                <a:lnTo>
                  <a:pt x="75" y="747"/>
                </a:lnTo>
                <a:lnTo>
                  <a:pt x="71" y="757"/>
                </a:lnTo>
                <a:lnTo>
                  <a:pt x="71" y="757"/>
                </a:lnTo>
                <a:lnTo>
                  <a:pt x="92" y="730"/>
                </a:lnTo>
                <a:lnTo>
                  <a:pt x="113" y="703"/>
                </a:lnTo>
                <a:lnTo>
                  <a:pt x="136" y="679"/>
                </a:lnTo>
                <a:lnTo>
                  <a:pt x="161" y="657"/>
                </a:lnTo>
                <a:lnTo>
                  <a:pt x="161" y="657"/>
                </a:lnTo>
                <a:lnTo>
                  <a:pt x="160" y="601"/>
                </a:lnTo>
                <a:lnTo>
                  <a:pt x="158" y="574"/>
                </a:lnTo>
                <a:lnTo>
                  <a:pt x="156" y="549"/>
                </a:lnTo>
                <a:lnTo>
                  <a:pt x="156" y="549"/>
                </a:lnTo>
                <a:lnTo>
                  <a:pt x="151" y="558"/>
                </a:lnTo>
                <a:lnTo>
                  <a:pt x="144" y="570"/>
                </a:lnTo>
                <a:lnTo>
                  <a:pt x="137" y="577"/>
                </a:lnTo>
                <a:lnTo>
                  <a:pt x="136" y="578"/>
                </a:lnTo>
                <a:lnTo>
                  <a:pt x="134" y="577"/>
                </a:lnTo>
                <a:lnTo>
                  <a:pt x="134" y="577"/>
                </a:lnTo>
                <a:lnTo>
                  <a:pt x="132" y="577"/>
                </a:lnTo>
                <a:lnTo>
                  <a:pt x="130" y="578"/>
                </a:lnTo>
                <a:lnTo>
                  <a:pt x="129" y="581"/>
                </a:lnTo>
                <a:lnTo>
                  <a:pt x="130" y="584"/>
                </a:lnTo>
                <a:lnTo>
                  <a:pt x="130" y="589"/>
                </a:lnTo>
                <a:lnTo>
                  <a:pt x="130" y="589"/>
                </a:lnTo>
                <a:lnTo>
                  <a:pt x="101" y="636"/>
                </a:lnTo>
                <a:lnTo>
                  <a:pt x="87" y="661"/>
                </a:lnTo>
                <a:lnTo>
                  <a:pt x="73" y="686"/>
                </a:lnTo>
                <a:lnTo>
                  <a:pt x="73" y="686"/>
                </a:lnTo>
                <a:lnTo>
                  <a:pt x="87" y="668"/>
                </a:lnTo>
                <a:lnTo>
                  <a:pt x="101" y="653"/>
                </a:lnTo>
                <a:lnTo>
                  <a:pt x="130" y="622"/>
                </a:lnTo>
                <a:lnTo>
                  <a:pt x="130" y="622"/>
                </a:lnTo>
                <a:lnTo>
                  <a:pt x="136" y="616"/>
                </a:lnTo>
                <a:lnTo>
                  <a:pt x="141" y="612"/>
                </a:lnTo>
                <a:lnTo>
                  <a:pt x="146" y="610"/>
                </a:lnTo>
                <a:lnTo>
                  <a:pt x="148" y="610"/>
                </a:lnTo>
                <a:lnTo>
                  <a:pt x="151" y="610"/>
                </a:lnTo>
                <a:lnTo>
                  <a:pt x="156" y="613"/>
                </a:lnTo>
                <a:lnTo>
                  <a:pt x="112" y="683"/>
                </a:lnTo>
                <a:lnTo>
                  <a:pt x="112" y="683"/>
                </a:lnTo>
                <a:lnTo>
                  <a:pt x="111" y="682"/>
                </a:lnTo>
                <a:lnTo>
                  <a:pt x="112" y="679"/>
                </a:lnTo>
                <a:lnTo>
                  <a:pt x="113" y="675"/>
                </a:lnTo>
                <a:lnTo>
                  <a:pt x="113" y="672"/>
                </a:lnTo>
                <a:lnTo>
                  <a:pt x="94" y="706"/>
                </a:lnTo>
                <a:lnTo>
                  <a:pt x="94" y="707"/>
                </a:lnTo>
                <a:lnTo>
                  <a:pt x="92" y="712"/>
                </a:lnTo>
                <a:lnTo>
                  <a:pt x="89" y="713"/>
                </a:lnTo>
                <a:lnTo>
                  <a:pt x="89" y="713"/>
                </a:lnTo>
                <a:lnTo>
                  <a:pt x="84" y="717"/>
                </a:lnTo>
                <a:lnTo>
                  <a:pt x="82" y="720"/>
                </a:lnTo>
                <a:lnTo>
                  <a:pt x="84" y="723"/>
                </a:lnTo>
                <a:lnTo>
                  <a:pt x="85" y="723"/>
                </a:lnTo>
                <a:lnTo>
                  <a:pt x="85" y="723"/>
                </a:lnTo>
                <a:lnTo>
                  <a:pt x="82" y="727"/>
                </a:lnTo>
                <a:lnTo>
                  <a:pt x="81" y="733"/>
                </a:lnTo>
                <a:lnTo>
                  <a:pt x="81" y="733"/>
                </a:lnTo>
                <a:lnTo>
                  <a:pt x="81" y="737"/>
                </a:lnTo>
                <a:lnTo>
                  <a:pt x="81" y="737"/>
                </a:lnTo>
                <a:close/>
                <a:moveTo>
                  <a:pt x="147" y="324"/>
                </a:moveTo>
                <a:lnTo>
                  <a:pt x="60" y="433"/>
                </a:lnTo>
                <a:lnTo>
                  <a:pt x="60" y="433"/>
                </a:lnTo>
                <a:lnTo>
                  <a:pt x="42" y="454"/>
                </a:lnTo>
                <a:lnTo>
                  <a:pt x="35" y="467"/>
                </a:lnTo>
                <a:lnTo>
                  <a:pt x="28" y="478"/>
                </a:lnTo>
                <a:lnTo>
                  <a:pt x="22" y="492"/>
                </a:lnTo>
                <a:lnTo>
                  <a:pt x="19" y="506"/>
                </a:lnTo>
                <a:lnTo>
                  <a:pt x="19" y="515"/>
                </a:lnTo>
                <a:lnTo>
                  <a:pt x="19" y="523"/>
                </a:lnTo>
                <a:lnTo>
                  <a:pt x="21" y="532"/>
                </a:lnTo>
                <a:lnTo>
                  <a:pt x="23" y="540"/>
                </a:lnTo>
                <a:lnTo>
                  <a:pt x="125" y="370"/>
                </a:lnTo>
                <a:lnTo>
                  <a:pt x="125" y="370"/>
                </a:lnTo>
                <a:lnTo>
                  <a:pt x="130" y="360"/>
                </a:lnTo>
                <a:lnTo>
                  <a:pt x="139" y="349"/>
                </a:lnTo>
                <a:lnTo>
                  <a:pt x="143" y="342"/>
                </a:lnTo>
                <a:lnTo>
                  <a:pt x="146" y="336"/>
                </a:lnTo>
                <a:lnTo>
                  <a:pt x="148" y="331"/>
                </a:lnTo>
                <a:lnTo>
                  <a:pt x="147" y="324"/>
                </a:lnTo>
                <a:lnTo>
                  <a:pt x="147" y="324"/>
                </a:lnTo>
                <a:close/>
                <a:moveTo>
                  <a:pt x="883" y="898"/>
                </a:moveTo>
                <a:lnTo>
                  <a:pt x="883" y="898"/>
                </a:lnTo>
                <a:lnTo>
                  <a:pt x="844" y="929"/>
                </a:lnTo>
                <a:lnTo>
                  <a:pt x="824" y="946"/>
                </a:lnTo>
                <a:lnTo>
                  <a:pt x="805" y="963"/>
                </a:lnTo>
                <a:lnTo>
                  <a:pt x="788" y="981"/>
                </a:lnTo>
                <a:lnTo>
                  <a:pt x="771" y="1001"/>
                </a:lnTo>
                <a:lnTo>
                  <a:pt x="756" y="1021"/>
                </a:lnTo>
                <a:lnTo>
                  <a:pt x="742" y="1043"/>
                </a:lnTo>
                <a:lnTo>
                  <a:pt x="775" y="1045"/>
                </a:lnTo>
                <a:lnTo>
                  <a:pt x="775" y="1045"/>
                </a:lnTo>
                <a:lnTo>
                  <a:pt x="782" y="1033"/>
                </a:lnTo>
                <a:lnTo>
                  <a:pt x="789" y="1022"/>
                </a:lnTo>
                <a:lnTo>
                  <a:pt x="799" y="1011"/>
                </a:lnTo>
                <a:lnTo>
                  <a:pt x="809" y="1002"/>
                </a:lnTo>
                <a:lnTo>
                  <a:pt x="809" y="1000"/>
                </a:lnTo>
                <a:lnTo>
                  <a:pt x="809" y="1000"/>
                </a:lnTo>
                <a:lnTo>
                  <a:pt x="829" y="976"/>
                </a:lnTo>
                <a:lnTo>
                  <a:pt x="850" y="952"/>
                </a:lnTo>
                <a:lnTo>
                  <a:pt x="868" y="925"/>
                </a:lnTo>
                <a:lnTo>
                  <a:pt x="883" y="898"/>
                </a:lnTo>
                <a:lnTo>
                  <a:pt x="883" y="898"/>
                </a:lnTo>
                <a:close/>
                <a:moveTo>
                  <a:pt x="25" y="554"/>
                </a:moveTo>
                <a:lnTo>
                  <a:pt x="25" y="554"/>
                </a:lnTo>
                <a:lnTo>
                  <a:pt x="23" y="558"/>
                </a:lnTo>
                <a:lnTo>
                  <a:pt x="22" y="564"/>
                </a:lnTo>
                <a:lnTo>
                  <a:pt x="22" y="577"/>
                </a:lnTo>
                <a:lnTo>
                  <a:pt x="22" y="603"/>
                </a:lnTo>
                <a:lnTo>
                  <a:pt x="22" y="603"/>
                </a:lnTo>
                <a:lnTo>
                  <a:pt x="39" y="579"/>
                </a:lnTo>
                <a:lnTo>
                  <a:pt x="56" y="554"/>
                </a:lnTo>
                <a:lnTo>
                  <a:pt x="88" y="502"/>
                </a:lnTo>
                <a:lnTo>
                  <a:pt x="119" y="449"/>
                </a:lnTo>
                <a:lnTo>
                  <a:pt x="151" y="398"/>
                </a:lnTo>
                <a:lnTo>
                  <a:pt x="151" y="398"/>
                </a:lnTo>
                <a:lnTo>
                  <a:pt x="133" y="415"/>
                </a:lnTo>
                <a:lnTo>
                  <a:pt x="116" y="433"/>
                </a:lnTo>
                <a:lnTo>
                  <a:pt x="99" y="452"/>
                </a:lnTo>
                <a:lnTo>
                  <a:pt x="82" y="471"/>
                </a:lnTo>
                <a:lnTo>
                  <a:pt x="67" y="491"/>
                </a:lnTo>
                <a:lnTo>
                  <a:pt x="53" y="512"/>
                </a:lnTo>
                <a:lnTo>
                  <a:pt x="39" y="533"/>
                </a:lnTo>
                <a:lnTo>
                  <a:pt x="25" y="554"/>
                </a:lnTo>
                <a:lnTo>
                  <a:pt x="25" y="554"/>
                </a:lnTo>
                <a:close/>
                <a:moveTo>
                  <a:pt x="527" y="1033"/>
                </a:moveTo>
                <a:lnTo>
                  <a:pt x="527" y="1033"/>
                </a:lnTo>
                <a:lnTo>
                  <a:pt x="549" y="1038"/>
                </a:lnTo>
                <a:lnTo>
                  <a:pt x="560" y="1038"/>
                </a:lnTo>
                <a:lnTo>
                  <a:pt x="564" y="1038"/>
                </a:lnTo>
                <a:lnTo>
                  <a:pt x="566" y="1035"/>
                </a:lnTo>
                <a:lnTo>
                  <a:pt x="566" y="1035"/>
                </a:lnTo>
                <a:lnTo>
                  <a:pt x="576" y="1022"/>
                </a:lnTo>
                <a:lnTo>
                  <a:pt x="584" y="1009"/>
                </a:lnTo>
                <a:lnTo>
                  <a:pt x="605" y="987"/>
                </a:lnTo>
                <a:lnTo>
                  <a:pt x="626" y="964"/>
                </a:lnTo>
                <a:lnTo>
                  <a:pt x="636" y="952"/>
                </a:lnTo>
                <a:lnTo>
                  <a:pt x="645" y="939"/>
                </a:lnTo>
                <a:lnTo>
                  <a:pt x="645" y="939"/>
                </a:lnTo>
                <a:lnTo>
                  <a:pt x="652" y="929"/>
                </a:lnTo>
                <a:lnTo>
                  <a:pt x="659" y="922"/>
                </a:lnTo>
                <a:lnTo>
                  <a:pt x="666" y="915"/>
                </a:lnTo>
                <a:lnTo>
                  <a:pt x="668" y="911"/>
                </a:lnTo>
                <a:lnTo>
                  <a:pt x="670" y="904"/>
                </a:lnTo>
                <a:lnTo>
                  <a:pt x="670" y="904"/>
                </a:lnTo>
                <a:lnTo>
                  <a:pt x="654" y="914"/>
                </a:lnTo>
                <a:lnTo>
                  <a:pt x="639" y="925"/>
                </a:lnTo>
                <a:lnTo>
                  <a:pt x="609" y="948"/>
                </a:lnTo>
                <a:lnTo>
                  <a:pt x="581" y="973"/>
                </a:lnTo>
                <a:lnTo>
                  <a:pt x="555" y="998"/>
                </a:lnTo>
                <a:lnTo>
                  <a:pt x="555" y="998"/>
                </a:lnTo>
                <a:lnTo>
                  <a:pt x="550" y="998"/>
                </a:lnTo>
                <a:lnTo>
                  <a:pt x="546" y="1001"/>
                </a:lnTo>
                <a:lnTo>
                  <a:pt x="543" y="1005"/>
                </a:lnTo>
                <a:lnTo>
                  <a:pt x="539" y="1011"/>
                </a:lnTo>
                <a:lnTo>
                  <a:pt x="527" y="1033"/>
                </a:lnTo>
                <a:lnTo>
                  <a:pt x="527" y="1033"/>
                </a:lnTo>
                <a:close/>
                <a:moveTo>
                  <a:pt x="1916" y="949"/>
                </a:moveTo>
                <a:lnTo>
                  <a:pt x="1916" y="949"/>
                </a:lnTo>
                <a:lnTo>
                  <a:pt x="1915" y="955"/>
                </a:lnTo>
                <a:lnTo>
                  <a:pt x="1913" y="959"/>
                </a:lnTo>
                <a:lnTo>
                  <a:pt x="1906" y="969"/>
                </a:lnTo>
                <a:lnTo>
                  <a:pt x="1906" y="969"/>
                </a:lnTo>
                <a:lnTo>
                  <a:pt x="1888" y="993"/>
                </a:lnTo>
                <a:lnTo>
                  <a:pt x="1870" y="1016"/>
                </a:lnTo>
                <a:lnTo>
                  <a:pt x="1852" y="1043"/>
                </a:lnTo>
                <a:lnTo>
                  <a:pt x="1835" y="1071"/>
                </a:lnTo>
                <a:lnTo>
                  <a:pt x="1835" y="1071"/>
                </a:lnTo>
                <a:lnTo>
                  <a:pt x="1839" y="1070"/>
                </a:lnTo>
                <a:lnTo>
                  <a:pt x="1842" y="1067"/>
                </a:lnTo>
                <a:lnTo>
                  <a:pt x="1843" y="1063"/>
                </a:lnTo>
                <a:lnTo>
                  <a:pt x="1843" y="1063"/>
                </a:lnTo>
                <a:lnTo>
                  <a:pt x="1861" y="1040"/>
                </a:lnTo>
                <a:lnTo>
                  <a:pt x="1880" y="1019"/>
                </a:lnTo>
                <a:lnTo>
                  <a:pt x="1919" y="979"/>
                </a:lnTo>
                <a:lnTo>
                  <a:pt x="1961" y="941"/>
                </a:lnTo>
                <a:lnTo>
                  <a:pt x="2002" y="903"/>
                </a:lnTo>
                <a:lnTo>
                  <a:pt x="1951" y="903"/>
                </a:lnTo>
                <a:lnTo>
                  <a:pt x="1951" y="903"/>
                </a:lnTo>
                <a:lnTo>
                  <a:pt x="1943" y="915"/>
                </a:lnTo>
                <a:lnTo>
                  <a:pt x="1932" y="927"/>
                </a:lnTo>
                <a:lnTo>
                  <a:pt x="1920" y="938"/>
                </a:lnTo>
                <a:lnTo>
                  <a:pt x="1909" y="949"/>
                </a:lnTo>
                <a:lnTo>
                  <a:pt x="1916" y="949"/>
                </a:lnTo>
                <a:close/>
                <a:moveTo>
                  <a:pt x="144" y="488"/>
                </a:moveTo>
                <a:lnTo>
                  <a:pt x="144" y="488"/>
                </a:lnTo>
                <a:lnTo>
                  <a:pt x="129" y="504"/>
                </a:lnTo>
                <a:lnTo>
                  <a:pt x="113" y="519"/>
                </a:lnTo>
                <a:lnTo>
                  <a:pt x="85" y="550"/>
                </a:lnTo>
                <a:lnTo>
                  <a:pt x="59" y="584"/>
                </a:lnTo>
                <a:lnTo>
                  <a:pt x="33" y="619"/>
                </a:lnTo>
                <a:lnTo>
                  <a:pt x="33" y="619"/>
                </a:lnTo>
                <a:lnTo>
                  <a:pt x="29" y="626"/>
                </a:lnTo>
                <a:lnTo>
                  <a:pt x="26" y="631"/>
                </a:lnTo>
                <a:lnTo>
                  <a:pt x="23" y="645"/>
                </a:lnTo>
                <a:lnTo>
                  <a:pt x="22" y="662"/>
                </a:lnTo>
                <a:lnTo>
                  <a:pt x="18" y="681"/>
                </a:lnTo>
                <a:lnTo>
                  <a:pt x="18" y="681"/>
                </a:lnTo>
                <a:lnTo>
                  <a:pt x="64" y="620"/>
                </a:lnTo>
                <a:lnTo>
                  <a:pt x="85" y="589"/>
                </a:lnTo>
                <a:lnTo>
                  <a:pt x="94" y="574"/>
                </a:lnTo>
                <a:lnTo>
                  <a:pt x="102" y="557"/>
                </a:lnTo>
                <a:lnTo>
                  <a:pt x="102" y="557"/>
                </a:lnTo>
                <a:lnTo>
                  <a:pt x="125" y="523"/>
                </a:lnTo>
                <a:lnTo>
                  <a:pt x="134" y="506"/>
                </a:lnTo>
                <a:lnTo>
                  <a:pt x="144" y="488"/>
                </a:lnTo>
                <a:lnTo>
                  <a:pt x="144" y="488"/>
                </a:lnTo>
                <a:close/>
                <a:moveTo>
                  <a:pt x="871" y="1045"/>
                </a:moveTo>
                <a:lnTo>
                  <a:pt x="871" y="1045"/>
                </a:lnTo>
                <a:lnTo>
                  <a:pt x="909" y="1001"/>
                </a:lnTo>
                <a:lnTo>
                  <a:pt x="948" y="959"/>
                </a:lnTo>
                <a:lnTo>
                  <a:pt x="990" y="918"/>
                </a:lnTo>
                <a:lnTo>
                  <a:pt x="1032" y="880"/>
                </a:lnTo>
                <a:lnTo>
                  <a:pt x="1032" y="880"/>
                </a:lnTo>
                <a:lnTo>
                  <a:pt x="1023" y="877"/>
                </a:lnTo>
                <a:lnTo>
                  <a:pt x="1010" y="876"/>
                </a:lnTo>
                <a:lnTo>
                  <a:pt x="1004" y="876"/>
                </a:lnTo>
                <a:lnTo>
                  <a:pt x="999" y="877"/>
                </a:lnTo>
                <a:lnTo>
                  <a:pt x="994" y="879"/>
                </a:lnTo>
                <a:lnTo>
                  <a:pt x="990" y="882"/>
                </a:lnTo>
                <a:lnTo>
                  <a:pt x="990" y="882"/>
                </a:lnTo>
                <a:lnTo>
                  <a:pt x="958" y="921"/>
                </a:lnTo>
                <a:lnTo>
                  <a:pt x="927" y="960"/>
                </a:lnTo>
                <a:lnTo>
                  <a:pt x="897" y="1002"/>
                </a:lnTo>
                <a:lnTo>
                  <a:pt x="883" y="1023"/>
                </a:lnTo>
                <a:lnTo>
                  <a:pt x="871" y="1045"/>
                </a:lnTo>
                <a:lnTo>
                  <a:pt x="871" y="1045"/>
                </a:lnTo>
                <a:close/>
                <a:moveTo>
                  <a:pt x="638" y="1032"/>
                </a:moveTo>
                <a:lnTo>
                  <a:pt x="638" y="1032"/>
                </a:lnTo>
                <a:lnTo>
                  <a:pt x="643" y="1031"/>
                </a:lnTo>
                <a:lnTo>
                  <a:pt x="647" y="1026"/>
                </a:lnTo>
                <a:lnTo>
                  <a:pt x="654" y="1016"/>
                </a:lnTo>
                <a:lnTo>
                  <a:pt x="661" y="1007"/>
                </a:lnTo>
                <a:lnTo>
                  <a:pt x="670" y="995"/>
                </a:lnTo>
                <a:lnTo>
                  <a:pt x="670" y="993"/>
                </a:lnTo>
                <a:lnTo>
                  <a:pt x="670" y="993"/>
                </a:lnTo>
                <a:lnTo>
                  <a:pt x="675" y="983"/>
                </a:lnTo>
                <a:lnTo>
                  <a:pt x="678" y="979"/>
                </a:lnTo>
                <a:lnTo>
                  <a:pt x="682" y="976"/>
                </a:lnTo>
                <a:lnTo>
                  <a:pt x="685" y="973"/>
                </a:lnTo>
                <a:lnTo>
                  <a:pt x="685" y="973"/>
                </a:lnTo>
                <a:lnTo>
                  <a:pt x="690" y="966"/>
                </a:lnTo>
                <a:lnTo>
                  <a:pt x="695" y="959"/>
                </a:lnTo>
                <a:lnTo>
                  <a:pt x="706" y="946"/>
                </a:lnTo>
                <a:lnTo>
                  <a:pt x="718" y="932"/>
                </a:lnTo>
                <a:lnTo>
                  <a:pt x="722" y="924"/>
                </a:lnTo>
                <a:lnTo>
                  <a:pt x="725" y="915"/>
                </a:lnTo>
                <a:lnTo>
                  <a:pt x="725" y="915"/>
                </a:lnTo>
                <a:lnTo>
                  <a:pt x="698" y="934"/>
                </a:lnTo>
                <a:lnTo>
                  <a:pt x="673" y="953"/>
                </a:lnTo>
                <a:lnTo>
                  <a:pt x="650" y="976"/>
                </a:lnTo>
                <a:lnTo>
                  <a:pt x="629" y="998"/>
                </a:lnTo>
                <a:lnTo>
                  <a:pt x="629" y="998"/>
                </a:lnTo>
                <a:lnTo>
                  <a:pt x="628" y="1000"/>
                </a:lnTo>
                <a:lnTo>
                  <a:pt x="628" y="998"/>
                </a:lnTo>
                <a:lnTo>
                  <a:pt x="629" y="994"/>
                </a:lnTo>
                <a:lnTo>
                  <a:pt x="629" y="993"/>
                </a:lnTo>
                <a:lnTo>
                  <a:pt x="629" y="991"/>
                </a:lnTo>
                <a:lnTo>
                  <a:pt x="626" y="991"/>
                </a:lnTo>
                <a:lnTo>
                  <a:pt x="623" y="995"/>
                </a:lnTo>
                <a:lnTo>
                  <a:pt x="623" y="995"/>
                </a:lnTo>
                <a:lnTo>
                  <a:pt x="616" y="1005"/>
                </a:lnTo>
                <a:lnTo>
                  <a:pt x="611" y="1015"/>
                </a:lnTo>
                <a:lnTo>
                  <a:pt x="604" y="1025"/>
                </a:lnTo>
                <a:lnTo>
                  <a:pt x="597" y="1033"/>
                </a:lnTo>
                <a:lnTo>
                  <a:pt x="597" y="1033"/>
                </a:lnTo>
                <a:lnTo>
                  <a:pt x="602" y="1036"/>
                </a:lnTo>
                <a:lnTo>
                  <a:pt x="607" y="1038"/>
                </a:lnTo>
                <a:lnTo>
                  <a:pt x="616" y="1038"/>
                </a:lnTo>
                <a:lnTo>
                  <a:pt x="628" y="1036"/>
                </a:lnTo>
                <a:lnTo>
                  <a:pt x="638" y="1032"/>
                </a:lnTo>
                <a:lnTo>
                  <a:pt x="638" y="1032"/>
                </a:lnTo>
                <a:close/>
                <a:moveTo>
                  <a:pt x="50" y="891"/>
                </a:moveTo>
                <a:lnTo>
                  <a:pt x="50" y="891"/>
                </a:lnTo>
                <a:lnTo>
                  <a:pt x="53" y="893"/>
                </a:lnTo>
                <a:lnTo>
                  <a:pt x="53" y="894"/>
                </a:lnTo>
                <a:lnTo>
                  <a:pt x="54" y="896"/>
                </a:lnTo>
                <a:lnTo>
                  <a:pt x="53" y="897"/>
                </a:lnTo>
                <a:lnTo>
                  <a:pt x="50" y="898"/>
                </a:lnTo>
                <a:lnTo>
                  <a:pt x="46" y="898"/>
                </a:lnTo>
                <a:lnTo>
                  <a:pt x="54" y="908"/>
                </a:lnTo>
                <a:lnTo>
                  <a:pt x="94" y="849"/>
                </a:lnTo>
                <a:lnTo>
                  <a:pt x="94" y="849"/>
                </a:lnTo>
                <a:lnTo>
                  <a:pt x="123" y="806"/>
                </a:lnTo>
                <a:lnTo>
                  <a:pt x="139" y="782"/>
                </a:lnTo>
                <a:lnTo>
                  <a:pt x="144" y="771"/>
                </a:lnTo>
                <a:lnTo>
                  <a:pt x="150" y="759"/>
                </a:lnTo>
                <a:lnTo>
                  <a:pt x="150" y="759"/>
                </a:lnTo>
                <a:lnTo>
                  <a:pt x="122" y="783"/>
                </a:lnTo>
                <a:lnTo>
                  <a:pt x="95" y="807"/>
                </a:lnTo>
                <a:lnTo>
                  <a:pt x="70" y="834"/>
                </a:lnTo>
                <a:lnTo>
                  <a:pt x="49" y="860"/>
                </a:lnTo>
                <a:lnTo>
                  <a:pt x="49" y="860"/>
                </a:lnTo>
                <a:lnTo>
                  <a:pt x="50" y="860"/>
                </a:lnTo>
                <a:lnTo>
                  <a:pt x="50" y="863"/>
                </a:lnTo>
                <a:lnTo>
                  <a:pt x="47" y="872"/>
                </a:lnTo>
                <a:lnTo>
                  <a:pt x="45" y="880"/>
                </a:lnTo>
                <a:lnTo>
                  <a:pt x="45" y="886"/>
                </a:lnTo>
                <a:lnTo>
                  <a:pt x="46" y="889"/>
                </a:lnTo>
                <a:lnTo>
                  <a:pt x="46" y="889"/>
                </a:lnTo>
                <a:lnTo>
                  <a:pt x="50" y="891"/>
                </a:lnTo>
                <a:lnTo>
                  <a:pt x="50" y="891"/>
                </a:lnTo>
                <a:close/>
                <a:moveTo>
                  <a:pt x="101" y="943"/>
                </a:moveTo>
                <a:lnTo>
                  <a:pt x="101" y="943"/>
                </a:lnTo>
                <a:lnTo>
                  <a:pt x="104" y="952"/>
                </a:lnTo>
                <a:lnTo>
                  <a:pt x="105" y="957"/>
                </a:lnTo>
                <a:lnTo>
                  <a:pt x="109" y="963"/>
                </a:lnTo>
                <a:lnTo>
                  <a:pt x="116" y="969"/>
                </a:lnTo>
                <a:lnTo>
                  <a:pt x="116" y="969"/>
                </a:lnTo>
                <a:lnTo>
                  <a:pt x="119" y="969"/>
                </a:lnTo>
                <a:lnTo>
                  <a:pt x="123" y="969"/>
                </a:lnTo>
                <a:lnTo>
                  <a:pt x="126" y="966"/>
                </a:lnTo>
                <a:lnTo>
                  <a:pt x="129" y="963"/>
                </a:lnTo>
                <a:lnTo>
                  <a:pt x="129" y="963"/>
                </a:lnTo>
                <a:lnTo>
                  <a:pt x="167" y="904"/>
                </a:lnTo>
                <a:lnTo>
                  <a:pt x="185" y="875"/>
                </a:lnTo>
                <a:lnTo>
                  <a:pt x="206" y="846"/>
                </a:lnTo>
                <a:lnTo>
                  <a:pt x="206" y="846"/>
                </a:lnTo>
                <a:lnTo>
                  <a:pt x="209" y="846"/>
                </a:lnTo>
                <a:lnTo>
                  <a:pt x="212" y="846"/>
                </a:lnTo>
                <a:lnTo>
                  <a:pt x="215" y="845"/>
                </a:lnTo>
                <a:lnTo>
                  <a:pt x="216" y="842"/>
                </a:lnTo>
                <a:lnTo>
                  <a:pt x="216" y="842"/>
                </a:lnTo>
                <a:lnTo>
                  <a:pt x="212" y="844"/>
                </a:lnTo>
                <a:lnTo>
                  <a:pt x="209" y="844"/>
                </a:lnTo>
                <a:lnTo>
                  <a:pt x="209" y="842"/>
                </a:lnTo>
                <a:lnTo>
                  <a:pt x="212" y="839"/>
                </a:lnTo>
                <a:lnTo>
                  <a:pt x="212" y="839"/>
                </a:lnTo>
                <a:lnTo>
                  <a:pt x="213" y="838"/>
                </a:lnTo>
                <a:lnTo>
                  <a:pt x="215" y="835"/>
                </a:lnTo>
                <a:lnTo>
                  <a:pt x="215" y="828"/>
                </a:lnTo>
                <a:lnTo>
                  <a:pt x="215" y="828"/>
                </a:lnTo>
                <a:lnTo>
                  <a:pt x="184" y="855"/>
                </a:lnTo>
                <a:lnTo>
                  <a:pt x="154" y="883"/>
                </a:lnTo>
                <a:lnTo>
                  <a:pt x="126" y="912"/>
                </a:lnTo>
                <a:lnTo>
                  <a:pt x="101" y="943"/>
                </a:lnTo>
                <a:lnTo>
                  <a:pt x="101" y="943"/>
                </a:lnTo>
                <a:close/>
                <a:moveTo>
                  <a:pt x="2304" y="1023"/>
                </a:moveTo>
                <a:lnTo>
                  <a:pt x="2446" y="908"/>
                </a:lnTo>
                <a:lnTo>
                  <a:pt x="2446" y="908"/>
                </a:lnTo>
                <a:lnTo>
                  <a:pt x="2410" y="910"/>
                </a:lnTo>
                <a:lnTo>
                  <a:pt x="2393" y="911"/>
                </a:lnTo>
                <a:lnTo>
                  <a:pt x="2377" y="910"/>
                </a:lnTo>
                <a:lnTo>
                  <a:pt x="2377" y="910"/>
                </a:lnTo>
                <a:lnTo>
                  <a:pt x="2360" y="939"/>
                </a:lnTo>
                <a:lnTo>
                  <a:pt x="2342" y="967"/>
                </a:lnTo>
                <a:lnTo>
                  <a:pt x="2304" y="1023"/>
                </a:lnTo>
                <a:lnTo>
                  <a:pt x="2304" y="1023"/>
                </a:lnTo>
                <a:close/>
                <a:moveTo>
                  <a:pt x="583" y="924"/>
                </a:moveTo>
                <a:lnTo>
                  <a:pt x="583" y="924"/>
                </a:lnTo>
                <a:lnTo>
                  <a:pt x="580" y="928"/>
                </a:lnTo>
                <a:lnTo>
                  <a:pt x="576" y="929"/>
                </a:lnTo>
                <a:lnTo>
                  <a:pt x="573" y="928"/>
                </a:lnTo>
                <a:lnTo>
                  <a:pt x="570" y="927"/>
                </a:lnTo>
                <a:lnTo>
                  <a:pt x="570" y="927"/>
                </a:lnTo>
                <a:lnTo>
                  <a:pt x="566" y="934"/>
                </a:lnTo>
                <a:lnTo>
                  <a:pt x="564" y="938"/>
                </a:lnTo>
                <a:lnTo>
                  <a:pt x="566" y="941"/>
                </a:lnTo>
                <a:lnTo>
                  <a:pt x="569" y="939"/>
                </a:lnTo>
                <a:lnTo>
                  <a:pt x="569" y="939"/>
                </a:lnTo>
                <a:lnTo>
                  <a:pt x="536" y="983"/>
                </a:lnTo>
                <a:lnTo>
                  <a:pt x="519" y="1005"/>
                </a:lnTo>
                <a:lnTo>
                  <a:pt x="505" y="1029"/>
                </a:lnTo>
                <a:lnTo>
                  <a:pt x="505" y="1029"/>
                </a:lnTo>
                <a:lnTo>
                  <a:pt x="508" y="1029"/>
                </a:lnTo>
                <a:lnTo>
                  <a:pt x="512" y="1029"/>
                </a:lnTo>
                <a:lnTo>
                  <a:pt x="515" y="1026"/>
                </a:lnTo>
                <a:lnTo>
                  <a:pt x="515" y="1025"/>
                </a:lnTo>
                <a:lnTo>
                  <a:pt x="515" y="1022"/>
                </a:lnTo>
                <a:lnTo>
                  <a:pt x="515" y="1022"/>
                </a:lnTo>
                <a:lnTo>
                  <a:pt x="548" y="990"/>
                </a:lnTo>
                <a:lnTo>
                  <a:pt x="581" y="959"/>
                </a:lnTo>
                <a:lnTo>
                  <a:pt x="616" y="928"/>
                </a:lnTo>
                <a:lnTo>
                  <a:pt x="635" y="914"/>
                </a:lnTo>
                <a:lnTo>
                  <a:pt x="653" y="901"/>
                </a:lnTo>
                <a:lnTo>
                  <a:pt x="600" y="898"/>
                </a:lnTo>
                <a:lnTo>
                  <a:pt x="600" y="898"/>
                </a:lnTo>
                <a:lnTo>
                  <a:pt x="595" y="904"/>
                </a:lnTo>
                <a:lnTo>
                  <a:pt x="591" y="911"/>
                </a:lnTo>
                <a:lnTo>
                  <a:pt x="586" y="917"/>
                </a:lnTo>
                <a:lnTo>
                  <a:pt x="583" y="924"/>
                </a:lnTo>
                <a:lnTo>
                  <a:pt x="583" y="924"/>
                </a:lnTo>
                <a:close/>
                <a:moveTo>
                  <a:pt x="140" y="863"/>
                </a:moveTo>
                <a:lnTo>
                  <a:pt x="144" y="862"/>
                </a:lnTo>
                <a:lnTo>
                  <a:pt x="144" y="862"/>
                </a:lnTo>
                <a:lnTo>
                  <a:pt x="151" y="855"/>
                </a:lnTo>
                <a:lnTo>
                  <a:pt x="153" y="853"/>
                </a:lnTo>
                <a:lnTo>
                  <a:pt x="151" y="853"/>
                </a:lnTo>
                <a:lnTo>
                  <a:pt x="144" y="856"/>
                </a:lnTo>
                <a:lnTo>
                  <a:pt x="144" y="856"/>
                </a:lnTo>
                <a:lnTo>
                  <a:pt x="153" y="841"/>
                </a:lnTo>
                <a:lnTo>
                  <a:pt x="164" y="827"/>
                </a:lnTo>
                <a:lnTo>
                  <a:pt x="175" y="811"/>
                </a:lnTo>
                <a:lnTo>
                  <a:pt x="179" y="804"/>
                </a:lnTo>
                <a:lnTo>
                  <a:pt x="184" y="796"/>
                </a:lnTo>
                <a:lnTo>
                  <a:pt x="184" y="796"/>
                </a:lnTo>
                <a:lnTo>
                  <a:pt x="156" y="824"/>
                </a:lnTo>
                <a:lnTo>
                  <a:pt x="129" y="852"/>
                </a:lnTo>
                <a:lnTo>
                  <a:pt x="80" y="908"/>
                </a:lnTo>
                <a:lnTo>
                  <a:pt x="80" y="908"/>
                </a:lnTo>
                <a:lnTo>
                  <a:pt x="71" y="915"/>
                </a:lnTo>
                <a:lnTo>
                  <a:pt x="70" y="915"/>
                </a:lnTo>
                <a:lnTo>
                  <a:pt x="71" y="914"/>
                </a:lnTo>
                <a:lnTo>
                  <a:pt x="71" y="914"/>
                </a:lnTo>
                <a:lnTo>
                  <a:pt x="66" y="918"/>
                </a:lnTo>
                <a:lnTo>
                  <a:pt x="64" y="922"/>
                </a:lnTo>
                <a:lnTo>
                  <a:pt x="64" y="927"/>
                </a:lnTo>
                <a:lnTo>
                  <a:pt x="66" y="931"/>
                </a:lnTo>
                <a:lnTo>
                  <a:pt x="68" y="935"/>
                </a:lnTo>
                <a:lnTo>
                  <a:pt x="73" y="939"/>
                </a:lnTo>
                <a:lnTo>
                  <a:pt x="84" y="948"/>
                </a:lnTo>
                <a:lnTo>
                  <a:pt x="137" y="865"/>
                </a:lnTo>
                <a:lnTo>
                  <a:pt x="140" y="863"/>
                </a:lnTo>
                <a:close/>
                <a:moveTo>
                  <a:pt x="1419" y="903"/>
                </a:moveTo>
                <a:lnTo>
                  <a:pt x="1354" y="997"/>
                </a:lnTo>
                <a:lnTo>
                  <a:pt x="1354" y="997"/>
                </a:lnTo>
                <a:lnTo>
                  <a:pt x="1387" y="967"/>
                </a:lnTo>
                <a:lnTo>
                  <a:pt x="1420" y="938"/>
                </a:lnTo>
                <a:lnTo>
                  <a:pt x="1438" y="922"/>
                </a:lnTo>
                <a:lnTo>
                  <a:pt x="1455" y="910"/>
                </a:lnTo>
                <a:lnTo>
                  <a:pt x="1475" y="897"/>
                </a:lnTo>
                <a:lnTo>
                  <a:pt x="1495" y="884"/>
                </a:lnTo>
                <a:lnTo>
                  <a:pt x="1495" y="884"/>
                </a:lnTo>
                <a:lnTo>
                  <a:pt x="1479" y="887"/>
                </a:lnTo>
                <a:lnTo>
                  <a:pt x="1461" y="886"/>
                </a:lnTo>
                <a:lnTo>
                  <a:pt x="1444" y="886"/>
                </a:lnTo>
                <a:lnTo>
                  <a:pt x="1429" y="883"/>
                </a:lnTo>
                <a:lnTo>
                  <a:pt x="1429" y="883"/>
                </a:lnTo>
                <a:lnTo>
                  <a:pt x="1424" y="894"/>
                </a:lnTo>
                <a:lnTo>
                  <a:pt x="1419" y="903"/>
                </a:lnTo>
                <a:lnTo>
                  <a:pt x="1419" y="903"/>
                </a:lnTo>
                <a:close/>
                <a:moveTo>
                  <a:pt x="1075" y="1008"/>
                </a:moveTo>
                <a:lnTo>
                  <a:pt x="1075" y="1008"/>
                </a:lnTo>
                <a:lnTo>
                  <a:pt x="1075" y="1007"/>
                </a:lnTo>
                <a:lnTo>
                  <a:pt x="1076" y="1005"/>
                </a:lnTo>
                <a:lnTo>
                  <a:pt x="1079" y="1001"/>
                </a:lnTo>
                <a:lnTo>
                  <a:pt x="1080" y="1000"/>
                </a:lnTo>
                <a:lnTo>
                  <a:pt x="1079" y="998"/>
                </a:lnTo>
                <a:lnTo>
                  <a:pt x="1077" y="998"/>
                </a:lnTo>
                <a:lnTo>
                  <a:pt x="1077" y="998"/>
                </a:lnTo>
                <a:lnTo>
                  <a:pt x="1068" y="1008"/>
                </a:lnTo>
                <a:lnTo>
                  <a:pt x="1058" y="1021"/>
                </a:lnTo>
                <a:lnTo>
                  <a:pt x="1049" y="1033"/>
                </a:lnTo>
                <a:lnTo>
                  <a:pt x="1046" y="1040"/>
                </a:lnTo>
                <a:lnTo>
                  <a:pt x="1044" y="1047"/>
                </a:lnTo>
                <a:lnTo>
                  <a:pt x="1044" y="1047"/>
                </a:lnTo>
                <a:lnTo>
                  <a:pt x="1053" y="1050"/>
                </a:lnTo>
                <a:lnTo>
                  <a:pt x="1063" y="1050"/>
                </a:lnTo>
                <a:lnTo>
                  <a:pt x="1069" y="1050"/>
                </a:lnTo>
                <a:lnTo>
                  <a:pt x="1075" y="1047"/>
                </a:lnTo>
                <a:lnTo>
                  <a:pt x="1079" y="1045"/>
                </a:lnTo>
                <a:lnTo>
                  <a:pt x="1083" y="1039"/>
                </a:lnTo>
                <a:lnTo>
                  <a:pt x="1083" y="1039"/>
                </a:lnTo>
                <a:lnTo>
                  <a:pt x="1103" y="1008"/>
                </a:lnTo>
                <a:lnTo>
                  <a:pt x="1125" y="979"/>
                </a:lnTo>
                <a:lnTo>
                  <a:pt x="1169" y="920"/>
                </a:lnTo>
                <a:lnTo>
                  <a:pt x="1169" y="920"/>
                </a:lnTo>
                <a:lnTo>
                  <a:pt x="1148" y="936"/>
                </a:lnTo>
                <a:lnTo>
                  <a:pt x="1128" y="955"/>
                </a:lnTo>
                <a:lnTo>
                  <a:pt x="1110" y="974"/>
                </a:lnTo>
                <a:lnTo>
                  <a:pt x="1091" y="994"/>
                </a:lnTo>
                <a:lnTo>
                  <a:pt x="1091" y="994"/>
                </a:lnTo>
                <a:lnTo>
                  <a:pt x="1089" y="995"/>
                </a:lnTo>
                <a:lnTo>
                  <a:pt x="1086" y="995"/>
                </a:lnTo>
                <a:lnTo>
                  <a:pt x="1086" y="995"/>
                </a:lnTo>
                <a:lnTo>
                  <a:pt x="1084" y="1000"/>
                </a:lnTo>
                <a:lnTo>
                  <a:pt x="1082" y="1004"/>
                </a:lnTo>
                <a:lnTo>
                  <a:pt x="1075" y="1008"/>
                </a:lnTo>
                <a:lnTo>
                  <a:pt x="1073" y="1011"/>
                </a:lnTo>
                <a:lnTo>
                  <a:pt x="1075" y="1008"/>
                </a:lnTo>
                <a:close/>
                <a:moveTo>
                  <a:pt x="25" y="699"/>
                </a:moveTo>
                <a:lnTo>
                  <a:pt x="25" y="699"/>
                </a:lnTo>
                <a:lnTo>
                  <a:pt x="23" y="705"/>
                </a:lnTo>
                <a:lnTo>
                  <a:pt x="22" y="709"/>
                </a:lnTo>
                <a:lnTo>
                  <a:pt x="23" y="720"/>
                </a:lnTo>
                <a:lnTo>
                  <a:pt x="25" y="731"/>
                </a:lnTo>
                <a:lnTo>
                  <a:pt x="26" y="742"/>
                </a:lnTo>
                <a:lnTo>
                  <a:pt x="26" y="742"/>
                </a:lnTo>
                <a:lnTo>
                  <a:pt x="75" y="655"/>
                </a:lnTo>
                <a:lnTo>
                  <a:pt x="101" y="613"/>
                </a:lnTo>
                <a:lnTo>
                  <a:pt x="129" y="571"/>
                </a:lnTo>
                <a:lnTo>
                  <a:pt x="129" y="571"/>
                </a:lnTo>
                <a:lnTo>
                  <a:pt x="101" y="601"/>
                </a:lnTo>
                <a:lnTo>
                  <a:pt x="74" y="631"/>
                </a:lnTo>
                <a:lnTo>
                  <a:pt x="49" y="664"/>
                </a:lnTo>
                <a:lnTo>
                  <a:pt x="25" y="699"/>
                </a:lnTo>
                <a:lnTo>
                  <a:pt x="25" y="699"/>
                </a:lnTo>
                <a:close/>
                <a:moveTo>
                  <a:pt x="67" y="821"/>
                </a:moveTo>
                <a:lnTo>
                  <a:pt x="119" y="769"/>
                </a:lnTo>
                <a:lnTo>
                  <a:pt x="119" y="769"/>
                </a:lnTo>
                <a:lnTo>
                  <a:pt x="129" y="761"/>
                </a:lnTo>
                <a:lnTo>
                  <a:pt x="141" y="752"/>
                </a:lnTo>
                <a:lnTo>
                  <a:pt x="153" y="745"/>
                </a:lnTo>
                <a:lnTo>
                  <a:pt x="165" y="741"/>
                </a:lnTo>
                <a:lnTo>
                  <a:pt x="161" y="683"/>
                </a:lnTo>
                <a:lnTo>
                  <a:pt x="148" y="697"/>
                </a:lnTo>
                <a:lnTo>
                  <a:pt x="148" y="697"/>
                </a:lnTo>
                <a:lnTo>
                  <a:pt x="146" y="697"/>
                </a:lnTo>
                <a:lnTo>
                  <a:pt x="141" y="699"/>
                </a:lnTo>
                <a:lnTo>
                  <a:pt x="139" y="703"/>
                </a:lnTo>
                <a:lnTo>
                  <a:pt x="136" y="707"/>
                </a:lnTo>
                <a:lnTo>
                  <a:pt x="134" y="710"/>
                </a:lnTo>
                <a:lnTo>
                  <a:pt x="134" y="713"/>
                </a:lnTo>
                <a:lnTo>
                  <a:pt x="136" y="714"/>
                </a:lnTo>
                <a:lnTo>
                  <a:pt x="139" y="713"/>
                </a:lnTo>
                <a:lnTo>
                  <a:pt x="139" y="713"/>
                </a:lnTo>
                <a:lnTo>
                  <a:pt x="120" y="740"/>
                </a:lnTo>
                <a:lnTo>
                  <a:pt x="102" y="768"/>
                </a:lnTo>
                <a:lnTo>
                  <a:pt x="84" y="794"/>
                </a:lnTo>
                <a:lnTo>
                  <a:pt x="67" y="821"/>
                </a:lnTo>
                <a:lnTo>
                  <a:pt x="67" y="821"/>
                </a:lnTo>
                <a:close/>
                <a:moveTo>
                  <a:pt x="801" y="896"/>
                </a:moveTo>
                <a:lnTo>
                  <a:pt x="801" y="896"/>
                </a:lnTo>
                <a:lnTo>
                  <a:pt x="785" y="897"/>
                </a:lnTo>
                <a:lnTo>
                  <a:pt x="772" y="898"/>
                </a:lnTo>
                <a:lnTo>
                  <a:pt x="758" y="898"/>
                </a:lnTo>
                <a:lnTo>
                  <a:pt x="747" y="900"/>
                </a:lnTo>
                <a:lnTo>
                  <a:pt x="747" y="900"/>
                </a:lnTo>
                <a:lnTo>
                  <a:pt x="742" y="911"/>
                </a:lnTo>
                <a:lnTo>
                  <a:pt x="736" y="922"/>
                </a:lnTo>
                <a:lnTo>
                  <a:pt x="729" y="932"/>
                </a:lnTo>
                <a:lnTo>
                  <a:pt x="720" y="942"/>
                </a:lnTo>
                <a:lnTo>
                  <a:pt x="712" y="950"/>
                </a:lnTo>
                <a:lnTo>
                  <a:pt x="704" y="959"/>
                </a:lnTo>
                <a:lnTo>
                  <a:pt x="685" y="973"/>
                </a:lnTo>
                <a:lnTo>
                  <a:pt x="682" y="976"/>
                </a:lnTo>
                <a:lnTo>
                  <a:pt x="677" y="988"/>
                </a:lnTo>
                <a:lnTo>
                  <a:pt x="677" y="988"/>
                </a:lnTo>
                <a:lnTo>
                  <a:pt x="684" y="984"/>
                </a:lnTo>
                <a:lnTo>
                  <a:pt x="687" y="983"/>
                </a:lnTo>
                <a:lnTo>
                  <a:pt x="685" y="986"/>
                </a:lnTo>
                <a:lnTo>
                  <a:pt x="685" y="986"/>
                </a:lnTo>
                <a:lnTo>
                  <a:pt x="674" y="1001"/>
                </a:lnTo>
                <a:lnTo>
                  <a:pt x="668" y="1009"/>
                </a:lnTo>
                <a:lnTo>
                  <a:pt x="664" y="1019"/>
                </a:lnTo>
                <a:lnTo>
                  <a:pt x="664" y="1019"/>
                </a:lnTo>
                <a:lnTo>
                  <a:pt x="697" y="987"/>
                </a:lnTo>
                <a:lnTo>
                  <a:pt x="729" y="955"/>
                </a:lnTo>
                <a:lnTo>
                  <a:pt x="764" y="924"/>
                </a:lnTo>
                <a:lnTo>
                  <a:pt x="801" y="896"/>
                </a:lnTo>
                <a:lnTo>
                  <a:pt x="801" y="896"/>
                </a:lnTo>
                <a:close/>
                <a:moveTo>
                  <a:pt x="40" y="959"/>
                </a:moveTo>
                <a:lnTo>
                  <a:pt x="40" y="959"/>
                </a:lnTo>
                <a:lnTo>
                  <a:pt x="81" y="980"/>
                </a:lnTo>
                <a:lnTo>
                  <a:pt x="101" y="990"/>
                </a:lnTo>
                <a:lnTo>
                  <a:pt x="122" y="1000"/>
                </a:lnTo>
                <a:lnTo>
                  <a:pt x="146" y="1007"/>
                </a:lnTo>
                <a:lnTo>
                  <a:pt x="170" y="1012"/>
                </a:lnTo>
                <a:lnTo>
                  <a:pt x="196" y="1016"/>
                </a:lnTo>
                <a:lnTo>
                  <a:pt x="224" y="1016"/>
                </a:lnTo>
                <a:lnTo>
                  <a:pt x="224" y="1016"/>
                </a:lnTo>
                <a:lnTo>
                  <a:pt x="199" y="1014"/>
                </a:lnTo>
                <a:lnTo>
                  <a:pt x="174" y="1008"/>
                </a:lnTo>
                <a:lnTo>
                  <a:pt x="151" y="1001"/>
                </a:lnTo>
                <a:lnTo>
                  <a:pt x="129" y="993"/>
                </a:lnTo>
                <a:lnTo>
                  <a:pt x="108" y="983"/>
                </a:lnTo>
                <a:lnTo>
                  <a:pt x="88" y="973"/>
                </a:lnTo>
                <a:lnTo>
                  <a:pt x="50" y="949"/>
                </a:lnTo>
                <a:lnTo>
                  <a:pt x="50" y="949"/>
                </a:lnTo>
                <a:lnTo>
                  <a:pt x="37" y="920"/>
                </a:lnTo>
                <a:lnTo>
                  <a:pt x="29" y="903"/>
                </a:lnTo>
                <a:lnTo>
                  <a:pt x="25" y="897"/>
                </a:lnTo>
                <a:lnTo>
                  <a:pt x="21" y="893"/>
                </a:lnTo>
                <a:lnTo>
                  <a:pt x="21" y="893"/>
                </a:lnTo>
                <a:lnTo>
                  <a:pt x="25" y="911"/>
                </a:lnTo>
                <a:lnTo>
                  <a:pt x="29" y="928"/>
                </a:lnTo>
                <a:lnTo>
                  <a:pt x="35" y="945"/>
                </a:lnTo>
                <a:lnTo>
                  <a:pt x="40" y="959"/>
                </a:lnTo>
                <a:lnTo>
                  <a:pt x="40" y="959"/>
                </a:lnTo>
                <a:close/>
                <a:moveTo>
                  <a:pt x="26" y="783"/>
                </a:moveTo>
                <a:lnTo>
                  <a:pt x="26" y="783"/>
                </a:lnTo>
                <a:lnTo>
                  <a:pt x="25" y="789"/>
                </a:lnTo>
                <a:lnTo>
                  <a:pt x="25" y="796"/>
                </a:lnTo>
                <a:lnTo>
                  <a:pt x="26" y="801"/>
                </a:lnTo>
                <a:lnTo>
                  <a:pt x="28" y="804"/>
                </a:lnTo>
                <a:lnTo>
                  <a:pt x="32" y="807"/>
                </a:lnTo>
                <a:lnTo>
                  <a:pt x="32" y="807"/>
                </a:lnTo>
                <a:lnTo>
                  <a:pt x="52" y="766"/>
                </a:lnTo>
                <a:lnTo>
                  <a:pt x="73" y="726"/>
                </a:lnTo>
                <a:lnTo>
                  <a:pt x="95" y="688"/>
                </a:lnTo>
                <a:lnTo>
                  <a:pt x="119" y="651"/>
                </a:lnTo>
                <a:lnTo>
                  <a:pt x="119" y="651"/>
                </a:lnTo>
                <a:lnTo>
                  <a:pt x="92" y="681"/>
                </a:lnTo>
                <a:lnTo>
                  <a:pt x="78" y="695"/>
                </a:lnTo>
                <a:lnTo>
                  <a:pt x="66" y="710"/>
                </a:lnTo>
                <a:lnTo>
                  <a:pt x="54" y="727"/>
                </a:lnTo>
                <a:lnTo>
                  <a:pt x="43" y="744"/>
                </a:lnTo>
                <a:lnTo>
                  <a:pt x="33" y="764"/>
                </a:lnTo>
                <a:lnTo>
                  <a:pt x="26" y="783"/>
                </a:lnTo>
                <a:lnTo>
                  <a:pt x="26" y="783"/>
                </a:lnTo>
                <a:close/>
                <a:moveTo>
                  <a:pt x="59" y="418"/>
                </a:moveTo>
                <a:lnTo>
                  <a:pt x="59" y="418"/>
                </a:lnTo>
                <a:lnTo>
                  <a:pt x="81" y="390"/>
                </a:lnTo>
                <a:lnTo>
                  <a:pt x="94" y="376"/>
                </a:lnTo>
                <a:lnTo>
                  <a:pt x="105" y="362"/>
                </a:lnTo>
                <a:lnTo>
                  <a:pt x="105" y="362"/>
                </a:lnTo>
                <a:lnTo>
                  <a:pt x="112" y="352"/>
                </a:lnTo>
                <a:lnTo>
                  <a:pt x="120" y="342"/>
                </a:lnTo>
                <a:lnTo>
                  <a:pt x="137" y="324"/>
                </a:lnTo>
                <a:lnTo>
                  <a:pt x="144" y="312"/>
                </a:lnTo>
                <a:lnTo>
                  <a:pt x="150" y="300"/>
                </a:lnTo>
                <a:lnTo>
                  <a:pt x="151" y="293"/>
                </a:lnTo>
                <a:lnTo>
                  <a:pt x="153" y="286"/>
                </a:lnTo>
                <a:lnTo>
                  <a:pt x="153" y="276"/>
                </a:lnTo>
                <a:lnTo>
                  <a:pt x="153" y="266"/>
                </a:lnTo>
                <a:lnTo>
                  <a:pt x="153" y="266"/>
                </a:lnTo>
                <a:lnTo>
                  <a:pt x="148" y="275"/>
                </a:lnTo>
                <a:lnTo>
                  <a:pt x="143" y="282"/>
                </a:lnTo>
                <a:lnTo>
                  <a:pt x="132" y="293"/>
                </a:lnTo>
                <a:lnTo>
                  <a:pt x="122" y="305"/>
                </a:lnTo>
                <a:lnTo>
                  <a:pt x="118" y="312"/>
                </a:lnTo>
                <a:lnTo>
                  <a:pt x="113" y="319"/>
                </a:lnTo>
                <a:lnTo>
                  <a:pt x="113" y="319"/>
                </a:lnTo>
                <a:lnTo>
                  <a:pt x="101" y="345"/>
                </a:lnTo>
                <a:lnTo>
                  <a:pt x="85" y="369"/>
                </a:lnTo>
                <a:lnTo>
                  <a:pt x="71" y="393"/>
                </a:lnTo>
                <a:lnTo>
                  <a:pt x="59" y="418"/>
                </a:lnTo>
                <a:lnTo>
                  <a:pt x="59" y="418"/>
                </a:lnTo>
                <a:close/>
                <a:moveTo>
                  <a:pt x="129" y="439"/>
                </a:moveTo>
                <a:lnTo>
                  <a:pt x="137" y="442"/>
                </a:lnTo>
                <a:lnTo>
                  <a:pt x="70" y="553"/>
                </a:lnTo>
                <a:lnTo>
                  <a:pt x="70" y="553"/>
                </a:lnTo>
                <a:lnTo>
                  <a:pt x="82" y="536"/>
                </a:lnTo>
                <a:lnTo>
                  <a:pt x="97" y="520"/>
                </a:lnTo>
                <a:lnTo>
                  <a:pt x="129" y="488"/>
                </a:lnTo>
                <a:lnTo>
                  <a:pt x="129" y="488"/>
                </a:lnTo>
                <a:lnTo>
                  <a:pt x="136" y="484"/>
                </a:lnTo>
                <a:lnTo>
                  <a:pt x="143" y="478"/>
                </a:lnTo>
                <a:lnTo>
                  <a:pt x="150" y="471"/>
                </a:lnTo>
                <a:lnTo>
                  <a:pt x="154" y="461"/>
                </a:lnTo>
                <a:lnTo>
                  <a:pt x="157" y="452"/>
                </a:lnTo>
                <a:lnTo>
                  <a:pt x="158" y="440"/>
                </a:lnTo>
                <a:lnTo>
                  <a:pt x="157" y="429"/>
                </a:lnTo>
                <a:lnTo>
                  <a:pt x="154" y="418"/>
                </a:lnTo>
                <a:lnTo>
                  <a:pt x="154" y="418"/>
                </a:lnTo>
                <a:lnTo>
                  <a:pt x="151" y="422"/>
                </a:lnTo>
                <a:lnTo>
                  <a:pt x="148" y="425"/>
                </a:lnTo>
                <a:lnTo>
                  <a:pt x="146" y="428"/>
                </a:lnTo>
                <a:lnTo>
                  <a:pt x="143" y="429"/>
                </a:lnTo>
                <a:lnTo>
                  <a:pt x="136" y="432"/>
                </a:lnTo>
                <a:lnTo>
                  <a:pt x="132" y="435"/>
                </a:lnTo>
                <a:lnTo>
                  <a:pt x="129" y="439"/>
                </a:lnTo>
                <a:lnTo>
                  <a:pt x="129" y="439"/>
                </a:lnTo>
                <a:close/>
                <a:moveTo>
                  <a:pt x="146" y="215"/>
                </a:moveTo>
                <a:lnTo>
                  <a:pt x="146" y="215"/>
                </a:lnTo>
                <a:lnTo>
                  <a:pt x="134" y="231"/>
                </a:lnTo>
                <a:lnTo>
                  <a:pt x="125" y="248"/>
                </a:lnTo>
                <a:lnTo>
                  <a:pt x="105" y="282"/>
                </a:lnTo>
                <a:lnTo>
                  <a:pt x="88" y="317"/>
                </a:lnTo>
                <a:lnTo>
                  <a:pt x="71" y="352"/>
                </a:lnTo>
                <a:lnTo>
                  <a:pt x="71" y="352"/>
                </a:lnTo>
                <a:lnTo>
                  <a:pt x="89" y="326"/>
                </a:lnTo>
                <a:lnTo>
                  <a:pt x="108" y="301"/>
                </a:lnTo>
                <a:lnTo>
                  <a:pt x="129" y="276"/>
                </a:lnTo>
                <a:lnTo>
                  <a:pt x="140" y="263"/>
                </a:lnTo>
                <a:lnTo>
                  <a:pt x="151" y="252"/>
                </a:lnTo>
                <a:lnTo>
                  <a:pt x="151" y="252"/>
                </a:lnTo>
                <a:lnTo>
                  <a:pt x="153" y="249"/>
                </a:lnTo>
                <a:lnTo>
                  <a:pt x="154" y="246"/>
                </a:lnTo>
                <a:lnTo>
                  <a:pt x="153" y="235"/>
                </a:lnTo>
                <a:lnTo>
                  <a:pt x="151" y="211"/>
                </a:lnTo>
                <a:lnTo>
                  <a:pt x="151" y="211"/>
                </a:lnTo>
                <a:lnTo>
                  <a:pt x="146" y="215"/>
                </a:lnTo>
                <a:lnTo>
                  <a:pt x="146" y="215"/>
                </a:lnTo>
                <a:close/>
                <a:moveTo>
                  <a:pt x="75" y="900"/>
                </a:moveTo>
                <a:lnTo>
                  <a:pt x="75" y="900"/>
                </a:lnTo>
                <a:lnTo>
                  <a:pt x="97" y="872"/>
                </a:lnTo>
                <a:lnTo>
                  <a:pt x="120" y="845"/>
                </a:lnTo>
                <a:lnTo>
                  <a:pt x="146" y="818"/>
                </a:lnTo>
                <a:lnTo>
                  <a:pt x="171" y="794"/>
                </a:lnTo>
                <a:lnTo>
                  <a:pt x="171" y="794"/>
                </a:lnTo>
                <a:lnTo>
                  <a:pt x="175" y="790"/>
                </a:lnTo>
                <a:lnTo>
                  <a:pt x="177" y="785"/>
                </a:lnTo>
                <a:lnTo>
                  <a:pt x="177" y="780"/>
                </a:lnTo>
                <a:lnTo>
                  <a:pt x="175" y="775"/>
                </a:lnTo>
                <a:lnTo>
                  <a:pt x="171" y="766"/>
                </a:lnTo>
                <a:lnTo>
                  <a:pt x="167" y="758"/>
                </a:lnTo>
                <a:lnTo>
                  <a:pt x="167" y="758"/>
                </a:lnTo>
                <a:lnTo>
                  <a:pt x="161" y="769"/>
                </a:lnTo>
                <a:lnTo>
                  <a:pt x="154" y="779"/>
                </a:lnTo>
                <a:lnTo>
                  <a:pt x="139" y="800"/>
                </a:lnTo>
                <a:lnTo>
                  <a:pt x="136" y="803"/>
                </a:lnTo>
                <a:lnTo>
                  <a:pt x="134" y="808"/>
                </a:lnTo>
                <a:lnTo>
                  <a:pt x="134" y="808"/>
                </a:lnTo>
                <a:lnTo>
                  <a:pt x="104" y="853"/>
                </a:lnTo>
                <a:lnTo>
                  <a:pt x="88" y="876"/>
                </a:lnTo>
                <a:lnTo>
                  <a:pt x="75" y="900"/>
                </a:lnTo>
                <a:lnTo>
                  <a:pt x="75" y="900"/>
                </a:lnTo>
                <a:close/>
                <a:moveTo>
                  <a:pt x="40" y="824"/>
                </a:moveTo>
                <a:lnTo>
                  <a:pt x="40" y="824"/>
                </a:lnTo>
                <a:lnTo>
                  <a:pt x="32" y="821"/>
                </a:lnTo>
                <a:lnTo>
                  <a:pt x="29" y="820"/>
                </a:lnTo>
                <a:lnTo>
                  <a:pt x="28" y="821"/>
                </a:lnTo>
                <a:lnTo>
                  <a:pt x="28" y="823"/>
                </a:lnTo>
                <a:lnTo>
                  <a:pt x="28" y="827"/>
                </a:lnTo>
                <a:lnTo>
                  <a:pt x="28" y="827"/>
                </a:lnTo>
                <a:lnTo>
                  <a:pt x="29" y="832"/>
                </a:lnTo>
                <a:lnTo>
                  <a:pt x="30" y="841"/>
                </a:lnTo>
                <a:lnTo>
                  <a:pt x="30" y="855"/>
                </a:lnTo>
                <a:lnTo>
                  <a:pt x="30" y="855"/>
                </a:lnTo>
                <a:lnTo>
                  <a:pt x="57" y="814"/>
                </a:lnTo>
                <a:lnTo>
                  <a:pt x="85" y="773"/>
                </a:lnTo>
                <a:lnTo>
                  <a:pt x="112" y="733"/>
                </a:lnTo>
                <a:lnTo>
                  <a:pt x="139" y="693"/>
                </a:lnTo>
                <a:lnTo>
                  <a:pt x="139" y="693"/>
                </a:lnTo>
                <a:lnTo>
                  <a:pt x="112" y="723"/>
                </a:lnTo>
                <a:lnTo>
                  <a:pt x="85" y="754"/>
                </a:lnTo>
                <a:lnTo>
                  <a:pt x="73" y="771"/>
                </a:lnTo>
                <a:lnTo>
                  <a:pt x="61" y="787"/>
                </a:lnTo>
                <a:lnTo>
                  <a:pt x="50" y="804"/>
                </a:lnTo>
                <a:lnTo>
                  <a:pt x="40" y="824"/>
                </a:lnTo>
                <a:lnTo>
                  <a:pt x="40" y="824"/>
                </a:lnTo>
                <a:close/>
                <a:moveTo>
                  <a:pt x="2481" y="1001"/>
                </a:moveTo>
                <a:lnTo>
                  <a:pt x="2481" y="1001"/>
                </a:lnTo>
                <a:lnTo>
                  <a:pt x="2532" y="955"/>
                </a:lnTo>
                <a:lnTo>
                  <a:pt x="2560" y="931"/>
                </a:lnTo>
                <a:lnTo>
                  <a:pt x="2587" y="908"/>
                </a:lnTo>
                <a:lnTo>
                  <a:pt x="2587" y="908"/>
                </a:lnTo>
                <a:lnTo>
                  <a:pt x="2580" y="910"/>
                </a:lnTo>
                <a:lnTo>
                  <a:pt x="2574" y="910"/>
                </a:lnTo>
                <a:lnTo>
                  <a:pt x="2560" y="908"/>
                </a:lnTo>
                <a:lnTo>
                  <a:pt x="2550" y="908"/>
                </a:lnTo>
                <a:lnTo>
                  <a:pt x="2546" y="910"/>
                </a:lnTo>
                <a:lnTo>
                  <a:pt x="2543" y="911"/>
                </a:lnTo>
                <a:lnTo>
                  <a:pt x="2481" y="1001"/>
                </a:lnTo>
                <a:close/>
                <a:moveTo>
                  <a:pt x="333" y="936"/>
                </a:moveTo>
                <a:lnTo>
                  <a:pt x="333" y="929"/>
                </a:lnTo>
                <a:lnTo>
                  <a:pt x="333" y="929"/>
                </a:lnTo>
                <a:lnTo>
                  <a:pt x="344" y="920"/>
                </a:lnTo>
                <a:lnTo>
                  <a:pt x="354" y="907"/>
                </a:lnTo>
                <a:lnTo>
                  <a:pt x="363" y="893"/>
                </a:lnTo>
                <a:lnTo>
                  <a:pt x="371" y="877"/>
                </a:lnTo>
                <a:lnTo>
                  <a:pt x="371" y="877"/>
                </a:lnTo>
                <a:lnTo>
                  <a:pt x="371" y="872"/>
                </a:lnTo>
                <a:lnTo>
                  <a:pt x="369" y="870"/>
                </a:lnTo>
                <a:lnTo>
                  <a:pt x="365" y="869"/>
                </a:lnTo>
                <a:lnTo>
                  <a:pt x="362" y="870"/>
                </a:lnTo>
                <a:lnTo>
                  <a:pt x="362" y="870"/>
                </a:lnTo>
                <a:lnTo>
                  <a:pt x="335" y="889"/>
                </a:lnTo>
                <a:lnTo>
                  <a:pt x="323" y="900"/>
                </a:lnTo>
                <a:lnTo>
                  <a:pt x="312" y="910"/>
                </a:lnTo>
                <a:lnTo>
                  <a:pt x="300" y="922"/>
                </a:lnTo>
                <a:lnTo>
                  <a:pt x="289" y="935"/>
                </a:lnTo>
                <a:lnTo>
                  <a:pt x="279" y="948"/>
                </a:lnTo>
                <a:lnTo>
                  <a:pt x="271" y="962"/>
                </a:lnTo>
                <a:lnTo>
                  <a:pt x="351" y="889"/>
                </a:lnTo>
                <a:lnTo>
                  <a:pt x="351" y="889"/>
                </a:lnTo>
                <a:lnTo>
                  <a:pt x="348" y="896"/>
                </a:lnTo>
                <a:lnTo>
                  <a:pt x="344" y="903"/>
                </a:lnTo>
                <a:lnTo>
                  <a:pt x="335" y="915"/>
                </a:lnTo>
                <a:lnTo>
                  <a:pt x="327" y="927"/>
                </a:lnTo>
                <a:lnTo>
                  <a:pt x="323" y="934"/>
                </a:lnTo>
                <a:lnTo>
                  <a:pt x="320" y="941"/>
                </a:lnTo>
                <a:lnTo>
                  <a:pt x="333" y="936"/>
                </a:lnTo>
                <a:close/>
                <a:moveTo>
                  <a:pt x="1122" y="1014"/>
                </a:moveTo>
                <a:lnTo>
                  <a:pt x="1122" y="1014"/>
                </a:lnTo>
                <a:lnTo>
                  <a:pt x="1136" y="1002"/>
                </a:lnTo>
                <a:lnTo>
                  <a:pt x="1152" y="990"/>
                </a:lnTo>
                <a:lnTo>
                  <a:pt x="1180" y="962"/>
                </a:lnTo>
                <a:lnTo>
                  <a:pt x="1208" y="934"/>
                </a:lnTo>
                <a:lnTo>
                  <a:pt x="1222" y="921"/>
                </a:lnTo>
                <a:lnTo>
                  <a:pt x="1238" y="908"/>
                </a:lnTo>
                <a:lnTo>
                  <a:pt x="1233" y="908"/>
                </a:lnTo>
                <a:lnTo>
                  <a:pt x="1256" y="894"/>
                </a:lnTo>
                <a:lnTo>
                  <a:pt x="1256" y="894"/>
                </a:lnTo>
                <a:lnTo>
                  <a:pt x="1260" y="889"/>
                </a:lnTo>
                <a:lnTo>
                  <a:pt x="1263" y="887"/>
                </a:lnTo>
                <a:lnTo>
                  <a:pt x="1266" y="887"/>
                </a:lnTo>
                <a:lnTo>
                  <a:pt x="1266" y="887"/>
                </a:lnTo>
                <a:lnTo>
                  <a:pt x="1266" y="884"/>
                </a:lnTo>
                <a:lnTo>
                  <a:pt x="1267" y="883"/>
                </a:lnTo>
                <a:lnTo>
                  <a:pt x="1270" y="880"/>
                </a:lnTo>
                <a:lnTo>
                  <a:pt x="1270" y="880"/>
                </a:lnTo>
                <a:lnTo>
                  <a:pt x="1259" y="886"/>
                </a:lnTo>
                <a:lnTo>
                  <a:pt x="1247" y="891"/>
                </a:lnTo>
                <a:lnTo>
                  <a:pt x="1225" y="907"/>
                </a:lnTo>
                <a:lnTo>
                  <a:pt x="1204" y="925"/>
                </a:lnTo>
                <a:lnTo>
                  <a:pt x="1186" y="942"/>
                </a:lnTo>
                <a:lnTo>
                  <a:pt x="1120" y="1007"/>
                </a:lnTo>
                <a:lnTo>
                  <a:pt x="1117" y="1009"/>
                </a:lnTo>
                <a:lnTo>
                  <a:pt x="1114" y="1015"/>
                </a:lnTo>
                <a:lnTo>
                  <a:pt x="1114" y="1015"/>
                </a:lnTo>
                <a:lnTo>
                  <a:pt x="1118" y="1015"/>
                </a:lnTo>
                <a:lnTo>
                  <a:pt x="1122" y="1014"/>
                </a:lnTo>
                <a:lnTo>
                  <a:pt x="1122" y="1014"/>
                </a:lnTo>
                <a:close/>
                <a:moveTo>
                  <a:pt x="200" y="776"/>
                </a:moveTo>
                <a:lnTo>
                  <a:pt x="200" y="776"/>
                </a:lnTo>
                <a:lnTo>
                  <a:pt x="200" y="783"/>
                </a:lnTo>
                <a:lnTo>
                  <a:pt x="203" y="789"/>
                </a:lnTo>
                <a:lnTo>
                  <a:pt x="208" y="793"/>
                </a:lnTo>
                <a:lnTo>
                  <a:pt x="212" y="797"/>
                </a:lnTo>
                <a:lnTo>
                  <a:pt x="223" y="803"/>
                </a:lnTo>
                <a:lnTo>
                  <a:pt x="234" y="807"/>
                </a:lnTo>
                <a:lnTo>
                  <a:pt x="234" y="807"/>
                </a:lnTo>
                <a:lnTo>
                  <a:pt x="224" y="794"/>
                </a:lnTo>
                <a:lnTo>
                  <a:pt x="216" y="780"/>
                </a:lnTo>
                <a:lnTo>
                  <a:pt x="209" y="765"/>
                </a:lnTo>
                <a:lnTo>
                  <a:pt x="202" y="748"/>
                </a:lnTo>
                <a:lnTo>
                  <a:pt x="189" y="716"/>
                </a:lnTo>
                <a:lnTo>
                  <a:pt x="178" y="681"/>
                </a:lnTo>
                <a:lnTo>
                  <a:pt x="178" y="681"/>
                </a:lnTo>
                <a:lnTo>
                  <a:pt x="178" y="706"/>
                </a:lnTo>
                <a:lnTo>
                  <a:pt x="181" y="730"/>
                </a:lnTo>
                <a:lnTo>
                  <a:pt x="184" y="752"/>
                </a:lnTo>
                <a:lnTo>
                  <a:pt x="191" y="772"/>
                </a:lnTo>
                <a:lnTo>
                  <a:pt x="191" y="772"/>
                </a:lnTo>
                <a:lnTo>
                  <a:pt x="192" y="775"/>
                </a:lnTo>
                <a:lnTo>
                  <a:pt x="196" y="775"/>
                </a:lnTo>
                <a:lnTo>
                  <a:pt x="199" y="775"/>
                </a:lnTo>
                <a:lnTo>
                  <a:pt x="200" y="776"/>
                </a:lnTo>
                <a:lnTo>
                  <a:pt x="200" y="776"/>
                </a:lnTo>
                <a:close/>
                <a:moveTo>
                  <a:pt x="907" y="887"/>
                </a:moveTo>
                <a:lnTo>
                  <a:pt x="861" y="960"/>
                </a:lnTo>
                <a:lnTo>
                  <a:pt x="861" y="960"/>
                </a:lnTo>
                <a:lnTo>
                  <a:pt x="883" y="939"/>
                </a:lnTo>
                <a:lnTo>
                  <a:pt x="907" y="920"/>
                </a:lnTo>
                <a:lnTo>
                  <a:pt x="931" y="900"/>
                </a:lnTo>
                <a:lnTo>
                  <a:pt x="958" y="882"/>
                </a:lnTo>
                <a:lnTo>
                  <a:pt x="958" y="882"/>
                </a:lnTo>
                <a:lnTo>
                  <a:pt x="935" y="884"/>
                </a:lnTo>
                <a:lnTo>
                  <a:pt x="926" y="884"/>
                </a:lnTo>
                <a:lnTo>
                  <a:pt x="916" y="884"/>
                </a:lnTo>
                <a:lnTo>
                  <a:pt x="916" y="884"/>
                </a:lnTo>
                <a:lnTo>
                  <a:pt x="907" y="887"/>
                </a:lnTo>
                <a:lnTo>
                  <a:pt x="907" y="887"/>
                </a:lnTo>
                <a:close/>
                <a:moveTo>
                  <a:pt x="2720" y="903"/>
                </a:moveTo>
                <a:lnTo>
                  <a:pt x="2720" y="903"/>
                </a:lnTo>
                <a:lnTo>
                  <a:pt x="2709" y="901"/>
                </a:lnTo>
                <a:lnTo>
                  <a:pt x="2699" y="901"/>
                </a:lnTo>
                <a:lnTo>
                  <a:pt x="2675" y="903"/>
                </a:lnTo>
                <a:lnTo>
                  <a:pt x="2675" y="903"/>
                </a:lnTo>
                <a:lnTo>
                  <a:pt x="2664" y="922"/>
                </a:lnTo>
                <a:lnTo>
                  <a:pt x="2653" y="942"/>
                </a:lnTo>
                <a:lnTo>
                  <a:pt x="2627" y="980"/>
                </a:lnTo>
                <a:lnTo>
                  <a:pt x="2627" y="980"/>
                </a:lnTo>
                <a:lnTo>
                  <a:pt x="2671" y="941"/>
                </a:lnTo>
                <a:lnTo>
                  <a:pt x="2695" y="921"/>
                </a:lnTo>
                <a:lnTo>
                  <a:pt x="2720" y="903"/>
                </a:lnTo>
                <a:lnTo>
                  <a:pt x="2720" y="903"/>
                </a:lnTo>
                <a:close/>
                <a:moveTo>
                  <a:pt x="2737" y="51"/>
                </a:moveTo>
                <a:lnTo>
                  <a:pt x="2744" y="47"/>
                </a:lnTo>
                <a:lnTo>
                  <a:pt x="2744" y="47"/>
                </a:lnTo>
                <a:lnTo>
                  <a:pt x="2712" y="44"/>
                </a:lnTo>
                <a:lnTo>
                  <a:pt x="2675" y="41"/>
                </a:lnTo>
                <a:lnTo>
                  <a:pt x="2591" y="36"/>
                </a:lnTo>
                <a:lnTo>
                  <a:pt x="2516" y="34"/>
                </a:lnTo>
                <a:lnTo>
                  <a:pt x="2491" y="34"/>
                </a:lnTo>
                <a:lnTo>
                  <a:pt x="2477" y="36"/>
                </a:lnTo>
                <a:lnTo>
                  <a:pt x="2737" y="51"/>
                </a:lnTo>
                <a:close/>
                <a:moveTo>
                  <a:pt x="725" y="898"/>
                </a:moveTo>
                <a:lnTo>
                  <a:pt x="725" y="898"/>
                </a:lnTo>
                <a:lnTo>
                  <a:pt x="711" y="898"/>
                </a:lnTo>
                <a:lnTo>
                  <a:pt x="705" y="898"/>
                </a:lnTo>
                <a:lnTo>
                  <a:pt x="698" y="900"/>
                </a:lnTo>
                <a:lnTo>
                  <a:pt x="698" y="900"/>
                </a:lnTo>
                <a:lnTo>
                  <a:pt x="697" y="904"/>
                </a:lnTo>
                <a:lnTo>
                  <a:pt x="697" y="905"/>
                </a:lnTo>
                <a:lnTo>
                  <a:pt x="695" y="905"/>
                </a:lnTo>
                <a:lnTo>
                  <a:pt x="694" y="903"/>
                </a:lnTo>
                <a:lnTo>
                  <a:pt x="694" y="900"/>
                </a:lnTo>
                <a:lnTo>
                  <a:pt x="694" y="900"/>
                </a:lnTo>
                <a:lnTo>
                  <a:pt x="684" y="907"/>
                </a:lnTo>
                <a:lnTo>
                  <a:pt x="678" y="914"/>
                </a:lnTo>
                <a:lnTo>
                  <a:pt x="666" y="932"/>
                </a:lnTo>
                <a:lnTo>
                  <a:pt x="666" y="932"/>
                </a:lnTo>
                <a:lnTo>
                  <a:pt x="660" y="938"/>
                </a:lnTo>
                <a:lnTo>
                  <a:pt x="654" y="942"/>
                </a:lnTo>
                <a:lnTo>
                  <a:pt x="649" y="942"/>
                </a:lnTo>
                <a:lnTo>
                  <a:pt x="647" y="941"/>
                </a:lnTo>
                <a:lnTo>
                  <a:pt x="645" y="939"/>
                </a:lnTo>
                <a:lnTo>
                  <a:pt x="645" y="939"/>
                </a:lnTo>
                <a:lnTo>
                  <a:pt x="646" y="945"/>
                </a:lnTo>
                <a:lnTo>
                  <a:pt x="646" y="948"/>
                </a:lnTo>
                <a:lnTo>
                  <a:pt x="646" y="950"/>
                </a:lnTo>
                <a:lnTo>
                  <a:pt x="646" y="950"/>
                </a:lnTo>
                <a:lnTo>
                  <a:pt x="642" y="957"/>
                </a:lnTo>
                <a:lnTo>
                  <a:pt x="638" y="964"/>
                </a:lnTo>
                <a:lnTo>
                  <a:pt x="628" y="977"/>
                </a:lnTo>
                <a:lnTo>
                  <a:pt x="616" y="991"/>
                </a:lnTo>
                <a:lnTo>
                  <a:pt x="608" y="1004"/>
                </a:lnTo>
                <a:lnTo>
                  <a:pt x="608" y="1004"/>
                </a:lnTo>
                <a:lnTo>
                  <a:pt x="635" y="976"/>
                </a:lnTo>
                <a:lnTo>
                  <a:pt x="663" y="949"/>
                </a:lnTo>
                <a:lnTo>
                  <a:pt x="694" y="922"/>
                </a:lnTo>
                <a:lnTo>
                  <a:pt x="725" y="898"/>
                </a:lnTo>
                <a:lnTo>
                  <a:pt x="725" y="898"/>
                </a:lnTo>
                <a:close/>
                <a:moveTo>
                  <a:pt x="2397" y="1012"/>
                </a:moveTo>
                <a:lnTo>
                  <a:pt x="2397" y="1012"/>
                </a:lnTo>
                <a:lnTo>
                  <a:pt x="2449" y="962"/>
                </a:lnTo>
                <a:lnTo>
                  <a:pt x="2476" y="936"/>
                </a:lnTo>
                <a:lnTo>
                  <a:pt x="2502" y="912"/>
                </a:lnTo>
                <a:lnTo>
                  <a:pt x="2502" y="912"/>
                </a:lnTo>
                <a:lnTo>
                  <a:pt x="2494" y="910"/>
                </a:lnTo>
                <a:lnTo>
                  <a:pt x="2485" y="908"/>
                </a:lnTo>
                <a:lnTo>
                  <a:pt x="2477" y="908"/>
                </a:lnTo>
                <a:lnTo>
                  <a:pt x="2474" y="908"/>
                </a:lnTo>
                <a:lnTo>
                  <a:pt x="2471" y="911"/>
                </a:lnTo>
                <a:lnTo>
                  <a:pt x="2397" y="1012"/>
                </a:lnTo>
                <a:close/>
                <a:moveTo>
                  <a:pt x="2128" y="981"/>
                </a:moveTo>
                <a:lnTo>
                  <a:pt x="2128" y="981"/>
                </a:lnTo>
                <a:lnTo>
                  <a:pt x="2133" y="983"/>
                </a:lnTo>
                <a:lnTo>
                  <a:pt x="2133" y="983"/>
                </a:lnTo>
                <a:lnTo>
                  <a:pt x="2173" y="948"/>
                </a:lnTo>
                <a:lnTo>
                  <a:pt x="2195" y="929"/>
                </a:lnTo>
                <a:lnTo>
                  <a:pt x="2218" y="914"/>
                </a:lnTo>
                <a:lnTo>
                  <a:pt x="2179" y="911"/>
                </a:lnTo>
                <a:lnTo>
                  <a:pt x="2140" y="969"/>
                </a:lnTo>
                <a:lnTo>
                  <a:pt x="2137" y="972"/>
                </a:lnTo>
                <a:lnTo>
                  <a:pt x="2140" y="969"/>
                </a:lnTo>
                <a:lnTo>
                  <a:pt x="2140" y="969"/>
                </a:lnTo>
                <a:lnTo>
                  <a:pt x="2141" y="963"/>
                </a:lnTo>
                <a:lnTo>
                  <a:pt x="2144" y="959"/>
                </a:lnTo>
                <a:lnTo>
                  <a:pt x="2147" y="955"/>
                </a:lnTo>
                <a:lnTo>
                  <a:pt x="2148" y="949"/>
                </a:lnTo>
                <a:lnTo>
                  <a:pt x="2148" y="949"/>
                </a:lnTo>
                <a:lnTo>
                  <a:pt x="2141" y="955"/>
                </a:lnTo>
                <a:lnTo>
                  <a:pt x="2137" y="963"/>
                </a:lnTo>
                <a:lnTo>
                  <a:pt x="2128" y="979"/>
                </a:lnTo>
                <a:lnTo>
                  <a:pt x="2128" y="979"/>
                </a:lnTo>
                <a:lnTo>
                  <a:pt x="2131" y="979"/>
                </a:lnTo>
                <a:lnTo>
                  <a:pt x="2131" y="980"/>
                </a:lnTo>
                <a:lnTo>
                  <a:pt x="2131" y="981"/>
                </a:lnTo>
                <a:lnTo>
                  <a:pt x="2128" y="981"/>
                </a:lnTo>
                <a:lnTo>
                  <a:pt x="2128" y="981"/>
                </a:lnTo>
                <a:close/>
                <a:moveTo>
                  <a:pt x="2352" y="912"/>
                </a:moveTo>
                <a:lnTo>
                  <a:pt x="2313" y="911"/>
                </a:lnTo>
                <a:lnTo>
                  <a:pt x="2313" y="911"/>
                </a:lnTo>
                <a:lnTo>
                  <a:pt x="2306" y="931"/>
                </a:lnTo>
                <a:lnTo>
                  <a:pt x="2294" y="949"/>
                </a:lnTo>
                <a:lnTo>
                  <a:pt x="2284" y="967"/>
                </a:lnTo>
                <a:lnTo>
                  <a:pt x="2275" y="984"/>
                </a:lnTo>
                <a:lnTo>
                  <a:pt x="2352" y="912"/>
                </a:lnTo>
                <a:close/>
                <a:moveTo>
                  <a:pt x="2279" y="914"/>
                </a:moveTo>
                <a:lnTo>
                  <a:pt x="2279" y="914"/>
                </a:lnTo>
                <a:lnTo>
                  <a:pt x="2269" y="911"/>
                </a:lnTo>
                <a:lnTo>
                  <a:pt x="2258" y="911"/>
                </a:lnTo>
                <a:lnTo>
                  <a:pt x="2249" y="912"/>
                </a:lnTo>
                <a:lnTo>
                  <a:pt x="2247" y="914"/>
                </a:lnTo>
                <a:lnTo>
                  <a:pt x="2244" y="915"/>
                </a:lnTo>
                <a:lnTo>
                  <a:pt x="2244" y="915"/>
                </a:lnTo>
                <a:lnTo>
                  <a:pt x="2237" y="928"/>
                </a:lnTo>
                <a:lnTo>
                  <a:pt x="2228" y="941"/>
                </a:lnTo>
                <a:lnTo>
                  <a:pt x="2218" y="952"/>
                </a:lnTo>
                <a:lnTo>
                  <a:pt x="2209" y="962"/>
                </a:lnTo>
                <a:lnTo>
                  <a:pt x="2195" y="987"/>
                </a:lnTo>
                <a:lnTo>
                  <a:pt x="2279" y="914"/>
                </a:lnTo>
                <a:close/>
                <a:moveTo>
                  <a:pt x="2051" y="993"/>
                </a:moveTo>
                <a:lnTo>
                  <a:pt x="2141" y="912"/>
                </a:lnTo>
                <a:lnTo>
                  <a:pt x="2110" y="911"/>
                </a:lnTo>
                <a:lnTo>
                  <a:pt x="2110" y="911"/>
                </a:lnTo>
                <a:lnTo>
                  <a:pt x="2096" y="932"/>
                </a:lnTo>
                <a:lnTo>
                  <a:pt x="2081" y="952"/>
                </a:lnTo>
                <a:lnTo>
                  <a:pt x="2065" y="972"/>
                </a:lnTo>
                <a:lnTo>
                  <a:pt x="2051" y="993"/>
                </a:lnTo>
                <a:lnTo>
                  <a:pt x="2051" y="993"/>
                </a:lnTo>
                <a:close/>
                <a:moveTo>
                  <a:pt x="1571" y="891"/>
                </a:moveTo>
                <a:lnTo>
                  <a:pt x="1571" y="891"/>
                </a:lnTo>
                <a:lnTo>
                  <a:pt x="1568" y="901"/>
                </a:lnTo>
                <a:lnTo>
                  <a:pt x="1564" y="910"/>
                </a:lnTo>
                <a:lnTo>
                  <a:pt x="1559" y="918"/>
                </a:lnTo>
                <a:lnTo>
                  <a:pt x="1554" y="927"/>
                </a:lnTo>
                <a:lnTo>
                  <a:pt x="1548" y="934"/>
                </a:lnTo>
                <a:lnTo>
                  <a:pt x="1542" y="939"/>
                </a:lnTo>
                <a:lnTo>
                  <a:pt x="1535" y="945"/>
                </a:lnTo>
                <a:lnTo>
                  <a:pt x="1528" y="948"/>
                </a:lnTo>
                <a:lnTo>
                  <a:pt x="1528" y="948"/>
                </a:lnTo>
                <a:lnTo>
                  <a:pt x="1527" y="949"/>
                </a:lnTo>
                <a:lnTo>
                  <a:pt x="1527" y="948"/>
                </a:lnTo>
                <a:lnTo>
                  <a:pt x="1530" y="946"/>
                </a:lnTo>
                <a:lnTo>
                  <a:pt x="1533" y="945"/>
                </a:lnTo>
                <a:lnTo>
                  <a:pt x="1534" y="945"/>
                </a:lnTo>
                <a:lnTo>
                  <a:pt x="1535" y="946"/>
                </a:lnTo>
                <a:lnTo>
                  <a:pt x="1537" y="949"/>
                </a:lnTo>
                <a:lnTo>
                  <a:pt x="1537" y="949"/>
                </a:lnTo>
                <a:lnTo>
                  <a:pt x="1554" y="935"/>
                </a:lnTo>
                <a:lnTo>
                  <a:pt x="1573" y="918"/>
                </a:lnTo>
                <a:lnTo>
                  <a:pt x="1596" y="901"/>
                </a:lnTo>
                <a:lnTo>
                  <a:pt x="1607" y="893"/>
                </a:lnTo>
                <a:lnTo>
                  <a:pt x="1618" y="887"/>
                </a:lnTo>
                <a:lnTo>
                  <a:pt x="1568" y="890"/>
                </a:lnTo>
                <a:lnTo>
                  <a:pt x="1571" y="891"/>
                </a:lnTo>
                <a:close/>
                <a:moveTo>
                  <a:pt x="98" y="438"/>
                </a:moveTo>
                <a:lnTo>
                  <a:pt x="98" y="438"/>
                </a:lnTo>
                <a:lnTo>
                  <a:pt x="125" y="408"/>
                </a:lnTo>
                <a:lnTo>
                  <a:pt x="139" y="393"/>
                </a:lnTo>
                <a:lnTo>
                  <a:pt x="154" y="378"/>
                </a:lnTo>
                <a:lnTo>
                  <a:pt x="154" y="378"/>
                </a:lnTo>
                <a:lnTo>
                  <a:pt x="156" y="376"/>
                </a:lnTo>
                <a:lnTo>
                  <a:pt x="157" y="371"/>
                </a:lnTo>
                <a:lnTo>
                  <a:pt x="157" y="362"/>
                </a:lnTo>
                <a:lnTo>
                  <a:pt x="153" y="338"/>
                </a:lnTo>
                <a:lnTo>
                  <a:pt x="153" y="338"/>
                </a:lnTo>
                <a:lnTo>
                  <a:pt x="150" y="346"/>
                </a:lnTo>
                <a:lnTo>
                  <a:pt x="146" y="353"/>
                </a:lnTo>
                <a:lnTo>
                  <a:pt x="139" y="366"/>
                </a:lnTo>
                <a:lnTo>
                  <a:pt x="139" y="366"/>
                </a:lnTo>
                <a:lnTo>
                  <a:pt x="136" y="367"/>
                </a:lnTo>
                <a:lnTo>
                  <a:pt x="98" y="438"/>
                </a:lnTo>
                <a:close/>
                <a:moveTo>
                  <a:pt x="146" y="876"/>
                </a:moveTo>
                <a:lnTo>
                  <a:pt x="146" y="876"/>
                </a:lnTo>
                <a:lnTo>
                  <a:pt x="163" y="860"/>
                </a:lnTo>
                <a:lnTo>
                  <a:pt x="179" y="845"/>
                </a:lnTo>
                <a:lnTo>
                  <a:pt x="213" y="817"/>
                </a:lnTo>
                <a:lnTo>
                  <a:pt x="213" y="817"/>
                </a:lnTo>
                <a:lnTo>
                  <a:pt x="209" y="813"/>
                </a:lnTo>
                <a:lnTo>
                  <a:pt x="203" y="810"/>
                </a:lnTo>
                <a:lnTo>
                  <a:pt x="199" y="807"/>
                </a:lnTo>
                <a:lnTo>
                  <a:pt x="195" y="804"/>
                </a:lnTo>
                <a:lnTo>
                  <a:pt x="195" y="804"/>
                </a:lnTo>
                <a:lnTo>
                  <a:pt x="179" y="820"/>
                </a:lnTo>
                <a:lnTo>
                  <a:pt x="168" y="837"/>
                </a:lnTo>
                <a:lnTo>
                  <a:pt x="157" y="855"/>
                </a:lnTo>
                <a:lnTo>
                  <a:pt x="146" y="876"/>
                </a:lnTo>
                <a:lnTo>
                  <a:pt x="146" y="876"/>
                </a:lnTo>
                <a:close/>
                <a:moveTo>
                  <a:pt x="874" y="889"/>
                </a:moveTo>
                <a:lnTo>
                  <a:pt x="874" y="889"/>
                </a:lnTo>
                <a:lnTo>
                  <a:pt x="864" y="890"/>
                </a:lnTo>
                <a:lnTo>
                  <a:pt x="855" y="891"/>
                </a:lnTo>
                <a:lnTo>
                  <a:pt x="845" y="894"/>
                </a:lnTo>
                <a:lnTo>
                  <a:pt x="837" y="897"/>
                </a:lnTo>
                <a:lnTo>
                  <a:pt x="837" y="897"/>
                </a:lnTo>
                <a:lnTo>
                  <a:pt x="833" y="901"/>
                </a:lnTo>
                <a:lnTo>
                  <a:pt x="829" y="905"/>
                </a:lnTo>
                <a:lnTo>
                  <a:pt x="820" y="917"/>
                </a:lnTo>
                <a:lnTo>
                  <a:pt x="812" y="928"/>
                </a:lnTo>
                <a:lnTo>
                  <a:pt x="808" y="932"/>
                </a:lnTo>
                <a:lnTo>
                  <a:pt x="803" y="936"/>
                </a:lnTo>
                <a:lnTo>
                  <a:pt x="808" y="936"/>
                </a:lnTo>
                <a:lnTo>
                  <a:pt x="808" y="936"/>
                </a:lnTo>
                <a:lnTo>
                  <a:pt x="798" y="950"/>
                </a:lnTo>
                <a:lnTo>
                  <a:pt x="793" y="957"/>
                </a:lnTo>
                <a:lnTo>
                  <a:pt x="789" y="964"/>
                </a:lnTo>
                <a:lnTo>
                  <a:pt x="789" y="964"/>
                </a:lnTo>
                <a:lnTo>
                  <a:pt x="830" y="925"/>
                </a:lnTo>
                <a:lnTo>
                  <a:pt x="851" y="905"/>
                </a:lnTo>
                <a:lnTo>
                  <a:pt x="862" y="897"/>
                </a:lnTo>
                <a:lnTo>
                  <a:pt x="874" y="889"/>
                </a:lnTo>
                <a:lnTo>
                  <a:pt x="874" y="889"/>
                </a:lnTo>
                <a:close/>
                <a:moveTo>
                  <a:pt x="1683" y="943"/>
                </a:moveTo>
                <a:lnTo>
                  <a:pt x="1749" y="891"/>
                </a:lnTo>
                <a:lnTo>
                  <a:pt x="1749" y="891"/>
                </a:lnTo>
                <a:lnTo>
                  <a:pt x="1741" y="891"/>
                </a:lnTo>
                <a:lnTo>
                  <a:pt x="1735" y="893"/>
                </a:lnTo>
                <a:lnTo>
                  <a:pt x="1729" y="894"/>
                </a:lnTo>
                <a:lnTo>
                  <a:pt x="1725" y="894"/>
                </a:lnTo>
                <a:lnTo>
                  <a:pt x="1725" y="894"/>
                </a:lnTo>
                <a:lnTo>
                  <a:pt x="1717" y="891"/>
                </a:lnTo>
                <a:lnTo>
                  <a:pt x="1708" y="890"/>
                </a:lnTo>
                <a:lnTo>
                  <a:pt x="1704" y="891"/>
                </a:lnTo>
                <a:lnTo>
                  <a:pt x="1701" y="893"/>
                </a:lnTo>
                <a:lnTo>
                  <a:pt x="1700" y="896"/>
                </a:lnTo>
                <a:lnTo>
                  <a:pt x="1700" y="900"/>
                </a:lnTo>
                <a:lnTo>
                  <a:pt x="1700" y="900"/>
                </a:lnTo>
                <a:lnTo>
                  <a:pt x="1700" y="907"/>
                </a:lnTo>
                <a:lnTo>
                  <a:pt x="1698" y="914"/>
                </a:lnTo>
                <a:lnTo>
                  <a:pt x="1694" y="920"/>
                </a:lnTo>
                <a:lnTo>
                  <a:pt x="1691" y="925"/>
                </a:lnTo>
                <a:lnTo>
                  <a:pt x="1684" y="935"/>
                </a:lnTo>
                <a:lnTo>
                  <a:pt x="1683" y="939"/>
                </a:lnTo>
                <a:lnTo>
                  <a:pt x="1683" y="943"/>
                </a:lnTo>
                <a:lnTo>
                  <a:pt x="1683" y="943"/>
                </a:lnTo>
                <a:close/>
                <a:moveTo>
                  <a:pt x="115" y="550"/>
                </a:moveTo>
                <a:lnTo>
                  <a:pt x="115" y="550"/>
                </a:lnTo>
                <a:lnTo>
                  <a:pt x="122" y="540"/>
                </a:lnTo>
                <a:lnTo>
                  <a:pt x="125" y="537"/>
                </a:lnTo>
                <a:lnTo>
                  <a:pt x="127" y="534"/>
                </a:lnTo>
                <a:lnTo>
                  <a:pt x="127" y="534"/>
                </a:lnTo>
                <a:lnTo>
                  <a:pt x="122" y="546"/>
                </a:lnTo>
                <a:lnTo>
                  <a:pt x="115" y="558"/>
                </a:lnTo>
                <a:lnTo>
                  <a:pt x="106" y="571"/>
                </a:lnTo>
                <a:lnTo>
                  <a:pt x="99" y="584"/>
                </a:lnTo>
                <a:lnTo>
                  <a:pt x="99" y="584"/>
                </a:lnTo>
                <a:lnTo>
                  <a:pt x="125" y="557"/>
                </a:lnTo>
                <a:lnTo>
                  <a:pt x="137" y="546"/>
                </a:lnTo>
                <a:lnTo>
                  <a:pt x="150" y="534"/>
                </a:lnTo>
                <a:lnTo>
                  <a:pt x="150" y="534"/>
                </a:lnTo>
                <a:lnTo>
                  <a:pt x="153" y="530"/>
                </a:lnTo>
                <a:lnTo>
                  <a:pt x="156" y="526"/>
                </a:lnTo>
                <a:lnTo>
                  <a:pt x="156" y="522"/>
                </a:lnTo>
                <a:lnTo>
                  <a:pt x="156" y="518"/>
                </a:lnTo>
                <a:lnTo>
                  <a:pt x="154" y="509"/>
                </a:lnTo>
                <a:lnTo>
                  <a:pt x="153" y="502"/>
                </a:lnTo>
                <a:lnTo>
                  <a:pt x="153" y="502"/>
                </a:lnTo>
                <a:lnTo>
                  <a:pt x="148" y="508"/>
                </a:lnTo>
                <a:lnTo>
                  <a:pt x="144" y="513"/>
                </a:lnTo>
                <a:lnTo>
                  <a:pt x="133" y="523"/>
                </a:lnTo>
                <a:lnTo>
                  <a:pt x="127" y="527"/>
                </a:lnTo>
                <a:lnTo>
                  <a:pt x="123" y="534"/>
                </a:lnTo>
                <a:lnTo>
                  <a:pt x="119" y="542"/>
                </a:lnTo>
                <a:lnTo>
                  <a:pt x="115" y="550"/>
                </a:lnTo>
                <a:lnTo>
                  <a:pt x="115" y="550"/>
                </a:lnTo>
                <a:close/>
                <a:moveTo>
                  <a:pt x="1607" y="946"/>
                </a:moveTo>
                <a:lnTo>
                  <a:pt x="1607" y="946"/>
                </a:lnTo>
                <a:lnTo>
                  <a:pt x="1645" y="917"/>
                </a:lnTo>
                <a:lnTo>
                  <a:pt x="1663" y="903"/>
                </a:lnTo>
                <a:lnTo>
                  <a:pt x="1683" y="891"/>
                </a:lnTo>
                <a:lnTo>
                  <a:pt x="1683" y="891"/>
                </a:lnTo>
                <a:lnTo>
                  <a:pt x="1673" y="889"/>
                </a:lnTo>
                <a:lnTo>
                  <a:pt x="1662" y="887"/>
                </a:lnTo>
                <a:lnTo>
                  <a:pt x="1651" y="887"/>
                </a:lnTo>
                <a:lnTo>
                  <a:pt x="1646" y="889"/>
                </a:lnTo>
                <a:lnTo>
                  <a:pt x="1644" y="891"/>
                </a:lnTo>
                <a:lnTo>
                  <a:pt x="1644" y="891"/>
                </a:lnTo>
                <a:lnTo>
                  <a:pt x="1634" y="903"/>
                </a:lnTo>
                <a:lnTo>
                  <a:pt x="1625" y="915"/>
                </a:lnTo>
                <a:lnTo>
                  <a:pt x="1617" y="931"/>
                </a:lnTo>
                <a:lnTo>
                  <a:pt x="1607" y="946"/>
                </a:lnTo>
                <a:lnTo>
                  <a:pt x="1607" y="946"/>
                </a:lnTo>
                <a:close/>
                <a:moveTo>
                  <a:pt x="2613" y="912"/>
                </a:moveTo>
                <a:lnTo>
                  <a:pt x="2613" y="912"/>
                </a:lnTo>
                <a:lnTo>
                  <a:pt x="2603" y="928"/>
                </a:lnTo>
                <a:lnTo>
                  <a:pt x="2591" y="943"/>
                </a:lnTo>
                <a:lnTo>
                  <a:pt x="2580" y="957"/>
                </a:lnTo>
                <a:lnTo>
                  <a:pt x="2570" y="973"/>
                </a:lnTo>
                <a:lnTo>
                  <a:pt x="2570" y="973"/>
                </a:lnTo>
                <a:lnTo>
                  <a:pt x="2606" y="939"/>
                </a:lnTo>
                <a:lnTo>
                  <a:pt x="2626" y="924"/>
                </a:lnTo>
                <a:lnTo>
                  <a:pt x="2647" y="908"/>
                </a:lnTo>
                <a:lnTo>
                  <a:pt x="2647" y="908"/>
                </a:lnTo>
                <a:lnTo>
                  <a:pt x="2637" y="908"/>
                </a:lnTo>
                <a:lnTo>
                  <a:pt x="2627" y="910"/>
                </a:lnTo>
                <a:lnTo>
                  <a:pt x="2627" y="910"/>
                </a:lnTo>
                <a:lnTo>
                  <a:pt x="2623" y="910"/>
                </a:lnTo>
                <a:lnTo>
                  <a:pt x="2620" y="910"/>
                </a:lnTo>
                <a:lnTo>
                  <a:pt x="2616" y="910"/>
                </a:lnTo>
                <a:lnTo>
                  <a:pt x="2613" y="912"/>
                </a:lnTo>
                <a:lnTo>
                  <a:pt x="2613" y="912"/>
                </a:lnTo>
                <a:close/>
                <a:moveTo>
                  <a:pt x="1510" y="894"/>
                </a:moveTo>
                <a:lnTo>
                  <a:pt x="1510" y="894"/>
                </a:lnTo>
                <a:lnTo>
                  <a:pt x="1505" y="904"/>
                </a:lnTo>
                <a:lnTo>
                  <a:pt x="1499" y="914"/>
                </a:lnTo>
                <a:lnTo>
                  <a:pt x="1490" y="924"/>
                </a:lnTo>
                <a:lnTo>
                  <a:pt x="1483" y="935"/>
                </a:lnTo>
                <a:lnTo>
                  <a:pt x="1483" y="935"/>
                </a:lnTo>
                <a:lnTo>
                  <a:pt x="1499" y="922"/>
                </a:lnTo>
                <a:lnTo>
                  <a:pt x="1516" y="910"/>
                </a:lnTo>
                <a:lnTo>
                  <a:pt x="1533" y="897"/>
                </a:lnTo>
                <a:lnTo>
                  <a:pt x="1548" y="887"/>
                </a:lnTo>
                <a:lnTo>
                  <a:pt x="1548" y="887"/>
                </a:lnTo>
                <a:lnTo>
                  <a:pt x="1526" y="887"/>
                </a:lnTo>
                <a:lnTo>
                  <a:pt x="1517" y="887"/>
                </a:lnTo>
                <a:lnTo>
                  <a:pt x="1510" y="889"/>
                </a:lnTo>
                <a:lnTo>
                  <a:pt x="1510" y="889"/>
                </a:lnTo>
                <a:lnTo>
                  <a:pt x="1510" y="894"/>
                </a:lnTo>
                <a:lnTo>
                  <a:pt x="1510" y="894"/>
                </a:lnTo>
                <a:close/>
                <a:moveTo>
                  <a:pt x="2731" y="1011"/>
                </a:moveTo>
                <a:lnTo>
                  <a:pt x="2731" y="1011"/>
                </a:lnTo>
                <a:lnTo>
                  <a:pt x="2751" y="993"/>
                </a:lnTo>
                <a:lnTo>
                  <a:pt x="2769" y="973"/>
                </a:lnTo>
                <a:lnTo>
                  <a:pt x="2788" y="950"/>
                </a:lnTo>
                <a:lnTo>
                  <a:pt x="2803" y="929"/>
                </a:lnTo>
                <a:lnTo>
                  <a:pt x="2803" y="929"/>
                </a:lnTo>
                <a:lnTo>
                  <a:pt x="2803" y="924"/>
                </a:lnTo>
                <a:lnTo>
                  <a:pt x="2771" y="960"/>
                </a:lnTo>
                <a:lnTo>
                  <a:pt x="2771" y="960"/>
                </a:lnTo>
                <a:lnTo>
                  <a:pt x="2759" y="973"/>
                </a:lnTo>
                <a:lnTo>
                  <a:pt x="2751" y="986"/>
                </a:lnTo>
                <a:lnTo>
                  <a:pt x="2731" y="1011"/>
                </a:lnTo>
                <a:lnTo>
                  <a:pt x="2731" y="1011"/>
                </a:lnTo>
                <a:close/>
                <a:moveTo>
                  <a:pt x="2751" y="896"/>
                </a:moveTo>
                <a:lnTo>
                  <a:pt x="2751" y="896"/>
                </a:lnTo>
                <a:lnTo>
                  <a:pt x="2738" y="918"/>
                </a:lnTo>
                <a:lnTo>
                  <a:pt x="2724" y="939"/>
                </a:lnTo>
                <a:lnTo>
                  <a:pt x="2783" y="891"/>
                </a:lnTo>
                <a:lnTo>
                  <a:pt x="2783" y="891"/>
                </a:lnTo>
                <a:lnTo>
                  <a:pt x="2776" y="891"/>
                </a:lnTo>
                <a:lnTo>
                  <a:pt x="2769" y="891"/>
                </a:lnTo>
                <a:lnTo>
                  <a:pt x="2754" y="894"/>
                </a:lnTo>
                <a:lnTo>
                  <a:pt x="2754" y="894"/>
                </a:lnTo>
                <a:lnTo>
                  <a:pt x="2751" y="896"/>
                </a:lnTo>
                <a:lnTo>
                  <a:pt x="2751" y="896"/>
                </a:lnTo>
                <a:close/>
                <a:moveTo>
                  <a:pt x="151" y="151"/>
                </a:moveTo>
                <a:lnTo>
                  <a:pt x="151" y="151"/>
                </a:lnTo>
                <a:lnTo>
                  <a:pt x="156" y="155"/>
                </a:lnTo>
                <a:lnTo>
                  <a:pt x="157" y="155"/>
                </a:lnTo>
                <a:lnTo>
                  <a:pt x="157" y="155"/>
                </a:lnTo>
                <a:lnTo>
                  <a:pt x="158" y="148"/>
                </a:lnTo>
                <a:lnTo>
                  <a:pt x="158" y="148"/>
                </a:lnTo>
                <a:lnTo>
                  <a:pt x="160" y="142"/>
                </a:lnTo>
                <a:lnTo>
                  <a:pt x="158" y="138"/>
                </a:lnTo>
                <a:lnTo>
                  <a:pt x="158" y="134"/>
                </a:lnTo>
                <a:lnTo>
                  <a:pt x="160" y="130"/>
                </a:lnTo>
                <a:lnTo>
                  <a:pt x="160" y="130"/>
                </a:lnTo>
                <a:lnTo>
                  <a:pt x="150" y="140"/>
                </a:lnTo>
                <a:lnTo>
                  <a:pt x="140" y="149"/>
                </a:lnTo>
                <a:lnTo>
                  <a:pt x="122" y="172"/>
                </a:lnTo>
                <a:lnTo>
                  <a:pt x="122" y="172"/>
                </a:lnTo>
                <a:lnTo>
                  <a:pt x="120" y="173"/>
                </a:lnTo>
                <a:lnTo>
                  <a:pt x="120" y="175"/>
                </a:lnTo>
                <a:lnTo>
                  <a:pt x="120" y="175"/>
                </a:lnTo>
                <a:lnTo>
                  <a:pt x="129" y="172"/>
                </a:lnTo>
                <a:lnTo>
                  <a:pt x="137" y="166"/>
                </a:lnTo>
                <a:lnTo>
                  <a:pt x="146" y="161"/>
                </a:lnTo>
                <a:lnTo>
                  <a:pt x="148" y="156"/>
                </a:lnTo>
                <a:lnTo>
                  <a:pt x="151" y="151"/>
                </a:lnTo>
                <a:lnTo>
                  <a:pt x="151" y="151"/>
                </a:lnTo>
                <a:close/>
                <a:moveTo>
                  <a:pt x="1625" y="1074"/>
                </a:moveTo>
                <a:lnTo>
                  <a:pt x="1625" y="1074"/>
                </a:lnTo>
                <a:lnTo>
                  <a:pt x="1631" y="1075"/>
                </a:lnTo>
                <a:lnTo>
                  <a:pt x="1637" y="1075"/>
                </a:lnTo>
                <a:lnTo>
                  <a:pt x="1642" y="1074"/>
                </a:lnTo>
                <a:lnTo>
                  <a:pt x="1645" y="1073"/>
                </a:lnTo>
                <a:lnTo>
                  <a:pt x="1646" y="1071"/>
                </a:lnTo>
                <a:lnTo>
                  <a:pt x="1646" y="1071"/>
                </a:lnTo>
                <a:lnTo>
                  <a:pt x="1659" y="1050"/>
                </a:lnTo>
                <a:lnTo>
                  <a:pt x="1665" y="1039"/>
                </a:lnTo>
                <a:lnTo>
                  <a:pt x="1668" y="1032"/>
                </a:lnTo>
                <a:lnTo>
                  <a:pt x="1668" y="1032"/>
                </a:lnTo>
                <a:lnTo>
                  <a:pt x="1656" y="1043"/>
                </a:lnTo>
                <a:lnTo>
                  <a:pt x="1645" y="1053"/>
                </a:lnTo>
                <a:lnTo>
                  <a:pt x="1635" y="1063"/>
                </a:lnTo>
                <a:lnTo>
                  <a:pt x="1625" y="1074"/>
                </a:lnTo>
                <a:lnTo>
                  <a:pt x="1625" y="1074"/>
                </a:lnTo>
                <a:close/>
                <a:moveTo>
                  <a:pt x="132" y="210"/>
                </a:moveTo>
                <a:lnTo>
                  <a:pt x="132" y="210"/>
                </a:lnTo>
                <a:lnTo>
                  <a:pt x="137" y="207"/>
                </a:lnTo>
                <a:lnTo>
                  <a:pt x="141" y="201"/>
                </a:lnTo>
                <a:lnTo>
                  <a:pt x="150" y="187"/>
                </a:lnTo>
                <a:lnTo>
                  <a:pt x="150" y="187"/>
                </a:lnTo>
                <a:lnTo>
                  <a:pt x="153" y="182"/>
                </a:lnTo>
                <a:lnTo>
                  <a:pt x="154" y="173"/>
                </a:lnTo>
                <a:lnTo>
                  <a:pt x="153" y="168"/>
                </a:lnTo>
                <a:lnTo>
                  <a:pt x="151" y="165"/>
                </a:lnTo>
                <a:lnTo>
                  <a:pt x="150" y="165"/>
                </a:lnTo>
                <a:lnTo>
                  <a:pt x="150" y="165"/>
                </a:lnTo>
                <a:lnTo>
                  <a:pt x="150" y="166"/>
                </a:lnTo>
                <a:lnTo>
                  <a:pt x="150" y="169"/>
                </a:lnTo>
                <a:lnTo>
                  <a:pt x="147" y="175"/>
                </a:lnTo>
                <a:lnTo>
                  <a:pt x="139" y="192"/>
                </a:lnTo>
                <a:lnTo>
                  <a:pt x="130" y="207"/>
                </a:lnTo>
                <a:lnTo>
                  <a:pt x="130" y="211"/>
                </a:lnTo>
                <a:lnTo>
                  <a:pt x="130" y="211"/>
                </a:lnTo>
                <a:lnTo>
                  <a:pt x="132" y="210"/>
                </a:lnTo>
                <a:lnTo>
                  <a:pt x="132" y="210"/>
                </a:lnTo>
                <a:close/>
                <a:moveTo>
                  <a:pt x="140" y="977"/>
                </a:moveTo>
                <a:lnTo>
                  <a:pt x="140" y="977"/>
                </a:lnTo>
                <a:lnTo>
                  <a:pt x="144" y="980"/>
                </a:lnTo>
                <a:lnTo>
                  <a:pt x="150" y="980"/>
                </a:lnTo>
                <a:lnTo>
                  <a:pt x="156" y="977"/>
                </a:lnTo>
                <a:lnTo>
                  <a:pt x="157" y="974"/>
                </a:lnTo>
                <a:lnTo>
                  <a:pt x="158" y="973"/>
                </a:lnTo>
                <a:lnTo>
                  <a:pt x="158" y="973"/>
                </a:lnTo>
                <a:lnTo>
                  <a:pt x="161" y="967"/>
                </a:lnTo>
                <a:lnTo>
                  <a:pt x="165" y="962"/>
                </a:lnTo>
                <a:lnTo>
                  <a:pt x="172" y="952"/>
                </a:lnTo>
                <a:lnTo>
                  <a:pt x="172" y="952"/>
                </a:lnTo>
                <a:lnTo>
                  <a:pt x="163" y="957"/>
                </a:lnTo>
                <a:lnTo>
                  <a:pt x="153" y="962"/>
                </a:lnTo>
                <a:lnTo>
                  <a:pt x="148" y="964"/>
                </a:lnTo>
                <a:lnTo>
                  <a:pt x="144" y="969"/>
                </a:lnTo>
                <a:lnTo>
                  <a:pt x="141" y="973"/>
                </a:lnTo>
                <a:lnTo>
                  <a:pt x="140" y="977"/>
                </a:lnTo>
                <a:lnTo>
                  <a:pt x="140" y="977"/>
                </a:lnTo>
                <a:close/>
                <a:moveTo>
                  <a:pt x="473" y="981"/>
                </a:moveTo>
                <a:lnTo>
                  <a:pt x="473" y="981"/>
                </a:lnTo>
                <a:lnTo>
                  <a:pt x="467" y="984"/>
                </a:lnTo>
                <a:lnTo>
                  <a:pt x="462" y="991"/>
                </a:lnTo>
                <a:lnTo>
                  <a:pt x="458" y="998"/>
                </a:lnTo>
                <a:lnTo>
                  <a:pt x="456" y="1002"/>
                </a:lnTo>
                <a:lnTo>
                  <a:pt x="458" y="1007"/>
                </a:lnTo>
                <a:lnTo>
                  <a:pt x="458" y="1007"/>
                </a:lnTo>
                <a:lnTo>
                  <a:pt x="462" y="1005"/>
                </a:lnTo>
                <a:lnTo>
                  <a:pt x="465" y="1002"/>
                </a:lnTo>
                <a:lnTo>
                  <a:pt x="466" y="1000"/>
                </a:lnTo>
                <a:lnTo>
                  <a:pt x="467" y="995"/>
                </a:lnTo>
                <a:lnTo>
                  <a:pt x="470" y="988"/>
                </a:lnTo>
                <a:lnTo>
                  <a:pt x="472" y="984"/>
                </a:lnTo>
                <a:lnTo>
                  <a:pt x="473" y="981"/>
                </a:lnTo>
                <a:lnTo>
                  <a:pt x="473" y="981"/>
                </a:lnTo>
                <a:close/>
                <a:moveTo>
                  <a:pt x="313" y="983"/>
                </a:moveTo>
                <a:lnTo>
                  <a:pt x="313" y="983"/>
                </a:lnTo>
                <a:lnTo>
                  <a:pt x="312" y="988"/>
                </a:lnTo>
                <a:lnTo>
                  <a:pt x="309" y="991"/>
                </a:lnTo>
                <a:lnTo>
                  <a:pt x="307" y="994"/>
                </a:lnTo>
                <a:lnTo>
                  <a:pt x="307" y="998"/>
                </a:lnTo>
                <a:lnTo>
                  <a:pt x="324" y="983"/>
                </a:lnTo>
                <a:lnTo>
                  <a:pt x="324" y="983"/>
                </a:lnTo>
                <a:lnTo>
                  <a:pt x="327" y="976"/>
                </a:lnTo>
                <a:lnTo>
                  <a:pt x="328" y="972"/>
                </a:lnTo>
                <a:lnTo>
                  <a:pt x="327" y="972"/>
                </a:lnTo>
                <a:lnTo>
                  <a:pt x="324" y="974"/>
                </a:lnTo>
                <a:lnTo>
                  <a:pt x="317" y="980"/>
                </a:lnTo>
                <a:lnTo>
                  <a:pt x="314" y="983"/>
                </a:lnTo>
                <a:lnTo>
                  <a:pt x="313" y="983"/>
                </a:lnTo>
                <a:lnTo>
                  <a:pt x="313" y="983"/>
                </a:lnTo>
                <a:close/>
                <a:moveTo>
                  <a:pt x="2824" y="898"/>
                </a:moveTo>
                <a:lnTo>
                  <a:pt x="2824" y="898"/>
                </a:lnTo>
                <a:lnTo>
                  <a:pt x="2830" y="891"/>
                </a:lnTo>
                <a:lnTo>
                  <a:pt x="2834" y="886"/>
                </a:lnTo>
                <a:lnTo>
                  <a:pt x="2838" y="879"/>
                </a:lnTo>
                <a:lnTo>
                  <a:pt x="2841" y="870"/>
                </a:lnTo>
                <a:lnTo>
                  <a:pt x="2841" y="870"/>
                </a:lnTo>
                <a:lnTo>
                  <a:pt x="2835" y="877"/>
                </a:lnTo>
                <a:lnTo>
                  <a:pt x="2830" y="883"/>
                </a:lnTo>
                <a:lnTo>
                  <a:pt x="2827" y="891"/>
                </a:lnTo>
                <a:lnTo>
                  <a:pt x="2824" y="898"/>
                </a:lnTo>
                <a:lnTo>
                  <a:pt x="2824" y="898"/>
                </a:lnTo>
                <a:close/>
                <a:moveTo>
                  <a:pt x="2332" y="969"/>
                </a:moveTo>
                <a:lnTo>
                  <a:pt x="2332" y="969"/>
                </a:lnTo>
                <a:lnTo>
                  <a:pt x="2342" y="960"/>
                </a:lnTo>
                <a:lnTo>
                  <a:pt x="2346" y="955"/>
                </a:lnTo>
                <a:lnTo>
                  <a:pt x="2349" y="949"/>
                </a:lnTo>
                <a:lnTo>
                  <a:pt x="2349" y="949"/>
                </a:lnTo>
                <a:lnTo>
                  <a:pt x="2348" y="948"/>
                </a:lnTo>
                <a:lnTo>
                  <a:pt x="2346" y="948"/>
                </a:lnTo>
                <a:lnTo>
                  <a:pt x="2343" y="949"/>
                </a:lnTo>
                <a:lnTo>
                  <a:pt x="2341" y="950"/>
                </a:lnTo>
                <a:lnTo>
                  <a:pt x="2341" y="950"/>
                </a:lnTo>
                <a:lnTo>
                  <a:pt x="2339" y="955"/>
                </a:lnTo>
                <a:lnTo>
                  <a:pt x="2338" y="957"/>
                </a:lnTo>
                <a:lnTo>
                  <a:pt x="2336" y="957"/>
                </a:lnTo>
                <a:lnTo>
                  <a:pt x="2334" y="962"/>
                </a:lnTo>
                <a:lnTo>
                  <a:pt x="2332" y="964"/>
                </a:lnTo>
                <a:lnTo>
                  <a:pt x="2332" y="969"/>
                </a:lnTo>
                <a:close/>
                <a:moveTo>
                  <a:pt x="136" y="803"/>
                </a:moveTo>
                <a:lnTo>
                  <a:pt x="139" y="800"/>
                </a:lnTo>
                <a:lnTo>
                  <a:pt x="139" y="800"/>
                </a:lnTo>
                <a:lnTo>
                  <a:pt x="139" y="796"/>
                </a:lnTo>
                <a:lnTo>
                  <a:pt x="137" y="793"/>
                </a:lnTo>
                <a:lnTo>
                  <a:pt x="136" y="793"/>
                </a:lnTo>
                <a:lnTo>
                  <a:pt x="133" y="796"/>
                </a:lnTo>
                <a:lnTo>
                  <a:pt x="133" y="796"/>
                </a:lnTo>
                <a:lnTo>
                  <a:pt x="129" y="806"/>
                </a:lnTo>
                <a:lnTo>
                  <a:pt x="126" y="810"/>
                </a:lnTo>
                <a:lnTo>
                  <a:pt x="126" y="814"/>
                </a:lnTo>
                <a:lnTo>
                  <a:pt x="134" y="808"/>
                </a:lnTo>
                <a:lnTo>
                  <a:pt x="136" y="803"/>
                </a:lnTo>
                <a:close/>
                <a:moveTo>
                  <a:pt x="71" y="364"/>
                </a:moveTo>
                <a:lnTo>
                  <a:pt x="71" y="364"/>
                </a:lnTo>
                <a:lnTo>
                  <a:pt x="78" y="360"/>
                </a:lnTo>
                <a:lnTo>
                  <a:pt x="84" y="353"/>
                </a:lnTo>
                <a:lnTo>
                  <a:pt x="88" y="346"/>
                </a:lnTo>
                <a:lnTo>
                  <a:pt x="88" y="343"/>
                </a:lnTo>
                <a:lnTo>
                  <a:pt x="87" y="342"/>
                </a:lnTo>
                <a:lnTo>
                  <a:pt x="87" y="342"/>
                </a:lnTo>
                <a:lnTo>
                  <a:pt x="78" y="353"/>
                </a:lnTo>
                <a:lnTo>
                  <a:pt x="75" y="359"/>
                </a:lnTo>
                <a:lnTo>
                  <a:pt x="71" y="364"/>
                </a:lnTo>
                <a:lnTo>
                  <a:pt x="71" y="364"/>
                </a:lnTo>
                <a:close/>
                <a:moveTo>
                  <a:pt x="538" y="964"/>
                </a:moveTo>
                <a:lnTo>
                  <a:pt x="538" y="964"/>
                </a:lnTo>
                <a:lnTo>
                  <a:pt x="541" y="964"/>
                </a:lnTo>
                <a:lnTo>
                  <a:pt x="545" y="963"/>
                </a:lnTo>
                <a:lnTo>
                  <a:pt x="550" y="956"/>
                </a:lnTo>
                <a:lnTo>
                  <a:pt x="553" y="953"/>
                </a:lnTo>
                <a:lnTo>
                  <a:pt x="553" y="950"/>
                </a:lnTo>
                <a:lnTo>
                  <a:pt x="550" y="950"/>
                </a:lnTo>
                <a:lnTo>
                  <a:pt x="546" y="950"/>
                </a:lnTo>
                <a:lnTo>
                  <a:pt x="538" y="964"/>
                </a:lnTo>
                <a:close/>
                <a:moveTo>
                  <a:pt x="2571" y="957"/>
                </a:moveTo>
                <a:lnTo>
                  <a:pt x="2571" y="957"/>
                </a:lnTo>
                <a:lnTo>
                  <a:pt x="2581" y="949"/>
                </a:lnTo>
                <a:lnTo>
                  <a:pt x="2584" y="945"/>
                </a:lnTo>
                <a:lnTo>
                  <a:pt x="2585" y="942"/>
                </a:lnTo>
                <a:lnTo>
                  <a:pt x="2585" y="939"/>
                </a:lnTo>
                <a:lnTo>
                  <a:pt x="2571" y="952"/>
                </a:lnTo>
                <a:lnTo>
                  <a:pt x="2571" y="957"/>
                </a:lnTo>
                <a:close/>
                <a:moveTo>
                  <a:pt x="2421" y="967"/>
                </a:moveTo>
                <a:lnTo>
                  <a:pt x="2428" y="960"/>
                </a:lnTo>
                <a:lnTo>
                  <a:pt x="2429" y="957"/>
                </a:lnTo>
                <a:lnTo>
                  <a:pt x="2429" y="957"/>
                </a:lnTo>
                <a:lnTo>
                  <a:pt x="2431" y="955"/>
                </a:lnTo>
                <a:lnTo>
                  <a:pt x="2432" y="952"/>
                </a:lnTo>
                <a:lnTo>
                  <a:pt x="2433" y="950"/>
                </a:lnTo>
                <a:lnTo>
                  <a:pt x="2433" y="946"/>
                </a:lnTo>
                <a:lnTo>
                  <a:pt x="2433" y="946"/>
                </a:lnTo>
                <a:lnTo>
                  <a:pt x="2429" y="950"/>
                </a:lnTo>
                <a:lnTo>
                  <a:pt x="2425" y="956"/>
                </a:lnTo>
                <a:lnTo>
                  <a:pt x="2418" y="964"/>
                </a:lnTo>
                <a:lnTo>
                  <a:pt x="2418" y="964"/>
                </a:lnTo>
                <a:lnTo>
                  <a:pt x="2418" y="969"/>
                </a:lnTo>
                <a:lnTo>
                  <a:pt x="2421" y="967"/>
                </a:lnTo>
                <a:close/>
                <a:moveTo>
                  <a:pt x="198" y="685"/>
                </a:moveTo>
                <a:lnTo>
                  <a:pt x="198" y="685"/>
                </a:lnTo>
                <a:lnTo>
                  <a:pt x="198" y="676"/>
                </a:lnTo>
                <a:lnTo>
                  <a:pt x="195" y="669"/>
                </a:lnTo>
                <a:lnTo>
                  <a:pt x="191" y="657"/>
                </a:lnTo>
                <a:lnTo>
                  <a:pt x="191" y="657"/>
                </a:lnTo>
                <a:lnTo>
                  <a:pt x="189" y="657"/>
                </a:lnTo>
                <a:lnTo>
                  <a:pt x="189" y="660"/>
                </a:lnTo>
                <a:lnTo>
                  <a:pt x="191" y="665"/>
                </a:lnTo>
                <a:lnTo>
                  <a:pt x="191" y="665"/>
                </a:lnTo>
                <a:lnTo>
                  <a:pt x="193" y="675"/>
                </a:lnTo>
                <a:lnTo>
                  <a:pt x="195" y="679"/>
                </a:lnTo>
                <a:lnTo>
                  <a:pt x="198" y="685"/>
                </a:lnTo>
                <a:lnTo>
                  <a:pt x="198" y="685"/>
                </a:lnTo>
                <a:close/>
                <a:moveTo>
                  <a:pt x="861" y="948"/>
                </a:moveTo>
                <a:lnTo>
                  <a:pt x="861" y="948"/>
                </a:lnTo>
                <a:lnTo>
                  <a:pt x="872" y="936"/>
                </a:lnTo>
                <a:lnTo>
                  <a:pt x="876" y="931"/>
                </a:lnTo>
                <a:lnTo>
                  <a:pt x="875" y="931"/>
                </a:lnTo>
                <a:lnTo>
                  <a:pt x="874" y="932"/>
                </a:lnTo>
                <a:lnTo>
                  <a:pt x="874" y="932"/>
                </a:lnTo>
                <a:lnTo>
                  <a:pt x="864" y="941"/>
                </a:lnTo>
                <a:lnTo>
                  <a:pt x="862" y="943"/>
                </a:lnTo>
                <a:lnTo>
                  <a:pt x="861" y="948"/>
                </a:lnTo>
                <a:lnTo>
                  <a:pt x="861" y="948"/>
                </a:lnTo>
                <a:close/>
                <a:moveTo>
                  <a:pt x="2209" y="962"/>
                </a:moveTo>
                <a:lnTo>
                  <a:pt x="2209" y="962"/>
                </a:lnTo>
                <a:lnTo>
                  <a:pt x="2209" y="959"/>
                </a:lnTo>
                <a:lnTo>
                  <a:pt x="2209" y="956"/>
                </a:lnTo>
                <a:lnTo>
                  <a:pt x="2207" y="956"/>
                </a:lnTo>
                <a:lnTo>
                  <a:pt x="2206" y="957"/>
                </a:lnTo>
                <a:lnTo>
                  <a:pt x="2203" y="960"/>
                </a:lnTo>
                <a:lnTo>
                  <a:pt x="2200" y="963"/>
                </a:lnTo>
                <a:lnTo>
                  <a:pt x="2196" y="964"/>
                </a:lnTo>
                <a:lnTo>
                  <a:pt x="2193" y="969"/>
                </a:lnTo>
                <a:lnTo>
                  <a:pt x="2193" y="969"/>
                </a:lnTo>
                <a:lnTo>
                  <a:pt x="2196" y="969"/>
                </a:lnTo>
                <a:lnTo>
                  <a:pt x="2199" y="969"/>
                </a:lnTo>
                <a:lnTo>
                  <a:pt x="2202" y="967"/>
                </a:lnTo>
                <a:lnTo>
                  <a:pt x="2204" y="964"/>
                </a:lnTo>
                <a:lnTo>
                  <a:pt x="2209" y="962"/>
                </a:lnTo>
                <a:lnTo>
                  <a:pt x="2209" y="962"/>
                </a:lnTo>
                <a:close/>
                <a:moveTo>
                  <a:pt x="1086" y="995"/>
                </a:moveTo>
                <a:lnTo>
                  <a:pt x="1082" y="994"/>
                </a:lnTo>
                <a:lnTo>
                  <a:pt x="1077" y="998"/>
                </a:lnTo>
                <a:lnTo>
                  <a:pt x="1077" y="998"/>
                </a:lnTo>
                <a:lnTo>
                  <a:pt x="1079" y="998"/>
                </a:lnTo>
                <a:lnTo>
                  <a:pt x="1080" y="1000"/>
                </a:lnTo>
                <a:lnTo>
                  <a:pt x="1079" y="1001"/>
                </a:lnTo>
                <a:lnTo>
                  <a:pt x="1076" y="1005"/>
                </a:lnTo>
                <a:lnTo>
                  <a:pt x="1075" y="1007"/>
                </a:lnTo>
                <a:lnTo>
                  <a:pt x="1075" y="1008"/>
                </a:lnTo>
                <a:lnTo>
                  <a:pt x="1075" y="1008"/>
                </a:lnTo>
                <a:lnTo>
                  <a:pt x="1082" y="1004"/>
                </a:lnTo>
                <a:lnTo>
                  <a:pt x="1084" y="1000"/>
                </a:lnTo>
                <a:lnTo>
                  <a:pt x="1086" y="995"/>
                </a:lnTo>
                <a:lnTo>
                  <a:pt x="1086" y="995"/>
                </a:lnTo>
                <a:close/>
                <a:moveTo>
                  <a:pt x="671" y="994"/>
                </a:moveTo>
                <a:lnTo>
                  <a:pt x="674" y="991"/>
                </a:lnTo>
                <a:lnTo>
                  <a:pt x="677" y="988"/>
                </a:lnTo>
                <a:lnTo>
                  <a:pt x="682" y="976"/>
                </a:lnTo>
                <a:lnTo>
                  <a:pt x="682" y="976"/>
                </a:lnTo>
                <a:lnTo>
                  <a:pt x="678" y="979"/>
                </a:lnTo>
                <a:lnTo>
                  <a:pt x="675" y="983"/>
                </a:lnTo>
                <a:lnTo>
                  <a:pt x="670" y="993"/>
                </a:lnTo>
                <a:lnTo>
                  <a:pt x="671" y="994"/>
                </a:lnTo>
                <a:close/>
                <a:moveTo>
                  <a:pt x="46" y="898"/>
                </a:moveTo>
                <a:lnTo>
                  <a:pt x="46" y="898"/>
                </a:lnTo>
                <a:lnTo>
                  <a:pt x="50" y="898"/>
                </a:lnTo>
                <a:lnTo>
                  <a:pt x="53" y="897"/>
                </a:lnTo>
                <a:lnTo>
                  <a:pt x="54" y="896"/>
                </a:lnTo>
                <a:lnTo>
                  <a:pt x="53" y="894"/>
                </a:lnTo>
                <a:lnTo>
                  <a:pt x="53" y="893"/>
                </a:lnTo>
                <a:lnTo>
                  <a:pt x="50" y="891"/>
                </a:lnTo>
                <a:lnTo>
                  <a:pt x="50" y="891"/>
                </a:lnTo>
                <a:lnTo>
                  <a:pt x="46" y="889"/>
                </a:lnTo>
                <a:lnTo>
                  <a:pt x="46" y="898"/>
                </a:lnTo>
                <a:close/>
                <a:moveTo>
                  <a:pt x="42" y="894"/>
                </a:moveTo>
                <a:lnTo>
                  <a:pt x="46" y="898"/>
                </a:lnTo>
                <a:lnTo>
                  <a:pt x="46" y="889"/>
                </a:lnTo>
                <a:lnTo>
                  <a:pt x="42" y="894"/>
                </a:lnTo>
                <a:close/>
                <a:moveTo>
                  <a:pt x="269" y="915"/>
                </a:moveTo>
                <a:lnTo>
                  <a:pt x="269" y="915"/>
                </a:lnTo>
                <a:lnTo>
                  <a:pt x="269" y="920"/>
                </a:lnTo>
                <a:lnTo>
                  <a:pt x="269" y="920"/>
                </a:lnTo>
                <a:lnTo>
                  <a:pt x="272" y="920"/>
                </a:lnTo>
                <a:lnTo>
                  <a:pt x="275" y="915"/>
                </a:lnTo>
                <a:lnTo>
                  <a:pt x="278" y="914"/>
                </a:lnTo>
                <a:lnTo>
                  <a:pt x="278" y="914"/>
                </a:lnTo>
                <a:lnTo>
                  <a:pt x="278" y="911"/>
                </a:lnTo>
                <a:lnTo>
                  <a:pt x="276" y="908"/>
                </a:lnTo>
                <a:lnTo>
                  <a:pt x="275" y="908"/>
                </a:lnTo>
                <a:lnTo>
                  <a:pt x="274" y="908"/>
                </a:lnTo>
                <a:lnTo>
                  <a:pt x="272" y="912"/>
                </a:lnTo>
                <a:lnTo>
                  <a:pt x="269" y="915"/>
                </a:lnTo>
                <a:lnTo>
                  <a:pt x="269" y="915"/>
                </a:lnTo>
                <a:close/>
                <a:moveTo>
                  <a:pt x="2776" y="941"/>
                </a:moveTo>
                <a:lnTo>
                  <a:pt x="2776" y="941"/>
                </a:lnTo>
                <a:lnTo>
                  <a:pt x="2771" y="950"/>
                </a:lnTo>
                <a:lnTo>
                  <a:pt x="2769" y="955"/>
                </a:lnTo>
                <a:lnTo>
                  <a:pt x="2769" y="957"/>
                </a:lnTo>
                <a:lnTo>
                  <a:pt x="2771" y="960"/>
                </a:lnTo>
                <a:lnTo>
                  <a:pt x="2771" y="960"/>
                </a:lnTo>
                <a:lnTo>
                  <a:pt x="2772" y="955"/>
                </a:lnTo>
                <a:lnTo>
                  <a:pt x="2773" y="950"/>
                </a:lnTo>
                <a:lnTo>
                  <a:pt x="2776" y="946"/>
                </a:lnTo>
                <a:lnTo>
                  <a:pt x="2776" y="941"/>
                </a:lnTo>
                <a:lnTo>
                  <a:pt x="2776" y="941"/>
                </a:lnTo>
                <a:close/>
                <a:moveTo>
                  <a:pt x="2283" y="955"/>
                </a:moveTo>
                <a:lnTo>
                  <a:pt x="2276" y="960"/>
                </a:lnTo>
                <a:lnTo>
                  <a:pt x="2275" y="962"/>
                </a:lnTo>
                <a:lnTo>
                  <a:pt x="2272" y="972"/>
                </a:lnTo>
                <a:lnTo>
                  <a:pt x="2272" y="972"/>
                </a:lnTo>
                <a:lnTo>
                  <a:pt x="2276" y="969"/>
                </a:lnTo>
                <a:lnTo>
                  <a:pt x="2279" y="964"/>
                </a:lnTo>
                <a:lnTo>
                  <a:pt x="2283" y="955"/>
                </a:lnTo>
                <a:lnTo>
                  <a:pt x="2283" y="955"/>
                </a:lnTo>
                <a:close/>
                <a:moveTo>
                  <a:pt x="584" y="1026"/>
                </a:moveTo>
                <a:lnTo>
                  <a:pt x="584" y="1026"/>
                </a:lnTo>
                <a:lnTo>
                  <a:pt x="586" y="1029"/>
                </a:lnTo>
                <a:lnTo>
                  <a:pt x="587" y="1032"/>
                </a:lnTo>
                <a:lnTo>
                  <a:pt x="590" y="1032"/>
                </a:lnTo>
                <a:lnTo>
                  <a:pt x="594" y="1032"/>
                </a:lnTo>
                <a:lnTo>
                  <a:pt x="597" y="1033"/>
                </a:lnTo>
                <a:lnTo>
                  <a:pt x="597" y="1033"/>
                </a:lnTo>
                <a:lnTo>
                  <a:pt x="597" y="1026"/>
                </a:lnTo>
                <a:lnTo>
                  <a:pt x="597" y="1026"/>
                </a:lnTo>
                <a:lnTo>
                  <a:pt x="595" y="1026"/>
                </a:lnTo>
                <a:lnTo>
                  <a:pt x="591" y="1028"/>
                </a:lnTo>
                <a:lnTo>
                  <a:pt x="588" y="1028"/>
                </a:lnTo>
                <a:lnTo>
                  <a:pt x="584" y="1026"/>
                </a:lnTo>
                <a:lnTo>
                  <a:pt x="584" y="1026"/>
                </a:lnTo>
                <a:close/>
                <a:moveTo>
                  <a:pt x="2521" y="931"/>
                </a:moveTo>
                <a:lnTo>
                  <a:pt x="2521" y="931"/>
                </a:lnTo>
                <a:lnTo>
                  <a:pt x="2518" y="934"/>
                </a:lnTo>
                <a:lnTo>
                  <a:pt x="2516" y="936"/>
                </a:lnTo>
                <a:lnTo>
                  <a:pt x="2514" y="942"/>
                </a:lnTo>
                <a:lnTo>
                  <a:pt x="2514" y="942"/>
                </a:lnTo>
                <a:lnTo>
                  <a:pt x="2518" y="941"/>
                </a:lnTo>
                <a:lnTo>
                  <a:pt x="2521" y="938"/>
                </a:lnTo>
                <a:lnTo>
                  <a:pt x="2522" y="934"/>
                </a:lnTo>
                <a:lnTo>
                  <a:pt x="2521" y="931"/>
                </a:lnTo>
                <a:lnTo>
                  <a:pt x="2521" y="931"/>
                </a:lnTo>
                <a:close/>
                <a:moveTo>
                  <a:pt x="2270" y="973"/>
                </a:moveTo>
                <a:lnTo>
                  <a:pt x="2272" y="972"/>
                </a:lnTo>
                <a:lnTo>
                  <a:pt x="2275" y="962"/>
                </a:lnTo>
                <a:lnTo>
                  <a:pt x="2263" y="977"/>
                </a:lnTo>
                <a:lnTo>
                  <a:pt x="2270" y="973"/>
                </a:lnTo>
                <a:close/>
                <a:moveTo>
                  <a:pt x="81" y="733"/>
                </a:moveTo>
                <a:lnTo>
                  <a:pt x="82" y="727"/>
                </a:lnTo>
                <a:lnTo>
                  <a:pt x="84" y="723"/>
                </a:lnTo>
                <a:lnTo>
                  <a:pt x="84" y="723"/>
                </a:lnTo>
                <a:lnTo>
                  <a:pt x="78" y="730"/>
                </a:lnTo>
                <a:lnTo>
                  <a:pt x="75" y="733"/>
                </a:lnTo>
                <a:lnTo>
                  <a:pt x="74" y="737"/>
                </a:lnTo>
                <a:lnTo>
                  <a:pt x="81" y="733"/>
                </a:lnTo>
                <a:close/>
                <a:moveTo>
                  <a:pt x="1646" y="973"/>
                </a:moveTo>
                <a:lnTo>
                  <a:pt x="1646" y="973"/>
                </a:lnTo>
                <a:lnTo>
                  <a:pt x="1654" y="967"/>
                </a:lnTo>
                <a:lnTo>
                  <a:pt x="1656" y="964"/>
                </a:lnTo>
                <a:lnTo>
                  <a:pt x="1658" y="960"/>
                </a:lnTo>
                <a:lnTo>
                  <a:pt x="1658" y="960"/>
                </a:lnTo>
                <a:lnTo>
                  <a:pt x="1649" y="966"/>
                </a:lnTo>
                <a:lnTo>
                  <a:pt x="1648" y="969"/>
                </a:lnTo>
                <a:lnTo>
                  <a:pt x="1646" y="973"/>
                </a:lnTo>
                <a:lnTo>
                  <a:pt x="1646" y="973"/>
                </a:lnTo>
                <a:close/>
                <a:moveTo>
                  <a:pt x="1235" y="942"/>
                </a:moveTo>
                <a:lnTo>
                  <a:pt x="1235" y="942"/>
                </a:lnTo>
                <a:lnTo>
                  <a:pt x="1239" y="938"/>
                </a:lnTo>
                <a:lnTo>
                  <a:pt x="1243" y="934"/>
                </a:lnTo>
                <a:lnTo>
                  <a:pt x="1243" y="932"/>
                </a:lnTo>
                <a:lnTo>
                  <a:pt x="1242" y="932"/>
                </a:lnTo>
                <a:lnTo>
                  <a:pt x="1235" y="936"/>
                </a:lnTo>
                <a:lnTo>
                  <a:pt x="1235" y="936"/>
                </a:lnTo>
                <a:lnTo>
                  <a:pt x="1235" y="942"/>
                </a:lnTo>
                <a:lnTo>
                  <a:pt x="1235" y="942"/>
                </a:lnTo>
                <a:close/>
                <a:moveTo>
                  <a:pt x="1035" y="922"/>
                </a:moveTo>
                <a:lnTo>
                  <a:pt x="1035" y="922"/>
                </a:lnTo>
                <a:lnTo>
                  <a:pt x="1037" y="918"/>
                </a:lnTo>
                <a:lnTo>
                  <a:pt x="1035" y="917"/>
                </a:lnTo>
                <a:lnTo>
                  <a:pt x="1035" y="917"/>
                </a:lnTo>
                <a:lnTo>
                  <a:pt x="1032" y="917"/>
                </a:lnTo>
                <a:lnTo>
                  <a:pt x="1030" y="921"/>
                </a:lnTo>
                <a:lnTo>
                  <a:pt x="1028" y="924"/>
                </a:lnTo>
                <a:lnTo>
                  <a:pt x="1028" y="924"/>
                </a:lnTo>
                <a:lnTo>
                  <a:pt x="1028" y="925"/>
                </a:lnTo>
                <a:lnTo>
                  <a:pt x="1030" y="927"/>
                </a:lnTo>
                <a:lnTo>
                  <a:pt x="1032" y="925"/>
                </a:lnTo>
                <a:lnTo>
                  <a:pt x="1035" y="922"/>
                </a:lnTo>
                <a:close/>
                <a:moveTo>
                  <a:pt x="1935" y="920"/>
                </a:moveTo>
                <a:lnTo>
                  <a:pt x="1935" y="920"/>
                </a:lnTo>
                <a:lnTo>
                  <a:pt x="1933" y="918"/>
                </a:lnTo>
                <a:lnTo>
                  <a:pt x="1933" y="917"/>
                </a:lnTo>
                <a:lnTo>
                  <a:pt x="1932" y="915"/>
                </a:lnTo>
                <a:lnTo>
                  <a:pt x="1930" y="915"/>
                </a:lnTo>
                <a:lnTo>
                  <a:pt x="1926" y="918"/>
                </a:lnTo>
                <a:lnTo>
                  <a:pt x="1926" y="918"/>
                </a:lnTo>
                <a:lnTo>
                  <a:pt x="1926" y="920"/>
                </a:lnTo>
                <a:lnTo>
                  <a:pt x="1928" y="922"/>
                </a:lnTo>
                <a:lnTo>
                  <a:pt x="1928" y="924"/>
                </a:lnTo>
                <a:lnTo>
                  <a:pt x="1929" y="924"/>
                </a:lnTo>
                <a:lnTo>
                  <a:pt x="1930" y="922"/>
                </a:lnTo>
                <a:lnTo>
                  <a:pt x="1935" y="920"/>
                </a:lnTo>
                <a:lnTo>
                  <a:pt x="1935" y="920"/>
                </a:lnTo>
                <a:close/>
                <a:moveTo>
                  <a:pt x="659" y="1038"/>
                </a:moveTo>
                <a:lnTo>
                  <a:pt x="659" y="1038"/>
                </a:lnTo>
                <a:lnTo>
                  <a:pt x="659" y="1032"/>
                </a:lnTo>
                <a:lnTo>
                  <a:pt x="659" y="1029"/>
                </a:lnTo>
                <a:lnTo>
                  <a:pt x="657" y="1028"/>
                </a:lnTo>
                <a:lnTo>
                  <a:pt x="657" y="1028"/>
                </a:lnTo>
                <a:lnTo>
                  <a:pt x="657" y="1029"/>
                </a:lnTo>
                <a:lnTo>
                  <a:pt x="656" y="1031"/>
                </a:lnTo>
                <a:lnTo>
                  <a:pt x="653" y="1035"/>
                </a:lnTo>
                <a:lnTo>
                  <a:pt x="652" y="1038"/>
                </a:lnTo>
                <a:lnTo>
                  <a:pt x="653" y="1038"/>
                </a:lnTo>
                <a:lnTo>
                  <a:pt x="654" y="1039"/>
                </a:lnTo>
                <a:lnTo>
                  <a:pt x="659" y="1038"/>
                </a:lnTo>
                <a:lnTo>
                  <a:pt x="659" y="1038"/>
                </a:lnTo>
                <a:close/>
                <a:moveTo>
                  <a:pt x="2811" y="914"/>
                </a:moveTo>
                <a:lnTo>
                  <a:pt x="2811" y="914"/>
                </a:lnTo>
                <a:lnTo>
                  <a:pt x="2806" y="918"/>
                </a:lnTo>
                <a:lnTo>
                  <a:pt x="2804" y="921"/>
                </a:lnTo>
                <a:lnTo>
                  <a:pt x="2803" y="924"/>
                </a:lnTo>
                <a:lnTo>
                  <a:pt x="2803" y="924"/>
                </a:lnTo>
                <a:lnTo>
                  <a:pt x="2807" y="922"/>
                </a:lnTo>
                <a:lnTo>
                  <a:pt x="2810" y="921"/>
                </a:lnTo>
                <a:lnTo>
                  <a:pt x="2811" y="917"/>
                </a:lnTo>
                <a:lnTo>
                  <a:pt x="2811" y="914"/>
                </a:lnTo>
                <a:lnTo>
                  <a:pt x="2811" y="914"/>
                </a:lnTo>
                <a:close/>
                <a:moveTo>
                  <a:pt x="213" y="735"/>
                </a:moveTo>
                <a:lnTo>
                  <a:pt x="213" y="735"/>
                </a:lnTo>
                <a:lnTo>
                  <a:pt x="215" y="734"/>
                </a:lnTo>
                <a:lnTo>
                  <a:pt x="215" y="731"/>
                </a:lnTo>
                <a:lnTo>
                  <a:pt x="213" y="726"/>
                </a:lnTo>
                <a:lnTo>
                  <a:pt x="210" y="723"/>
                </a:lnTo>
                <a:lnTo>
                  <a:pt x="210" y="723"/>
                </a:lnTo>
                <a:lnTo>
                  <a:pt x="210" y="727"/>
                </a:lnTo>
                <a:lnTo>
                  <a:pt x="210" y="727"/>
                </a:lnTo>
                <a:lnTo>
                  <a:pt x="212" y="733"/>
                </a:lnTo>
                <a:lnTo>
                  <a:pt x="213" y="735"/>
                </a:lnTo>
                <a:lnTo>
                  <a:pt x="213" y="73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A2EF77-3D7C-4EDF-9C13-352D1432E491}"/>
              </a:ext>
            </a:extLst>
          </p:cNvPr>
          <p:cNvSpPr txBox="1"/>
          <p:nvPr/>
        </p:nvSpPr>
        <p:spPr>
          <a:xfrm>
            <a:off x="3403271" y="2789757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PA_任意多边形 128">
            <a:extLst>
              <a:ext uri="{FF2B5EF4-FFF2-40B4-BE49-F238E27FC236}">
                <a16:creationId xmlns:a16="http://schemas.microsoft.com/office/drawing/2014/main" id="{31918D68-F597-4261-A3FE-A28111F00A92}"/>
              </a:ext>
            </a:extLst>
          </p:cNvPr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387850" y="3798827"/>
            <a:ext cx="1872208" cy="792088"/>
          </a:xfrm>
          <a:custGeom>
            <a:avLst/>
            <a:gdLst/>
            <a:ahLst/>
            <a:cxnLst>
              <a:cxn ang="0">
                <a:pos x="7" y="475"/>
              </a:cxn>
              <a:cxn ang="0">
                <a:pos x="2824" y="83"/>
              </a:cxn>
              <a:cxn ang="0">
                <a:pos x="649" y="1056"/>
              </a:cxn>
              <a:cxn ang="0">
                <a:pos x="2076" y="27"/>
              </a:cxn>
              <a:cxn ang="0">
                <a:pos x="172" y="526"/>
              </a:cxn>
              <a:cxn ang="0">
                <a:pos x="1718" y="1039"/>
              </a:cxn>
              <a:cxn ang="0">
                <a:pos x="1774" y="1068"/>
              </a:cxn>
              <a:cxn ang="0">
                <a:pos x="1781" y="1032"/>
              </a:cxn>
              <a:cxn ang="0">
                <a:pos x="333" y="936"/>
              </a:cxn>
              <a:cxn ang="0">
                <a:pos x="392" y="925"/>
              </a:cxn>
              <a:cxn ang="0">
                <a:pos x="363" y="1000"/>
              </a:cxn>
              <a:cxn ang="0">
                <a:pos x="503" y="880"/>
              </a:cxn>
              <a:cxn ang="0">
                <a:pos x="1070" y="1002"/>
              </a:cxn>
              <a:cxn ang="0">
                <a:pos x="1231" y="969"/>
              </a:cxn>
              <a:cxn ang="0">
                <a:pos x="1562" y="1066"/>
              </a:cxn>
              <a:cxn ang="0">
                <a:pos x="2570" y="952"/>
              </a:cxn>
              <a:cxn ang="0">
                <a:pos x="2350" y="939"/>
              </a:cxn>
              <a:cxn ang="0">
                <a:pos x="2269" y="1060"/>
              </a:cxn>
              <a:cxn ang="0">
                <a:pos x="2003" y="943"/>
              </a:cxn>
              <a:cxn ang="0">
                <a:pos x="290" y="863"/>
              </a:cxn>
              <a:cxn ang="0">
                <a:pos x="2193" y="1080"/>
              </a:cxn>
              <a:cxn ang="0">
                <a:pos x="444" y="1031"/>
              </a:cxn>
              <a:cxn ang="0">
                <a:pos x="1999" y="1059"/>
              </a:cxn>
              <a:cxn ang="0">
                <a:pos x="2788" y="924"/>
              </a:cxn>
              <a:cxn ang="0">
                <a:pos x="1208" y="1000"/>
              </a:cxn>
              <a:cxn ang="0">
                <a:pos x="1020" y="1032"/>
              </a:cxn>
              <a:cxn ang="0">
                <a:pos x="1107" y="1032"/>
              </a:cxn>
              <a:cxn ang="0">
                <a:pos x="2071" y="1081"/>
              </a:cxn>
              <a:cxn ang="0">
                <a:pos x="1980" y="938"/>
              </a:cxn>
              <a:cxn ang="0">
                <a:pos x="46" y="415"/>
              </a:cxn>
              <a:cxn ang="0">
                <a:pos x="886" y="1049"/>
              </a:cxn>
              <a:cxn ang="0">
                <a:pos x="867" y="1023"/>
              </a:cxn>
              <a:cxn ang="0">
                <a:pos x="151" y="558"/>
              </a:cxn>
              <a:cxn ang="0">
                <a:pos x="28" y="478"/>
              </a:cxn>
              <a:cxn ang="0">
                <a:pos x="116" y="433"/>
              </a:cxn>
              <a:cxn ang="0">
                <a:pos x="1842" y="1067"/>
              </a:cxn>
              <a:cxn ang="0">
                <a:pos x="958" y="921"/>
              </a:cxn>
              <a:cxn ang="0">
                <a:pos x="50" y="891"/>
              </a:cxn>
              <a:cxn ang="0">
                <a:pos x="209" y="842"/>
              </a:cxn>
              <a:cxn ang="0">
                <a:pos x="595" y="904"/>
              </a:cxn>
              <a:cxn ang="0">
                <a:pos x="1419" y="903"/>
              </a:cxn>
              <a:cxn ang="0">
                <a:pos x="129" y="571"/>
              </a:cxn>
              <a:cxn ang="0">
                <a:pos x="668" y="1009"/>
              </a:cxn>
              <a:cxn ang="0">
                <a:pos x="54" y="727"/>
              </a:cxn>
              <a:cxn ang="0">
                <a:pos x="146" y="428"/>
              </a:cxn>
              <a:cxn ang="0">
                <a:pos x="40" y="824"/>
              </a:cxn>
              <a:cxn ang="0">
                <a:pos x="300" y="922"/>
              </a:cxn>
              <a:cxn ang="0">
                <a:pos x="234" y="807"/>
              </a:cxn>
              <a:cxn ang="0">
                <a:pos x="2516" y="34"/>
              </a:cxn>
              <a:cxn ang="0">
                <a:pos x="2397" y="1012"/>
              </a:cxn>
              <a:cxn ang="0">
                <a:pos x="2110" y="911"/>
              </a:cxn>
              <a:cxn ang="0">
                <a:pos x="179" y="845"/>
              </a:cxn>
              <a:cxn ang="0">
                <a:pos x="1700" y="907"/>
              </a:cxn>
              <a:cxn ang="0">
                <a:pos x="1617" y="931"/>
              </a:cxn>
              <a:cxn ang="0">
                <a:pos x="2731" y="1011"/>
              </a:cxn>
              <a:cxn ang="0">
                <a:pos x="1645" y="1053"/>
              </a:cxn>
              <a:cxn ang="0">
                <a:pos x="462" y="1005"/>
              </a:cxn>
              <a:cxn ang="0">
                <a:pos x="2332" y="969"/>
              </a:cxn>
              <a:cxn ang="0">
                <a:pos x="2433" y="946"/>
              </a:cxn>
              <a:cxn ang="0">
                <a:pos x="1077" y="998"/>
              </a:cxn>
              <a:cxn ang="0">
                <a:pos x="2776" y="941"/>
              </a:cxn>
              <a:cxn ang="0">
                <a:pos x="82" y="727"/>
              </a:cxn>
              <a:cxn ang="0">
                <a:pos x="1930" y="922"/>
              </a:cxn>
            </a:cxnLst>
            <a:rect l="0" t="0" r="r" b="b"/>
            <a:pathLst>
              <a:path w="2921" h="1098">
                <a:moveTo>
                  <a:pt x="633" y="1063"/>
                </a:moveTo>
                <a:lnTo>
                  <a:pt x="633" y="1063"/>
                </a:lnTo>
                <a:lnTo>
                  <a:pt x="629" y="1063"/>
                </a:lnTo>
                <a:lnTo>
                  <a:pt x="626" y="1063"/>
                </a:lnTo>
                <a:lnTo>
                  <a:pt x="625" y="1060"/>
                </a:lnTo>
                <a:lnTo>
                  <a:pt x="626" y="1054"/>
                </a:lnTo>
                <a:lnTo>
                  <a:pt x="626" y="1054"/>
                </a:lnTo>
                <a:lnTo>
                  <a:pt x="586" y="1053"/>
                </a:lnTo>
                <a:lnTo>
                  <a:pt x="542" y="1053"/>
                </a:lnTo>
                <a:lnTo>
                  <a:pt x="452" y="1052"/>
                </a:lnTo>
                <a:lnTo>
                  <a:pt x="406" y="1050"/>
                </a:lnTo>
                <a:lnTo>
                  <a:pt x="362" y="1046"/>
                </a:lnTo>
                <a:lnTo>
                  <a:pt x="320" y="1042"/>
                </a:lnTo>
                <a:lnTo>
                  <a:pt x="279" y="1035"/>
                </a:lnTo>
                <a:lnTo>
                  <a:pt x="279" y="1035"/>
                </a:lnTo>
                <a:lnTo>
                  <a:pt x="278" y="1035"/>
                </a:lnTo>
                <a:lnTo>
                  <a:pt x="275" y="1036"/>
                </a:lnTo>
                <a:lnTo>
                  <a:pt x="268" y="1042"/>
                </a:lnTo>
                <a:lnTo>
                  <a:pt x="265" y="1043"/>
                </a:lnTo>
                <a:lnTo>
                  <a:pt x="262" y="1043"/>
                </a:lnTo>
                <a:lnTo>
                  <a:pt x="260" y="1043"/>
                </a:lnTo>
                <a:lnTo>
                  <a:pt x="257" y="1039"/>
                </a:lnTo>
                <a:lnTo>
                  <a:pt x="257" y="1039"/>
                </a:lnTo>
                <a:lnTo>
                  <a:pt x="254" y="1036"/>
                </a:lnTo>
                <a:lnTo>
                  <a:pt x="250" y="1033"/>
                </a:lnTo>
                <a:lnTo>
                  <a:pt x="243" y="1032"/>
                </a:lnTo>
                <a:lnTo>
                  <a:pt x="237" y="1032"/>
                </a:lnTo>
                <a:lnTo>
                  <a:pt x="223" y="1033"/>
                </a:lnTo>
                <a:lnTo>
                  <a:pt x="210" y="1033"/>
                </a:lnTo>
                <a:lnTo>
                  <a:pt x="210" y="1033"/>
                </a:lnTo>
                <a:lnTo>
                  <a:pt x="181" y="1031"/>
                </a:lnTo>
                <a:lnTo>
                  <a:pt x="154" y="1025"/>
                </a:lnTo>
                <a:lnTo>
                  <a:pt x="130" y="1018"/>
                </a:lnTo>
                <a:lnTo>
                  <a:pt x="106" y="1008"/>
                </a:lnTo>
                <a:lnTo>
                  <a:pt x="85" y="998"/>
                </a:lnTo>
                <a:lnTo>
                  <a:pt x="64" y="987"/>
                </a:lnTo>
                <a:lnTo>
                  <a:pt x="45" y="974"/>
                </a:lnTo>
                <a:lnTo>
                  <a:pt x="26" y="962"/>
                </a:lnTo>
                <a:lnTo>
                  <a:pt x="26" y="962"/>
                </a:lnTo>
                <a:lnTo>
                  <a:pt x="18" y="934"/>
                </a:lnTo>
                <a:lnTo>
                  <a:pt x="11" y="904"/>
                </a:lnTo>
                <a:lnTo>
                  <a:pt x="7" y="875"/>
                </a:lnTo>
                <a:lnTo>
                  <a:pt x="4" y="845"/>
                </a:lnTo>
                <a:lnTo>
                  <a:pt x="2" y="814"/>
                </a:lnTo>
                <a:lnTo>
                  <a:pt x="4" y="785"/>
                </a:lnTo>
                <a:lnTo>
                  <a:pt x="7" y="755"/>
                </a:lnTo>
                <a:lnTo>
                  <a:pt x="11" y="727"/>
                </a:lnTo>
                <a:lnTo>
                  <a:pt x="11" y="727"/>
                </a:lnTo>
                <a:lnTo>
                  <a:pt x="7" y="629"/>
                </a:lnTo>
                <a:lnTo>
                  <a:pt x="5" y="578"/>
                </a:lnTo>
                <a:lnTo>
                  <a:pt x="5" y="526"/>
                </a:lnTo>
                <a:lnTo>
                  <a:pt x="7" y="475"/>
                </a:lnTo>
                <a:lnTo>
                  <a:pt x="8" y="423"/>
                </a:lnTo>
                <a:lnTo>
                  <a:pt x="11" y="374"/>
                </a:lnTo>
                <a:lnTo>
                  <a:pt x="16" y="326"/>
                </a:lnTo>
                <a:lnTo>
                  <a:pt x="16" y="326"/>
                </a:lnTo>
                <a:lnTo>
                  <a:pt x="14" y="331"/>
                </a:lnTo>
                <a:lnTo>
                  <a:pt x="11" y="335"/>
                </a:lnTo>
                <a:lnTo>
                  <a:pt x="7" y="339"/>
                </a:lnTo>
                <a:lnTo>
                  <a:pt x="4" y="341"/>
                </a:lnTo>
                <a:lnTo>
                  <a:pt x="0" y="341"/>
                </a:lnTo>
                <a:lnTo>
                  <a:pt x="0" y="341"/>
                </a:lnTo>
                <a:lnTo>
                  <a:pt x="40" y="273"/>
                </a:lnTo>
                <a:lnTo>
                  <a:pt x="82" y="208"/>
                </a:lnTo>
                <a:lnTo>
                  <a:pt x="104" y="178"/>
                </a:lnTo>
                <a:lnTo>
                  <a:pt x="126" y="147"/>
                </a:lnTo>
                <a:lnTo>
                  <a:pt x="148" y="117"/>
                </a:lnTo>
                <a:lnTo>
                  <a:pt x="172" y="89"/>
                </a:lnTo>
                <a:lnTo>
                  <a:pt x="172" y="89"/>
                </a:lnTo>
                <a:lnTo>
                  <a:pt x="178" y="74"/>
                </a:lnTo>
                <a:lnTo>
                  <a:pt x="185" y="61"/>
                </a:lnTo>
                <a:lnTo>
                  <a:pt x="195" y="51"/>
                </a:lnTo>
                <a:lnTo>
                  <a:pt x="205" y="41"/>
                </a:lnTo>
                <a:lnTo>
                  <a:pt x="217" y="34"/>
                </a:lnTo>
                <a:lnTo>
                  <a:pt x="231" y="29"/>
                </a:lnTo>
                <a:lnTo>
                  <a:pt x="245" y="23"/>
                </a:lnTo>
                <a:lnTo>
                  <a:pt x="262" y="19"/>
                </a:lnTo>
                <a:lnTo>
                  <a:pt x="262" y="19"/>
                </a:lnTo>
                <a:lnTo>
                  <a:pt x="281" y="13"/>
                </a:lnTo>
                <a:lnTo>
                  <a:pt x="299" y="10"/>
                </a:lnTo>
                <a:lnTo>
                  <a:pt x="340" y="5"/>
                </a:lnTo>
                <a:lnTo>
                  <a:pt x="383" y="2"/>
                </a:lnTo>
                <a:lnTo>
                  <a:pt x="428" y="0"/>
                </a:lnTo>
                <a:lnTo>
                  <a:pt x="475" y="0"/>
                </a:lnTo>
                <a:lnTo>
                  <a:pt x="519" y="3"/>
                </a:lnTo>
                <a:lnTo>
                  <a:pt x="608" y="9"/>
                </a:lnTo>
                <a:lnTo>
                  <a:pt x="608" y="9"/>
                </a:lnTo>
                <a:lnTo>
                  <a:pt x="715" y="6"/>
                </a:lnTo>
                <a:lnTo>
                  <a:pt x="819" y="6"/>
                </a:lnTo>
                <a:lnTo>
                  <a:pt x="1030" y="8"/>
                </a:lnTo>
                <a:lnTo>
                  <a:pt x="1134" y="8"/>
                </a:lnTo>
                <a:lnTo>
                  <a:pt x="1239" y="8"/>
                </a:lnTo>
                <a:lnTo>
                  <a:pt x="1346" y="5"/>
                </a:lnTo>
                <a:lnTo>
                  <a:pt x="1451" y="0"/>
                </a:lnTo>
                <a:lnTo>
                  <a:pt x="2653" y="23"/>
                </a:lnTo>
                <a:lnTo>
                  <a:pt x="2653" y="23"/>
                </a:lnTo>
                <a:lnTo>
                  <a:pt x="2681" y="24"/>
                </a:lnTo>
                <a:lnTo>
                  <a:pt x="2706" y="27"/>
                </a:lnTo>
                <a:lnTo>
                  <a:pt x="2730" y="33"/>
                </a:lnTo>
                <a:lnTo>
                  <a:pt x="2752" y="40"/>
                </a:lnTo>
                <a:lnTo>
                  <a:pt x="2772" y="48"/>
                </a:lnTo>
                <a:lnTo>
                  <a:pt x="2790" y="58"/>
                </a:lnTo>
                <a:lnTo>
                  <a:pt x="2809" y="69"/>
                </a:lnTo>
                <a:lnTo>
                  <a:pt x="2824" y="83"/>
                </a:lnTo>
                <a:lnTo>
                  <a:pt x="2838" y="97"/>
                </a:lnTo>
                <a:lnTo>
                  <a:pt x="2849" y="114"/>
                </a:lnTo>
                <a:lnTo>
                  <a:pt x="2861" y="131"/>
                </a:lnTo>
                <a:lnTo>
                  <a:pt x="2870" y="151"/>
                </a:lnTo>
                <a:lnTo>
                  <a:pt x="2879" y="171"/>
                </a:lnTo>
                <a:lnTo>
                  <a:pt x="2884" y="193"/>
                </a:lnTo>
                <a:lnTo>
                  <a:pt x="2890" y="215"/>
                </a:lnTo>
                <a:lnTo>
                  <a:pt x="2894" y="239"/>
                </a:lnTo>
                <a:lnTo>
                  <a:pt x="2894" y="239"/>
                </a:lnTo>
                <a:lnTo>
                  <a:pt x="2893" y="270"/>
                </a:lnTo>
                <a:lnTo>
                  <a:pt x="2893" y="301"/>
                </a:lnTo>
                <a:lnTo>
                  <a:pt x="2896" y="363"/>
                </a:lnTo>
                <a:lnTo>
                  <a:pt x="2901" y="423"/>
                </a:lnTo>
                <a:lnTo>
                  <a:pt x="2907" y="482"/>
                </a:lnTo>
                <a:lnTo>
                  <a:pt x="2907" y="482"/>
                </a:lnTo>
                <a:lnTo>
                  <a:pt x="2910" y="516"/>
                </a:lnTo>
                <a:lnTo>
                  <a:pt x="2911" y="551"/>
                </a:lnTo>
                <a:lnTo>
                  <a:pt x="2913" y="619"/>
                </a:lnTo>
                <a:lnTo>
                  <a:pt x="2914" y="688"/>
                </a:lnTo>
                <a:lnTo>
                  <a:pt x="2917" y="723"/>
                </a:lnTo>
                <a:lnTo>
                  <a:pt x="2921" y="758"/>
                </a:lnTo>
                <a:lnTo>
                  <a:pt x="2921" y="758"/>
                </a:lnTo>
                <a:lnTo>
                  <a:pt x="2900" y="800"/>
                </a:lnTo>
                <a:lnTo>
                  <a:pt x="2879" y="841"/>
                </a:lnTo>
                <a:lnTo>
                  <a:pt x="2855" y="882"/>
                </a:lnTo>
                <a:lnTo>
                  <a:pt x="2831" y="920"/>
                </a:lnTo>
                <a:lnTo>
                  <a:pt x="2804" y="956"/>
                </a:lnTo>
                <a:lnTo>
                  <a:pt x="2790" y="973"/>
                </a:lnTo>
                <a:lnTo>
                  <a:pt x="2775" y="990"/>
                </a:lnTo>
                <a:lnTo>
                  <a:pt x="2759" y="1005"/>
                </a:lnTo>
                <a:lnTo>
                  <a:pt x="2743" y="1021"/>
                </a:lnTo>
                <a:lnTo>
                  <a:pt x="2726" y="1036"/>
                </a:lnTo>
                <a:lnTo>
                  <a:pt x="2709" y="1050"/>
                </a:lnTo>
                <a:lnTo>
                  <a:pt x="2709" y="1050"/>
                </a:lnTo>
                <a:lnTo>
                  <a:pt x="2699" y="1056"/>
                </a:lnTo>
                <a:lnTo>
                  <a:pt x="2689" y="1061"/>
                </a:lnTo>
                <a:lnTo>
                  <a:pt x="2668" y="1070"/>
                </a:lnTo>
                <a:lnTo>
                  <a:pt x="2644" y="1077"/>
                </a:lnTo>
                <a:lnTo>
                  <a:pt x="2619" y="1081"/>
                </a:lnTo>
                <a:lnTo>
                  <a:pt x="2594" y="1085"/>
                </a:lnTo>
                <a:lnTo>
                  <a:pt x="2565" y="1087"/>
                </a:lnTo>
                <a:lnTo>
                  <a:pt x="2508" y="1090"/>
                </a:lnTo>
                <a:lnTo>
                  <a:pt x="2508" y="1090"/>
                </a:lnTo>
                <a:lnTo>
                  <a:pt x="2363" y="1092"/>
                </a:lnTo>
                <a:lnTo>
                  <a:pt x="2224" y="1095"/>
                </a:lnTo>
                <a:lnTo>
                  <a:pt x="1942" y="1098"/>
                </a:lnTo>
                <a:lnTo>
                  <a:pt x="1942" y="1098"/>
                </a:lnTo>
                <a:lnTo>
                  <a:pt x="1909" y="1098"/>
                </a:lnTo>
                <a:lnTo>
                  <a:pt x="1880" y="1098"/>
                </a:lnTo>
                <a:lnTo>
                  <a:pt x="1818" y="1095"/>
                </a:lnTo>
                <a:lnTo>
                  <a:pt x="649" y="1056"/>
                </a:lnTo>
                <a:lnTo>
                  <a:pt x="649" y="1056"/>
                </a:lnTo>
                <a:lnTo>
                  <a:pt x="645" y="1057"/>
                </a:lnTo>
                <a:lnTo>
                  <a:pt x="640" y="1059"/>
                </a:lnTo>
                <a:lnTo>
                  <a:pt x="633" y="1063"/>
                </a:lnTo>
                <a:lnTo>
                  <a:pt x="633" y="1063"/>
                </a:lnTo>
                <a:close/>
                <a:moveTo>
                  <a:pt x="2785" y="862"/>
                </a:moveTo>
                <a:lnTo>
                  <a:pt x="2785" y="862"/>
                </a:lnTo>
                <a:lnTo>
                  <a:pt x="2797" y="860"/>
                </a:lnTo>
                <a:lnTo>
                  <a:pt x="2809" y="858"/>
                </a:lnTo>
                <a:lnTo>
                  <a:pt x="2820" y="853"/>
                </a:lnTo>
                <a:lnTo>
                  <a:pt x="2830" y="849"/>
                </a:lnTo>
                <a:lnTo>
                  <a:pt x="2838" y="844"/>
                </a:lnTo>
                <a:lnTo>
                  <a:pt x="2848" y="838"/>
                </a:lnTo>
                <a:lnTo>
                  <a:pt x="2855" y="832"/>
                </a:lnTo>
                <a:lnTo>
                  <a:pt x="2862" y="824"/>
                </a:lnTo>
                <a:lnTo>
                  <a:pt x="2869" y="817"/>
                </a:lnTo>
                <a:lnTo>
                  <a:pt x="2875" y="808"/>
                </a:lnTo>
                <a:lnTo>
                  <a:pt x="2886" y="790"/>
                </a:lnTo>
                <a:lnTo>
                  <a:pt x="2893" y="769"/>
                </a:lnTo>
                <a:lnTo>
                  <a:pt x="2900" y="748"/>
                </a:lnTo>
                <a:lnTo>
                  <a:pt x="2900" y="748"/>
                </a:lnTo>
                <a:lnTo>
                  <a:pt x="2899" y="688"/>
                </a:lnTo>
                <a:lnTo>
                  <a:pt x="2897" y="629"/>
                </a:lnTo>
                <a:lnTo>
                  <a:pt x="2893" y="512"/>
                </a:lnTo>
                <a:lnTo>
                  <a:pt x="2884" y="395"/>
                </a:lnTo>
                <a:lnTo>
                  <a:pt x="2877" y="279"/>
                </a:lnTo>
                <a:lnTo>
                  <a:pt x="2877" y="279"/>
                </a:lnTo>
                <a:lnTo>
                  <a:pt x="2877" y="260"/>
                </a:lnTo>
                <a:lnTo>
                  <a:pt x="2877" y="244"/>
                </a:lnTo>
                <a:lnTo>
                  <a:pt x="2876" y="227"/>
                </a:lnTo>
                <a:lnTo>
                  <a:pt x="2873" y="211"/>
                </a:lnTo>
                <a:lnTo>
                  <a:pt x="2869" y="196"/>
                </a:lnTo>
                <a:lnTo>
                  <a:pt x="2865" y="182"/>
                </a:lnTo>
                <a:lnTo>
                  <a:pt x="2861" y="169"/>
                </a:lnTo>
                <a:lnTo>
                  <a:pt x="2854" y="155"/>
                </a:lnTo>
                <a:lnTo>
                  <a:pt x="2848" y="144"/>
                </a:lnTo>
                <a:lnTo>
                  <a:pt x="2840" y="133"/>
                </a:lnTo>
                <a:lnTo>
                  <a:pt x="2824" y="111"/>
                </a:lnTo>
                <a:lnTo>
                  <a:pt x="2806" y="92"/>
                </a:lnTo>
                <a:lnTo>
                  <a:pt x="2786" y="75"/>
                </a:lnTo>
                <a:lnTo>
                  <a:pt x="2786" y="75"/>
                </a:lnTo>
                <a:lnTo>
                  <a:pt x="2734" y="68"/>
                </a:lnTo>
                <a:lnTo>
                  <a:pt x="2682" y="62"/>
                </a:lnTo>
                <a:lnTo>
                  <a:pt x="2629" y="60"/>
                </a:lnTo>
                <a:lnTo>
                  <a:pt x="2574" y="55"/>
                </a:lnTo>
                <a:lnTo>
                  <a:pt x="2466" y="50"/>
                </a:lnTo>
                <a:lnTo>
                  <a:pt x="2412" y="45"/>
                </a:lnTo>
                <a:lnTo>
                  <a:pt x="2360" y="41"/>
                </a:lnTo>
                <a:lnTo>
                  <a:pt x="2360" y="41"/>
                </a:lnTo>
                <a:lnTo>
                  <a:pt x="2314" y="37"/>
                </a:lnTo>
                <a:lnTo>
                  <a:pt x="2268" y="34"/>
                </a:lnTo>
                <a:lnTo>
                  <a:pt x="2172" y="30"/>
                </a:lnTo>
                <a:lnTo>
                  <a:pt x="2076" y="27"/>
                </a:lnTo>
                <a:lnTo>
                  <a:pt x="1980" y="27"/>
                </a:lnTo>
                <a:lnTo>
                  <a:pt x="1786" y="27"/>
                </a:lnTo>
                <a:lnTo>
                  <a:pt x="1689" y="26"/>
                </a:lnTo>
                <a:lnTo>
                  <a:pt x="1593" y="22"/>
                </a:lnTo>
                <a:lnTo>
                  <a:pt x="1593" y="22"/>
                </a:lnTo>
                <a:lnTo>
                  <a:pt x="1550" y="20"/>
                </a:lnTo>
                <a:lnTo>
                  <a:pt x="1505" y="19"/>
                </a:lnTo>
                <a:lnTo>
                  <a:pt x="1416" y="19"/>
                </a:lnTo>
                <a:lnTo>
                  <a:pt x="1329" y="22"/>
                </a:lnTo>
                <a:lnTo>
                  <a:pt x="1243" y="24"/>
                </a:lnTo>
                <a:lnTo>
                  <a:pt x="1157" y="27"/>
                </a:lnTo>
                <a:lnTo>
                  <a:pt x="1070" y="30"/>
                </a:lnTo>
                <a:lnTo>
                  <a:pt x="986" y="30"/>
                </a:lnTo>
                <a:lnTo>
                  <a:pt x="942" y="29"/>
                </a:lnTo>
                <a:lnTo>
                  <a:pt x="900" y="27"/>
                </a:lnTo>
                <a:lnTo>
                  <a:pt x="900" y="27"/>
                </a:lnTo>
                <a:lnTo>
                  <a:pt x="848" y="26"/>
                </a:lnTo>
                <a:lnTo>
                  <a:pt x="796" y="24"/>
                </a:lnTo>
                <a:lnTo>
                  <a:pt x="694" y="26"/>
                </a:lnTo>
                <a:lnTo>
                  <a:pt x="642" y="27"/>
                </a:lnTo>
                <a:lnTo>
                  <a:pt x="590" y="27"/>
                </a:lnTo>
                <a:lnTo>
                  <a:pt x="536" y="26"/>
                </a:lnTo>
                <a:lnTo>
                  <a:pt x="483" y="22"/>
                </a:lnTo>
                <a:lnTo>
                  <a:pt x="483" y="22"/>
                </a:lnTo>
                <a:lnTo>
                  <a:pt x="487" y="24"/>
                </a:lnTo>
                <a:lnTo>
                  <a:pt x="493" y="27"/>
                </a:lnTo>
                <a:lnTo>
                  <a:pt x="493" y="27"/>
                </a:lnTo>
                <a:lnTo>
                  <a:pt x="489" y="29"/>
                </a:lnTo>
                <a:lnTo>
                  <a:pt x="484" y="27"/>
                </a:lnTo>
                <a:lnTo>
                  <a:pt x="477" y="26"/>
                </a:lnTo>
                <a:lnTo>
                  <a:pt x="477" y="26"/>
                </a:lnTo>
                <a:lnTo>
                  <a:pt x="448" y="24"/>
                </a:lnTo>
                <a:lnTo>
                  <a:pt x="418" y="26"/>
                </a:lnTo>
                <a:lnTo>
                  <a:pt x="359" y="29"/>
                </a:lnTo>
                <a:lnTo>
                  <a:pt x="302" y="33"/>
                </a:lnTo>
                <a:lnTo>
                  <a:pt x="248" y="38"/>
                </a:lnTo>
                <a:lnTo>
                  <a:pt x="248" y="38"/>
                </a:lnTo>
                <a:lnTo>
                  <a:pt x="240" y="44"/>
                </a:lnTo>
                <a:lnTo>
                  <a:pt x="231" y="50"/>
                </a:lnTo>
                <a:lnTo>
                  <a:pt x="217" y="64"/>
                </a:lnTo>
                <a:lnTo>
                  <a:pt x="193" y="90"/>
                </a:lnTo>
                <a:lnTo>
                  <a:pt x="193" y="90"/>
                </a:lnTo>
                <a:lnTo>
                  <a:pt x="188" y="106"/>
                </a:lnTo>
                <a:lnTo>
                  <a:pt x="185" y="123"/>
                </a:lnTo>
                <a:lnTo>
                  <a:pt x="181" y="138"/>
                </a:lnTo>
                <a:lnTo>
                  <a:pt x="175" y="155"/>
                </a:lnTo>
                <a:lnTo>
                  <a:pt x="175" y="155"/>
                </a:lnTo>
                <a:lnTo>
                  <a:pt x="171" y="275"/>
                </a:lnTo>
                <a:lnTo>
                  <a:pt x="170" y="336"/>
                </a:lnTo>
                <a:lnTo>
                  <a:pt x="170" y="400"/>
                </a:lnTo>
                <a:lnTo>
                  <a:pt x="171" y="463"/>
                </a:lnTo>
                <a:lnTo>
                  <a:pt x="172" y="526"/>
                </a:lnTo>
                <a:lnTo>
                  <a:pt x="177" y="588"/>
                </a:lnTo>
                <a:lnTo>
                  <a:pt x="182" y="648"/>
                </a:lnTo>
                <a:lnTo>
                  <a:pt x="182" y="648"/>
                </a:lnTo>
                <a:lnTo>
                  <a:pt x="189" y="676"/>
                </a:lnTo>
                <a:lnTo>
                  <a:pt x="198" y="705"/>
                </a:lnTo>
                <a:lnTo>
                  <a:pt x="208" y="731"/>
                </a:lnTo>
                <a:lnTo>
                  <a:pt x="219" y="755"/>
                </a:lnTo>
                <a:lnTo>
                  <a:pt x="231" y="779"/>
                </a:lnTo>
                <a:lnTo>
                  <a:pt x="245" y="799"/>
                </a:lnTo>
                <a:lnTo>
                  <a:pt x="254" y="808"/>
                </a:lnTo>
                <a:lnTo>
                  <a:pt x="262" y="817"/>
                </a:lnTo>
                <a:lnTo>
                  <a:pt x="271" y="824"/>
                </a:lnTo>
                <a:lnTo>
                  <a:pt x="281" y="831"/>
                </a:lnTo>
                <a:lnTo>
                  <a:pt x="281" y="831"/>
                </a:lnTo>
                <a:lnTo>
                  <a:pt x="302" y="837"/>
                </a:lnTo>
                <a:lnTo>
                  <a:pt x="321" y="841"/>
                </a:lnTo>
                <a:lnTo>
                  <a:pt x="363" y="846"/>
                </a:lnTo>
                <a:lnTo>
                  <a:pt x="408" y="849"/>
                </a:lnTo>
                <a:lnTo>
                  <a:pt x="453" y="851"/>
                </a:lnTo>
                <a:lnTo>
                  <a:pt x="498" y="851"/>
                </a:lnTo>
                <a:lnTo>
                  <a:pt x="543" y="849"/>
                </a:lnTo>
                <a:lnTo>
                  <a:pt x="632" y="848"/>
                </a:lnTo>
                <a:lnTo>
                  <a:pt x="632" y="848"/>
                </a:lnTo>
                <a:lnTo>
                  <a:pt x="791" y="849"/>
                </a:lnTo>
                <a:lnTo>
                  <a:pt x="948" y="852"/>
                </a:lnTo>
                <a:lnTo>
                  <a:pt x="1104" y="855"/>
                </a:lnTo>
                <a:lnTo>
                  <a:pt x="1259" y="859"/>
                </a:lnTo>
                <a:lnTo>
                  <a:pt x="1569" y="870"/>
                </a:lnTo>
                <a:lnTo>
                  <a:pt x="1883" y="883"/>
                </a:lnTo>
                <a:lnTo>
                  <a:pt x="1883" y="883"/>
                </a:lnTo>
                <a:lnTo>
                  <a:pt x="2019" y="889"/>
                </a:lnTo>
                <a:lnTo>
                  <a:pt x="2157" y="893"/>
                </a:lnTo>
                <a:lnTo>
                  <a:pt x="2296" y="896"/>
                </a:lnTo>
                <a:lnTo>
                  <a:pt x="2366" y="896"/>
                </a:lnTo>
                <a:lnTo>
                  <a:pt x="2436" y="894"/>
                </a:lnTo>
                <a:lnTo>
                  <a:pt x="2436" y="894"/>
                </a:lnTo>
                <a:lnTo>
                  <a:pt x="2516" y="893"/>
                </a:lnTo>
                <a:lnTo>
                  <a:pt x="2596" y="891"/>
                </a:lnTo>
                <a:lnTo>
                  <a:pt x="2637" y="890"/>
                </a:lnTo>
                <a:lnTo>
                  <a:pt x="2679" y="887"/>
                </a:lnTo>
                <a:lnTo>
                  <a:pt x="2720" y="883"/>
                </a:lnTo>
                <a:lnTo>
                  <a:pt x="2761" y="877"/>
                </a:lnTo>
                <a:lnTo>
                  <a:pt x="2761" y="877"/>
                </a:lnTo>
                <a:lnTo>
                  <a:pt x="2762" y="872"/>
                </a:lnTo>
                <a:lnTo>
                  <a:pt x="2765" y="868"/>
                </a:lnTo>
                <a:lnTo>
                  <a:pt x="2768" y="866"/>
                </a:lnTo>
                <a:lnTo>
                  <a:pt x="2771" y="863"/>
                </a:lnTo>
                <a:lnTo>
                  <a:pt x="2778" y="862"/>
                </a:lnTo>
                <a:lnTo>
                  <a:pt x="2785" y="862"/>
                </a:lnTo>
                <a:lnTo>
                  <a:pt x="2785" y="862"/>
                </a:lnTo>
                <a:close/>
                <a:moveTo>
                  <a:pt x="1718" y="1039"/>
                </a:moveTo>
                <a:lnTo>
                  <a:pt x="1718" y="1039"/>
                </a:lnTo>
                <a:lnTo>
                  <a:pt x="1727" y="1025"/>
                </a:lnTo>
                <a:lnTo>
                  <a:pt x="1734" y="1012"/>
                </a:lnTo>
                <a:lnTo>
                  <a:pt x="1748" y="983"/>
                </a:lnTo>
                <a:lnTo>
                  <a:pt x="1763" y="955"/>
                </a:lnTo>
                <a:lnTo>
                  <a:pt x="1772" y="942"/>
                </a:lnTo>
                <a:lnTo>
                  <a:pt x="1781" y="929"/>
                </a:lnTo>
                <a:lnTo>
                  <a:pt x="1749" y="998"/>
                </a:lnTo>
                <a:lnTo>
                  <a:pt x="1749" y="998"/>
                </a:lnTo>
                <a:lnTo>
                  <a:pt x="1798" y="945"/>
                </a:lnTo>
                <a:lnTo>
                  <a:pt x="1824" y="921"/>
                </a:lnTo>
                <a:lnTo>
                  <a:pt x="1850" y="897"/>
                </a:lnTo>
                <a:lnTo>
                  <a:pt x="1850" y="897"/>
                </a:lnTo>
                <a:lnTo>
                  <a:pt x="1842" y="896"/>
                </a:lnTo>
                <a:lnTo>
                  <a:pt x="1831" y="896"/>
                </a:lnTo>
                <a:lnTo>
                  <a:pt x="1809" y="896"/>
                </a:lnTo>
                <a:lnTo>
                  <a:pt x="1809" y="896"/>
                </a:lnTo>
                <a:lnTo>
                  <a:pt x="1807" y="896"/>
                </a:lnTo>
                <a:lnTo>
                  <a:pt x="1804" y="897"/>
                </a:lnTo>
                <a:lnTo>
                  <a:pt x="1801" y="901"/>
                </a:lnTo>
                <a:lnTo>
                  <a:pt x="1800" y="907"/>
                </a:lnTo>
                <a:lnTo>
                  <a:pt x="1798" y="910"/>
                </a:lnTo>
                <a:lnTo>
                  <a:pt x="1795" y="912"/>
                </a:lnTo>
                <a:lnTo>
                  <a:pt x="1795" y="912"/>
                </a:lnTo>
                <a:lnTo>
                  <a:pt x="1794" y="910"/>
                </a:lnTo>
                <a:lnTo>
                  <a:pt x="1794" y="907"/>
                </a:lnTo>
                <a:lnTo>
                  <a:pt x="1795" y="901"/>
                </a:lnTo>
                <a:lnTo>
                  <a:pt x="1798" y="897"/>
                </a:lnTo>
                <a:lnTo>
                  <a:pt x="1798" y="896"/>
                </a:lnTo>
                <a:lnTo>
                  <a:pt x="1797" y="894"/>
                </a:lnTo>
                <a:lnTo>
                  <a:pt x="1797" y="894"/>
                </a:lnTo>
                <a:lnTo>
                  <a:pt x="1791" y="893"/>
                </a:lnTo>
                <a:lnTo>
                  <a:pt x="1783" y="893"/>
                </a:lnTo>
                <a:lnTo>
                  <a:pt x="1770" y="894"/>
                </a:lnTo>
                <a:lnTo>
                  <a:pt x="1770" y="894"/>
                </a:lnTo>
                <a:lnTo>
                  <a:pt x="1773" y="898"/>
                </a:lnTo>
                <a:lnTo>
                  <a:pt x="1772" y="903"/>
                </a:lnTo>
                <a:lnTo>
                  <a:pt x="1770" y="907"/>
                </a:lnTo>
                <a:lnTo>
                  <a:pt x="1769" y="911"/>
                </a:lnTo>
                <a:lnTo>
                  <a:pt x="1769" y="911"/>
                </a:lnTo>
                <a:lnTo>
                  <a:pt x="1739" y="952"/>
                </a:lnTo>
                <a:lnTo>
                  <a:pt x="1710" y="991"/>
                </a:lnTo>
                <a:lnTo>
                  <a:pt x="1682" y="1032"/>
                </a:lnTo>
                <a:lnTo>
                  <a:pt x="1668" y="1053"/>
                </a:lnTo>
                <a:lnTo>
                  <a:pt x="1655" y="1074"/>
                </a:lnTo>
                <a:lnTo>
                  <a:pt x="1655" y="1074"/>
                </a:lnTo>
                <a:lnTo>
                  <a:pt x="1673" y="1077"/>
                </a:lnTo>
                <a:lnTo>
                  <a:pt x="1691" y="1078"/>
                </a:lnTo>
                <a:lnTo>
                  <a:pt x="1710" y="1078"/>
                </a:lnTo>
                <a:lnTo>
                  <a:pt x="1728" y="1078"/>
                </a:lnTo>
                <a:lnTo>
                  <a:pt x="1745" y="1077"/>
                </a:lnTo>
                <a:lnTo>
                  <a:pt x="1760" y="1074"/>
                </a:lnTo>
                <a:lnTo>
                  <a:pt x="1774" y="1068"/>
                </a:lnTo>
                <a:lnTo>
                  <a:pt x="1784" y="1063"/>
                </a:lnTo>
                <a:lnTo>
                  <a:pt x="1784" y="1063"/>
                </a:lnTo>
                <a:lnTo>
                  <a:pt x="1783" y="1060"/>
                </a:lnTo>
                <a:lnTo>
                  <a:pt x="1784" y="1057"/>
                </a:lnTo>
                <a:lnTo>
                  <a:pt x="1786" y="1056"/>
                </a:lnTo>
                <a:lnTo>
                  <a:pt x="1788" y="1054"/>
                </a:lnTo>
                <a:lnTo>
                  <a:pt x="1790" y="1053"/>
                </a:lnTo>
                <a:lnTo>
                  <a:pt x="1793" y="1053"/>
                </a:lnTo>
                <a:lnTo>
                  <a:pt x="1794" y="1054"/>
                </a:lnTo>
                <a:lnTo>
                  <a:pt x="1793" y="1057"/>
                </a:lnTo>
                <a:lnTo>
                  <a:pt x="1793" y="1057"/>
                </a:lnTo>
                <a:lnTo>
                  <a:pt x="1788" y="1064"/>
                </a:lnTo>
                <a:lnTo>
                  <a:pt x="1783" y="1070"/>
                </a:lnTo>
                <a:lnTo>
                  <a:pt x="1772" y="1080"/>
                </a:lnTo>
                <a:lnTo>
                  <a:pt x="1822" y="1080"/>
                </a:lnTo>
                <a:lnTo>
                  <a:pt x="1822" y="1080"/>
                </a:lnTo>
                <a:lnTo>
                  <a:pt x="1832" y="1061"/>
                </a:lnTo>
                <a:lnTo>
                  <a:pt x="1843" y="1045"/>
                </a:lnTo>
                <a:lnTo>
                  <a:pt x="1866" y="1011"/>
                </a:lnTo>
                <a:lnTo>
                  <a:pt x="1866" y="1011"/>
                </a:lnTo>
                <a:lnTo>
                  <a:pt x="1866" y="1011"/>
                </a:lnTo>
                <a:lnTo>
                  <a:pt x="1870" y="1008"/>
                </a:lnTo>
                <a:lnTo>
                  <a:pt x="1873" y="1004"/>
                </a:lnTo>
                <a:lnTo>
                  <a:pt x="1878" y="993"/>
                </a:lnTo>
                <a:lnTo>
                  <a:pt x="1874" y="993"/>
                </a:lnTo>
                <a:lnTo>
                  <a:pt x="1874" y="993"/>
                </a:lnTo>
                <a:lnTo>
                  <a:pt x="1888" y="976"/>
                </a:lnTo>
                <a:lnTo>
                  <a:pt x="1901" y="957"/>
                </a:lnTo>
                <a:lnTo>
                  <a:pt x="1912" y="939"/>
                </a:lnTo>
                <a:lnTo>
                  <a:pt x="1923" y="921"/>
                </a:lnTo>
                <a:lnTo>
                  <a:pt x="1791" y="1049"/>
                </a:lnTo>
                <a:lnTo>
                  <a:pt x="1791" y="1049"/>
                </a:lnTo>
                <a:lnTo>
                  <a:pt x="1824" y="1009"/>
                </a:lnTo>
                <a:lnTo>
                  <a:pt x="1857" y="972"/>
                </a:lnTo>
                <a:lnTo>
                  <a:pt x="1892" y="936"/>
                </a:lnTo>
                <a:lnTo>
                  <a:pt x="1929" y="901"/>
                </a:lnTo>
                <a:lnTo>
                  <a:pt x="1929" y="901"/>
                </a:lnTo>
                <a:lnTo>
                  <a:pt x="1918" y="898"/>
                </a:lnTo>
                <a:lnTo>
                  <a:pt x="1905" y="898"/>
                </a:lnTo>
                <a:lnTo>
                  <a:pt x="1878" y="898"/>
                </a:lnTo>
                <a:lnTo>
                  <a:pt x="1878" y="898"/>
                </a:lnTo>
                <a:lnTo>
                  <a:pt x="1866" y="921"/>
                </a:lnTo>
                <a:lnTo>
                  <a:pt x="1853" y="943"/>
                </a:lnTo>
                <a:lnTo>
                  <a:pt x="1825" y="987"/>
                </a:lnTo>
                <a:lnTo>
                  <a:pt x="1825" y="987"/>
                </a:lnTo>
                <a:lnTo>
                  <a:pt x="1821" y="984"/>
                </a:lnTo>
                <a:lnTo>
                  <a:pt x="1818" y="984"/>
                </a:lnTo>
                <a:lnTo>
                  <a:pt x="1818" y="984"/>
                </a:lnTo>
                <a:lnTo>
                  <a:pt x="1818" y="984"/>
                </a:lnTo>
                <a:lnTo>
                  <a:pt x="1800" y="1011"/>
                </a:lnTo>
                <a:lnTo>
                  <a:pt x="1788" y="1023"/>
                </a:lnTo>
                <a:lnTo>
                  <a:pt x="1781" y="1032"/>
                </a:lnTo>
                <a:lnTo>
                  <a:pt x="1781" y="1032"/>
                </a:lnTo>
                <a:lnTo>
                  <a:pt x="1793" y="1014"/>
                </a:lnTo>
                <a:lnTo>
                  <a:pt x="1804" y="997"/>
                </a:lnTo>
                <a:lnTo>
                  <a:pt x="1817" y="980"/>
                </a:lnTo>
                <a:lnTo>
                  <a:pt x="1831" y="966"/>
                </a:lnTo>
                <a:lnTo>
                  <a:pt x="1829" y="962"/>
                </a:lnTo>
                <a:lnTo>
                  <a:pt x="1829" y="962"/>
                </a:lnTo>
                <a:lnTo>
                  <a:pt x="1838" y="949"/>
                </a:lnTo>
                <a:lnTo>
                  <a:pt x="1846" y="936"/>
                </a:lnTo>
                <a:lnTo>
                  <a:pt x="1854" y="922"/>
                </a:lnTo>
                <a:lnTo>
                  <a:pt x="1863" y="908"/>
                </a:lnTo>
                <a:lnTo>
                  <a:pt x="1863" y="908"/>
                </a:lnTo>
                <a:lnTo>
                  <a:pt x="1864" y="904"/>
                </a:lnTo>
                <a:lnTo>
                  <a:pt x="1863" y="903"/>
                </a:lnTo>
                <a:lnTo>
                  <a:pt x="1860" y="903"/>
                </a:lnTo>
                <a:lnTo>
                  <a:pt x="1856" y="905"/>
                </a:lnTo>
                <a:lnTo>
                  <a:pt x="1856" y="905"/>
                </a:lnTo>
                <a:lnTo>
                  <a:pt x="1818" y="941"/>
                </a:lnTo>
                <a:lnTo>
                  <a:pt x="1780" y="977"/>
                </a:lnTo>
                <a:lnTo>
                  <a:pt x="1745" y="1014"/>
                </a:lnTo>
                <a:lnTo>
                  <a:pt x="1711" y="1053"/>
                </a:lnTo>
                <a:lnTo>
                  <a:pt x="1711" y="1053"/>
                </a:lnTo>
                <a:lnTo>
                  <a:pt x="1711" y="1049"/>
                </a:lnTo>
                <a:lnTo>
                  <a:pt x="1711" y="1042"/>
                </a:lnTo>
                <a:lnTo>
                  <a:pt x="1711" y="1040"/>
                </a:lnTo>
                <a:lnTo>
                  <a:pt x="1713" y="1038"/>
                </a:lnTo>
                <a:lnTo>
                  <a:pt x="1714" y="1038"/>
                </a:lnTo>
                <a:lnTo>
                  <a:pt x="1718" y="1039"/>
                </a:lnTo>
                <a:lnTo>
                  <a:pt x="1718" y="1039"/>
                </a:lnTo>
                <a:close/>
                <a:moveTo>
                  <a:pt x="231" y="993"/>
                </a:moveTo>
                <a:lnTo>
                  <a:pt x="231" y="993"/>
                </a:lnTo>
                <a:lnTo>
                  <a:pt x="236" y="990"/>
                </a:lnTo>
                <a:lnTo>
                  <a:pt x="240" y="986"/>
                </a:lnTo>
                <a:lnTo>
                  <a:pt x="248" y="974"/>
                </a:lnTo>
                <a:lnTo>
                  <a:pt x="257" y="964"/>
                </a:lnTo>
                <a:lnTo>
                  <a:pt x="261" y="959"/>
                </a:lnTo>
                <a:lnTo>
                  <a:pt x="267" y="955"/>
                </a:lnTo>
                <a:lnTo>
                  <a:pt x="267" y="955"/>
                </a:lnTo>
                <a:lnTo>
                  <a:pt x="260" y="967"/>
                </a:lnTo>
                <a:lnTo>
                  <a:pt x="254" y="977"/>
                </a:lnTo>
                <a:lnTo>
                  <a:pt x="248" y="988"/>
                </a:lnTo>
                <a:lnTo>
                  <a:pt x="244" y="994"/>
                </a:lnTo>
                <a:lnTo>
                  <a:pt x="237" y="1000"/>
                </a:lnTo>
                <a:lnTo>
                  <a:pt x="237" y="1000"/>
                </a:lnTo>
                <a:lnTo>
                  <a:pt x="245" y="1001"/>
                </a:lnTo>
                <a:lnTo>
                  <a:pt x="255" y="1002"/>
                </a:lnTo>
                <a:lnTo>
                  <a:pt x="275" y="1005"/>
                </a:lnTo>
                <a:lnTo>
                  <a:pt x="275" y="1005"/>
                </a:lnTo>
                <a:lnTo>
                  <a:pt x="286" y="984"/>
                </a:lnTo>
                <a:lnTo>
                  <a:pt x="300" y="966"/>
                </a:lnTo>
                <a:lnTo>
                  <a:pt x="316" y="950"/>
                </a:lnTo>
                <a:lnTo>
                  <a:pt x="333" y="936"/>
                </a:lnTo>
                <a:lnTo>
                  <a:pt x="320" y="941"/>
                </a:lnTo>
                <a:lnTo>
                  <a:pt x="317" y="942"/>
                </a:lnTo>
                <a:lnTo>
                  <a:pt x="316" y="946"/>
                </a:lnTo>
                <a:lnTo>
                  <a:pt x="317" y="942"/>
                </a:lnTo>
                <a:lnTo>
                  <a:pt x="320" y="941"/>
                </a:lnTo>
                <a:lnTo>
                  <a:pt x="320" y="941"/>
                </a:lnTo>
                <a:lnTo>
                  <a:pt x="323" y="934"/>
                </a:lnTo>
                <a:lnTo>
                  <a:pt x="327" y="927"/>
                </a:lnTo>
                <a:lnTo>
                  <a:pt x="335" y="915"/>
                </a:lnTo>
                <a:lnTo>
                  <a:pt x="344" y="903"/>
                </a:lnTo>
                <a:lnTo>
                  <a:pt x="348" y="896"/>
                </a:lnTo>
                <a:lnTo>
                  <a:pt x="351" y="889"/>
                </a:lnTo>
                <a:lnTo>
                  <a:pt x="271" y="962"/>
                </a:lnTo>
                <a:lnTo>
                  <a:pt x="271" y="962"/>
                </a:lnTo>
                <a:lnTo>
                  <a:pt x="279" y="948"/>
                </a:lnTo>
                <a:lnTo>
                  <a:pt x="289" y="935"/>
                </a:lnTo>
                <a:lnTo>
                  <a:pt x="300" y="922"/>
                </a:lnTo>
                <a:lnTo>
                  <a:pt x="312" y="910"/>
                </a:lnTo>
                <a:lnTo>
                  <a:pt x="323" y="900"/>
                </a:lnTo>
                <a:lnTo>
                  <a:pt x="335" y="889"/>
                </a:lnTo>
                <a:lnTo>
                  <a:pt x="362" y="870"/>
                </a:lnTo>
                <a:lnTo>
                  <a:pt x="362" y="870"/>
                </a:lnTo>
                <a:lnTo>
                  <a:pt x="365" y="869"/>
                </a:lnTo>
                <a:lnTo>
                  <a:pt x="369" y="870"/>
                </a:lnTo>
                <a:lnTo>
                  <a:pt x="371" y="872"/>
                </a:lnTo>
                <a:lnTo>
                  <a:pt x="371" y="877"/>
                </a:lnTo>
                <a:lnTo>
                  <a:pt x="371" y="877"/>
                </a:lnTo>
                <a:lnTo>
                  <a:pt x="363" y="893"/>
                </a:lnTo>
                <a:lnTo>
                  <a:pt x="354" y="907"/>
                </a:lnTo>
                <a:lnTo>
                  <a:pt x="344" y="920"/>
                </a:lnTo>
                <a:lnTo>
                  <a:pt x="333" y="929"/>
                </a:lnTo>
                <a:lnTo>
                  <a:pt x="337" y="929"/>
                </a:lnTo>
                <a:lnTo>
                  <a:pt x="292" y="1001"/>
                </a:lnTo>
                <a:lnTo>
                  <a:pt x="292" y="1001"/>
                </a:lnTo>
                <a:lnTo>
                  <a:pt x="290" y="1005"/>
                </a:lnTo>
                <a:lnTo>
                  <a:pt x="290" y="1009"/>
                </a:lnTo>
                <a:lnTo>
                  <a:pt x="292" y="1009"/>
                </a:lnTo>
                <a:lnTo>
                  <a:pt x="293" y="1009"/>
                </a:lnTo>
                <a:lnTo>
                  <a:pt x="296" y="1005"/>
                </a:lnTo>
                <a:lnTo>
                  <a:pt x="296" y="1005"/>
                </a:lnTo>
                <a:lnTo>
                  <a:pt x="297" y="1002"/>
                </a:lnTo>
                <a:lnTo>
                  <a:pt x="299" y="1001"/>
                </a:lnTo>
                <a:lnTo>
                  <a:pt x="300" y="1001"/>
                </a:lnTo>
                <a:lnTo>
                  <a:pt x="302" y="1002"/>
                </a:lnTo>
                <a:lnTo>
                  <a:pt x="303" y="1005"/>
                </a:lnTo>
                <a:lnTo>
                  <a:pt x="303" y="1009"/>
                </a:lnTo>
                <a:lnTo>
                  <a:pt x="303" y="1009"/>
                </a:lnTo>
                <a:lnTo>
                  <a:pt x="309" y="1012"/>
                </a:lnTo>
                <a:lnTo>
                  <a:pt x="314" y="1014"/>
                </a:lnTo>
                <a:lnTo>
                  <a:pt x="320" y="1015"/>
                </a:lnTo>
                <a:lnTo>
                  <a:pt x="327" y="1015"/>
                </a:lnTo>
                <a:lnTo>
                  <a:pt x="392" y="925"/>
                </a:lnTo>
                <a:lnTo>
                  <a:pt x="392" y="925"/>
                </a:lnTo>
                <a:lnTo>
                  <a:pt x="375" y="939"/>
                </a:lnTo>
                <a:lnTo>
                  <a:pt x="358" y="956"/>
                </a:lnTo>
                <a:lnTo>
                  <a:pt x="342" y="972"/>
                </a:lnTo>
                <a:lnTo>
                  <a:pt x="326" y="988"/>
                </a:lnTo>
                <a:lnTo>
                  <a:pt x="324" y="983"/>
                </a:lnTo>
                <a:lnTo>
                  <a:pt x="307" y="998"/>
                </a:lnTo>
                <a:lnTo>
                  <a:pt x="307" y="998"/>
                </a:lnTo>
                <a:lnTo>
                  <a:pt x="307" y="994"/>
                </a:lnTo>
                <a:lnTo>
                  <a:pt x="309" y="991"/>
                </a:lnTo>
                <a:lnTo>
                  <a:pt x="312" y="988"/>
                </a:lnTo>
                <a:lnTo>
                  <a:pt x="313" y="983"/>
                </a:lnTo>
                <a:lnTo>
                  <a:pt x="313" y="983"/>
                </a:lnTo>
                <a:lnTo>
                  <a:pt x="314" y="983"/>
                </a:lnTo>
                <a:lnTo>
                  <a:pt x="317" y="980"/>
                </a:lnTo>
                <a:lnTo>
                  <a:pt x="324" y="974"/>
                </a:lnTo>
                <a:lnTo>
                  <a:pt x="327" y="972"/>
                </a:lnTo>
                <a:lnTo>
                  <a:pt x="328" y="972"/>
                </a:lnTo>
                <a:lnTo>
                  <a:pt x="327" y="976"/>
                </a:lnTo>
                <a:lnTo>
                  <a:pt x="324" y="983"/>
                </a:lnTo>
                <a:lnTo>
                  <a:pt x="324" y="983"/>
                </a:lnTo>
                <a:lnTo>
                  <a:pt x="328" y="980"/>
                </a:lnTo>
                <a:lnTo>
                  <a:pt x="333" y="976"/>
                </a:lnTo>
                <a:lnTo>
                  <a:pt x="338" y="967"/>
                </a:lnTo>
                <a:lnTo>
                  <a:pt x="338" y="964"/>
                </a:lnTo>
                <a:lnTo>
                  <a:pt x="338" y="964"/>
                </a:lnTo>
                <a:lnTo>
                  <a:pt x="340" y="960"/>
                </a:lnTo>
                <a:lnTo>
                  <a:pt x="340" y="960"/>
                </a:lnTo>
                <a:lnTo>
                  <a:pt x="362" y="936"/>
                </a:lnTo>
                <a:lnTo>
                  <a:pt x="386" y="914"/>
                </a:lnTo>
                <a:lnTo>
                  <a:pt x="411" y="893"/>
                </a:lnTo>
                <a:lnTo>
                  <a:pt x="439" y="875"/>
                </a:lnTo>
                <a:lnTo>
                  <a:pt x="439" y="875"/>
                </a:lnTo>
                <a:lnTo>
                  <a:pt x="437" y="882"/>
                </a:lnTo>
                <a:lnTo>
                  <a:pt x="432" y="890"/>
                </a:lnTo>
                <a:lnTo>
                  <a:pt x="421" y="907"/>
                </a:lnTo>
                <a:lnTo>
                  <a:pt x="407" y="922"/>
                </a:lnTo>
                <a:lnTo>
                  <a:pt x="394" y="935"/>
                </a:lnTo>
                <a:lnTo>
                  <a:pt x="394" y="935"/>
                </a:lnTo>
                <a:lnTo>
                  <a:pt x="396" y="939"/>
                </a:lnTo>
                <a:lnTo>
                  <a:pt x="396" y="942"/>
                </a:lnTo>
                <a:lnTo>
                  <a:pt x="392" y="949"/>
                </a:lnTo>
                <a:lnTo>
                  <a:pt x="392" y="949"/>
                </a:lnTo>
                <a:lnTo>
                  <a:pt x="379" y="964"/>
                </a:lnTo>
                <a:lnTo>
                  <a:pt x="366" y="981"/>
                </a:lnTo>
                <a:lnTo>
                  <a:pt x="354" y="1000"/>
                </a:lnTo>
                <a:lnTo>
                  <a:pt x="342" y="1019"/>
                </a:lnTo>
                <a:lnTo>
                  <a:pt x="342" y="1019"/>
                </a:lnTo>
                <a:lnTo>
                  <a:pt x="349" y="1015"/>
                </a:lnTo>
                <a:lnTo>
                  <a:pt x="355" y="1011"/>
                </a:lnTo>
                <a:lnTo>
                  <a:pt x="359" y="1005"/>
                </a:lnTo>
                <a:lnTo>
                  <a:pt x="363" y="1000"/>
                </a:lnTo>
                <a:lnTo>
                  <a:pt x="372" y="988"/>
                </a:lnTo>
                <a:lnTo>
                  <a:pt x="376" y="984"/>
                </a:lnTo>
                <a:lnTo>
                  <a:pt x="383" y="979"/>
                </a:lnTo>
                <a:lnTo>
                  <a:pt x="383" y="979"/>
                </a:lnTo>
                <a:lnTo>
                  <a:pt x="383" y="981"/>
                </a:lnTo>
                <a:lnTo>
                  <a:pt x="382" y="986"/>
                </a:lnTo>
                <a:lnTo>
                  <a:pt x="378" y="991"/>
                </a:lnTo>
                <a:lnTo>
                  <a:pt x="373" y="997"/>
                </a:lnTo>
                <a:lnTo>
                  <a:pt x="372" y="1001"/>
                </a:lnTo>
                <a:lnTo>
                  <a:pt x="372" y="1005"/>
                </a:lnTo>
                <a:lnTo>
                  <a:pt x="372" y="1005"/>
                </a:lnTo>
                <a:lnTo>
                  <a:pt x="371" y="1007"/>
                </a:lnTo>
                <a:lnTo>
                  <a:pt x="368" y="1008"/>
                </a:lnTo>
                <a:lnTo>
                  <a:pt x="362" y="1014"/>
                </a:lnTo>
                <a:lnTo>
                  <a:pt x="361" y="1015"/>
                </a:lnTo>
                <a:lnTo>
                  <a:pt x="361" y="1018"/>
                </a:lnTo>
                <a:lnTo>
                  <a:pt x="362" y="1019"/>
                </a:lnTo>
                <a:lnTo>
                  <a:pt x="366" y="1022"/>
                </a:lnTo>
                <a:lnTo>
                  <a:pt x="366" y="1022"/>
                </a:lnTo>
                <a:lnTo>
                  <a:pt x="380" y="1025"/>
                </a:lnTo>
                <a:lnTo>
                  <a:pt x="394" y="1026"/>
                </a:lnTo>
                <a:lnTo>
                  <a:pt x="421" y="1029"/>
                </a:lnTo>
                <a:lnTo>
                  <a:pt x="421" y="1029"/>
                </a:lnTo>
                <a:lnTo>
                  <a:pt x="424" y="1018"/>
                </a:lnTo>
                <a:lnTo>
                  <a:pt x="430" y="1007"/>
                </a:lnTo>
                <a:lnTo>
                  <a:pt x="437" y="997"/>
                </a:lnTo>
                <a:lnTo>
                  <a:pt x="444" y="987"/>
                </a:lnTo>
                <a:lnTo>
                  <a:pt x="459" y="970"/>
                </a:lnTo>
                <a:lnTo>
                  <a:pt x="465" y="963"/>
                </a:lnTo>
                <a:lnTo>
                  <a:pt x="466" y="957"/>
                </a:lnTo>
                <a:lnTo>
                  <a:pt x="466" y="957"/>
                </a:lnTo>
                <a:lnTo>
                  <a:pt x="479" y="939"/>
                </a:lnTo>
                <a:lnTo>
                  <a:pt x="493" y="921"/>
                </a:lnTo>
                <a:lnTo>
                  <a:pt x="507" y="903"/>
                </a:lnTo>
                <a:lnTo>
                  <a:pt x="514" y="893"/>
                </a:lnTo>
                <a:lnTo>
                  <a:pt x="519" y="880"/>
                </a:lnTo>
                <a:lnTo>
                  <a:pt x="519" y="880"/>
                </a:lnTo>
                <a:lnTo>
                  <a:pt x="500" y="893"/>
                </a:lnTo>
                <a:lnTo>
                  <a:pt x="482" y="905"/>
                </a:lnTo>
                <a:lnTo>
                  <a:pt x="463" y="918"/>
                </a:lnTo>
                <a:lnTo>
                  <a:pt x="446" y="932"/>
                </a:lnTo>
                <a:lnTo>
                  <a:pt x="414" y="960"/>
                </a:lnTo>
                <a:lnTo>
                  <a:pt x="385" y="988"/>
                </a:lnTo>
                <a:lnTo>
                  <a:pt x="385" y="988"/>
                </a:lnTo>
                <a:lnTo>
                  <a:pt x="396" y="972"/>
                </a:lnTo>
                <a:lnTo>
                  <a:pt x="407" y="956"/>
                </a:lnTo>
                <a:lnTo>
                  <a:pt x="420" y="942"/>
                </a:lnTo>
                <a:lnTo>
                  <a:pt x="435" y="928"/>
                </a:lnTo>
                <a:lnTo>
                  <a:pt x="451" y="915"/>
                </a:lnTo>
                <a:lnTo>
                  <a:pt x="467" y="903"/>
                </a:lnTo>
                <a:lnTo>
                  <a:pt x="503" y="880"/>
                </a:lnTo>
                <a:lnTo>
                  <a:pt x="503" y="880"/>
                </a:lnTo>
                <a:lnTo>
                  <a:pt x="480" y="875"/>
                </a:lnTo>
                <a:lnTo>
                  <a:pt x="458" y="870"/>
                </a:lnTo>
                <a:lnTo>
                  <a:pt x="434" y="868"/>
                </a:lnTo>
                <a:lnTo>
                  <a:pt x="408" y="868"/>
                </a:lnTo>
                <a:lnTo>
                  <a:pt x="359" y="865"/>
                </a:lnTo>
                <a:lnTo>
                  <a:pt x="335" y="862"/>
                </a:lnTo>
                <a:lnTo>
                  <a:pt x="313" y="859"/>
                </a:lnTo>
                <a:lnTo>
                  <a:pt x="313" y="859"/>
                </a:lnTo>
                <a:lnTo>
                  <a:pt x="307" y="872"/>
                </a:lnTo>
                <a:lnTo>
                  <a:pt x="297" y="887"/>
                </a:lnTo>
                <a:lnTo>
                  <a:pt x="278" y="914"/>
                </a:lnTo>
                <a:lnTo>
                  <a:pt x="278" y="914"/>
                </a:lnTo>
                <a:lnTo>
                  <a:pt x="252" y="952"/>
                </a:lnTo>
                <a:lnTo>
                  <a:pt x="240" y="973"/>
                </a:lnTo>
                <a:lnTo>
                  <a:pt x="234" y="983"/>
                </a:lnTo>
                <a:lnTo>
                  <a:pt x="231" y="993"/>
                </a:lnTo>
                <a:lnTo>
                  <a:pt x="231" y="993"/>
                </a:lnTo>
                <a:close/>
                <a:moveTo>
                  <a:pt x="992" y="986"/>
                </a:moveTo>
                <a:lnTo>
                  <a:pt x="992" y="986"/>
                </a:lnTo>
                <a:lnTo>
                  <a:pt x="1021" y="956"/>
                </a:lnTo>
                <a:lnTo>
                  <a:pt x="1037" y="942"/>
                </a:lnTo>
                <a:lnTo>
                  <a:pt x="1053" y="928"/>
                </a:lnTo>
                <a:lnTo>
                  <a:pt x="1070" y="914"/>
                </a:lnTo>
                <a:lnTo>
                  <a:pt x="1089" y="901"/>
                </a:lnTo>
                <a:lnTo>
                  <a:pt x="1110" y="890"/>
                </a:lnTo>
                <a:lnTo>
                  <a:pt x="1131" y="879"/>
                </a:lnTo>
                <a:lnTo>
                  <a:pt x="1131" y="879"/>
                </a:lnTo>
                <a:lnTo>
                  <a:pt x="1129" y="890"/>
                </a:lnTo>
                <a:lnTo>
                  <a:pt x="1127" y="901"/>
                </a:lnTo>
                <a:lnTo>
                  <a:pt x="1122" y="911"/>
                </a:lnTo>
                <a:lnTo>
                  <a:pt x="1115" y="921"/>
                </a:lnTo>
                <a:lnTo>
                  <a:pt x="1108" y="931"/>
                </a:lnTo>
                <a:lnTo>
                  <a:pt x="1101" y="938"/>
                </a:lnTo>
                <a:lnTo>
                  <a:pt x="1090" y="950"/>
                </a:lnTo>
                <a:lnTo>
                  <a:pt x="1093" y="949"/>
                </a:lnTo>
                <a:lnTo>
                  <a:pt x="1090" y="950"/>
                </a:lnTo>
                <a:lnTo>
                  <a:pt x="1090" y="950"/>
                </a:lnTo>
                <a:lnTo>
                  <a:pt x="1075" y="973"/>
                </a:lnTo>
                <a:lnTo>
                  <a:pt x="1056" y="998"/>
                </a:lnTo>
                <a:lnTo>
                  <a:pt x="1039" y="1022"/>
                </a:lnTo>
                <a:lnTo>
                  <a:pt x="1024" y="1046"/>
                </a:lnTo>
                <a:lnTo>
                  <a:pt x="1024" y="1046"/>
                </a:lnTo>
                <a:lnTo>
                  <a:pt x="1032" y="1045"/>
                </a:lnTo>
                <a:lnTo>
                  <a:pt x="1037" y="1043"/>
                </a:lnTo>
                <a:lnTo>
                  <a:pt x="1037" y="1042"/>
                </a:lnTo>
                <a:lnTo>
                  <a:pt x="1035" y="1042"/>
                </a:lnTo>
                <a:lnTo>
                  <a:pt x="1030" y="1043"/>
                </a:lnTo>
                <a:lnTo>
                  <a:pt x="1030" y="1043"/>
                </a:lnTo>
                <a:lnTo>
                  <a:pt x="1042" y="1032"/>
                </a:lnTo>
                <a:lnTo>
                  <a:pt x="1053" y="1019"/>
                </a:lnTo>
                <a:lnTo>
                  <a:pt x="1065" y="1007"/>
                </a:lnTo>
                <a:lnTo>
                  <a:pt x="1070" y="1002"/>
                </a:lnTo>
                <a:lnTo>
                  <a:pt x="1077" y="998"/>
                </a:lnTo>
                <a:lnTo>
                  <a:pt x="1082" y="994"/>
                </a:lnTo>
                <a:lnTo>
                  <a:pt x="1083" y="991"/>
                </a:lnTo>
                <a:lnTo>
                  <a:pt x="1083" y="991"/>
                </a:lnTo>
                <a:lnTo>
                  <a:pt x="1084" y="988"/>
                </a:lnTo>
                <a:lnTo>
                  <a:pt x="1084" y="986"/>
                </a:lnTo>
                <a:lnTo>
                  <a:pt x="1084" y="986"/>
                </a:lnTo>
                <a:lnTo>
                  <a:pt x="1094" y="974"/>
                </a:lnTo>
                <a:lnTo>
                  <a:pt x="1104" y="964"/>
                </a:lnTo>
                <a:lnTo>
                  <a:pt x="1125" y="943"/>
                </a:lnTo>
                <a:lnTo>
                  <a:pt x="1125" y="943"/>
                </a:lnTo>
                <a:lnTo>
                  <a:pt x="1143" y="927"/>
                </a:lnTo>
                <a:lnTo>
                  <a:pt x="1164" y="908"/>
                </a:lnTo>
                <a:lnTo>
                  <a:pt x="1176" y="900"/>
                </a:lnTo>
                <a:lnTo>
                  <a:pt x="1187" y="891"/>
                </a:lnTo>
                <a:lnTo>
                  <a:pt x="1200" y="886"/>
                </a:lnTo>
                <a:lnTo>
                  <a:pt x="1212" y="879"/>
                </a:lnTo>
                <a:lnTo>
                  <a:pt x="1212" y="879"/>
                </a:lnTo>
                <a:lnTo>
                  <a:pt x="1209" y="887"/>
                </a:lnTo>
                <a:lnTo>
                  <a:pt x="1205" y="896"/>
                </a:lnTo>
                <a:lnTo>
                  <a:pt x="1193" y="911"/>
                </a:lnTo>
                <a:lnTo>
                  <a:pt x="1181" y="924"/>
                </a:lnTo>
                <a:lnTo>
                  <a:pt x="1177" y="927"/>
                </a:lnTo>
                <a:lnTo>
                  <a:pt x="1174" y="927"/>
                </a:lnTo>
                <a:lnTo>
                  <a:pt x="1174" y="927"/>
                </a:lnTo>
                <a:lnTo>
                  <a:pt x="1173" y="927"/>
                </a:lnTo>
                <a:lnTo>
                  <a:pt x="1170" y="927"/>
                </a:lnTo>
                <a:lnTo>
                  <a:pt x="1167" y="929"/>
                </a:lnTo>
                <a:lnTo>
                  <a:pt x="1166" y="934"/>
                </a:lnTo>
                <a:lnTo>
                  <a:pt x="1166" y="938"/>
                </a:lnTo>
                <a:lnTo>
                  <a:pt x="1172" y="939"/>
                </a:lnTo>
                <a:lnTo>
                  <a:pt x="1172" y="939"/>
                </a:lnTo>
                <a:lnTo>
                  <a:pt x="1143" y="972"/>
                </a:lnTo>
                <a:lnTo>
                  <a:pt x="1131" y="988"/>
                </a:lnTo>
                <a:lnTo>
                  <a:pt x="1120" y="1007"/>
                </a:lnTo>
                <a:lnTo>
                  <a:pt x="1186" y="942"/>
                </a:lnTo>
                <a:lnTo>
                  <a:pt x="1186" y="942"/>
                </a:lnTo>
                <a:lnTo>
                  <a:pt x="1204" y="925"/>
                </a:lnTo>
                <a:lnTo>
                  <a:pt x="1225" y="907"/>
                </a:lnTo>
                <a:lnTo>
                  <a:pt x="1247" y="891"/>
                </a:lnTo>
                <a:lnTo>
                  <a:pt x="1259" y="886"/>
                </a:lnTo>
                <a:lnTo>
                  <a:pt x="1270" y="880"/>
                </a:lnTo>
                <a:lnTo>
                  <a:pt x="1270" y="880"/>
                </a:lnTo>
                <a:lnTo>
                  <a:pt x="1274" y="882"/>
                </a:lnTo>
                <a:lnTo>
                  <a:pt x="1278" y="883"/>
                </a:lnTo>
                <a:lnTo>
                  <a:pt x="1281" y="886"/>
                </a:lnTo>
                <a:lnTo>
                  <a:pt x="1281" y="887"/>
                </a:lnTo>
                <a:lnTo>
                  <a:pt x="1281" y="889"/>
                </a:lnTo>
                <a:lnTo>
                  <a:pt x="1198" y="1004"/>
                </a:lnTo>
                <a:lnTo>
                  <a:pt x="1198" y="1004"/>
                </a:lnTo>
                <a:lnTo>
                  <a:pt x="1214" y="986"/>
                </a:lnTo>
                <a:lnTo>
                  <a:pt x="1231" y="969"/>
                </a:lnTo>
                <a:lnTo>
                  <a:pt x="1247" y="953"/>
                </a:lnTo>
                <a:lnTo>
                  <a:pt x="1264" y="938"/>
                </a:lnTo>
                <a:lnTo>
                  <a:pt x="1283" y="922"/>
                </a:lnTo>
                <a:lnTo>
                  <a:pt x="1301" y="908"/>
                </a:lnTo>
                <a:lnTo>
                  <a:pt x="1319" y="896"/>
                </a:lnTo>
                <a:lnTo>
                  <a:pt x="1339" y="883"/>
                </a:lnTo>
                <a:lnTo>
                  <a:pt x="1339" y="883"/>
                </a:lnTo>
                <a:lnTo>
                  <a:pt x="1342" y="883"/>
                </a:lnTo>
                <a:lnTo>
                  <a:pt x="1343" y="883"/>
                </a:lnTo>
                <a:lnTo>
                  <a:pt x="1344" y="884"/>
                </a:lnTo>
                <a:lnTo>
                  <a:pt x="1346" y="887"/>
                </a:lnTo>
                <a:lnTo>
                  <a:pt x="1347" y="893"/>
                </a:lnTo>
                <a:lnTo>
                  <a:pt x="1347" y="896"/>
                </a:lnTo>
                <a:lnTo>
                  <a:pt x="1285" y="991"/>
                </a:lnTo>
                <a:lnTo>
                  <a:pt x="1285" y="991"/>
                </a:lnTo>
                <a:lnTo>
                  <a:pt x="1315" y="963"/>
                </a:lnTo>
                <a:lnTo>
                  <a:pt x="1344" y="935"/>
                </a:lnTo>
                <a:lnTo>
                  <a:pt x="1377" y="907"/>
                </a:lnTo>
                <a:lnTo>
                  <a:pt x="1394" y="894"/>
                </a:lnTo>
                <a:lnTo>
                  <a:pt x="1410" y="882"/>
                </a:lnTo>
                <a:lnTo>
                  <a:pt x="1410" y="882"/>
                </a:lnTo>
                <a:lnTo>
                  <a:pt x="1367" y="879"/>
                </a:lnTo>
                <a:lnTo>
                  <a:pt x="1323" y="877"/>
                </a:lnTo>
                <a:lnTo>
                  <a:pt x="1235" y="877"/>
                </a:lnTo>
                <a:lnTo>
                  <a:pt x="1149" y="877"/>
                </a:lnTo>
                <a:lnTo>
                  <a:pt x="1107" y="877"/>
                </a:lnTo>
                <a:lnTo>
                  <a:pt x="1065" y="877"/>
                </a:lnTo>
                <a:lnTo>
                  <a:pt x="1065" y="877"/>
                </a:lnTo>
                <a:lnTo>
                  <a:pt x="1059" y="889"/>
                </a:lnTo>
                <a:lnTo>
                  <a:pt x="1052" y="900"/>
                </a:lnTo>
                <a:lnTo>
                  <a:pt x="1035" y="922"/>
                </a:lnTo>
                <a:lnTo>
                  <a:pt x="1032" y="925"/>
                </a:lnTo>
                <a:lnTo>
                  <a:pt x="1032" y="925"/>
                </a:lnTo>
                <a:lnTo>
                  <a:pt x="1024" y="941"/>
                </a:lnTo>
                <a:lnTo>
                  <a:pt x="1013" y="956"/>
                </a:lnTo>
                <a:lnTo>
                  <a:pt x="992" y="986"/>
                </a:lnTo>
                <a:lnTo>
                  <a:pt x="992" y="986"/>
                </a:lnTo>
                <a:close/>
                <a:moveTo>
                  <a:pt x="1617" y="898"/>
                </a:moveTo>
                <a:lnTo>
                  <a:pt x="1617" y="898"/>
                </a:lnTo>
                <a:lnTo>
                  <a:pt x="1593" y="917"/>
                </a:lnTo>
                <a:lnTo>
                  <a:pt x="1571" y="935"/>
                </a:lnTo>
                <a:lnTo>
                  <a:pt x="1548" y="953"/>
                </a:lnTo>
                <a:lnTo>
                  <a:pt x="1527" y="974"/>
                </a:lnTo>
                <a:lnTo>
                  <a:pt x="1507" y="994"/>
                </a:lnTo>
                <a:lnTo>
                  <a:pt x="1488" y="1016"/>
                </a:lnTo>
                <a:lnTo>
                  <a:pt x="1469" y="1039"/>
                </a:lnTo>
                <a:lnTo>
                  <a:pt x="1451" y="1063"/>
                </a:lnTo>
                <a:lnTo>
                  <a:pt x="1451" y="1063"/>
                </a:lnTo>
                <a:lnTo>
                  <a:pt x="1509" y="1066"/>
                </a:lnTo>
                <a:lnTo>
                  <a:pt x="1535" y="1067"/>
                </a:lnTo>
                <a:lnTo>
                  <a:pt x="1562" y="1066"/>
                </a:lnTo>
                <a:lnTo>
                  <a:pt x="1562" y="1066"/>
                </a:lnTo>
                <a:lnTo>
                  <a:pt x="1594" y="1026"/>
                </a:lnTo>
                <a:lnTo>
                  <a:pt x="1628" y="987"/>
                </a:lnTo>
                <a:lnTo>
                  <a:pt x="1645" y="967"/>
                </a:lnTo>
                <a:lnTo>
                  <a:pt x="1661" y="946"/>
                </a:lnTo>
                <a:lnTo>
                  <a:pt x="1675" y="925"/>
                </a:lnTo>
                <a:lnTo>
                  <a:pt x="1687" y="904"/>
                </a:lnTo>
                <a:lnTo>
                  <a:pt x="1687" y="904"/>
                </a:lnTo>
                <a:lnTo>
                  <a:pt x="1663" y="920"/>
                </a:lnTo>
                <a:lnTo>
                  <a:pt x="1639" y="936"/>
                </a:lnTo>
                <a:lnTo>
                  <a:pt x="1616" y="953"/>
                </a:lnTo>
                <a:lnTo>
                  <a:pt x="1594" y="973"/>
                </a:lnTo>
                <a:lnTo>
                  <a:pt x="1572" y="993"/>
                </a:lnTo>
                <a:lnTo>
                  <a:pt x="1552" y="1012"/>
                </a:lnTo>
                <a:lnTo>
                  <a:pt x="1533" y="1033"/>
                </a:lnTo>
                <a:lnTo>
                  <a:pt x="1513" y="1054"/>
                </a:lnTo>
                <a:lnTo>
                  <a:pt x="1513" y="1054"/>
                </a:lnTo>
                <a:lnTo>
                  <a:pt x="1541" y="1015"/>
                </a:lnTo>
                <a:lnTo>
                  <a:pt x="1571" y="974"/>
                </a:lnTo>
                <a:lnTo>
                  <a:pt x="1602" y="934"/>
                </a:lnTo>
                <a:lnTo>
                  <a:pt x="1632" y="891"/>
                </a:lnTo>
                <a:lnTo>
                  <a:pt x="1632" y="891"/>
                </a:lnTo>
                <a:lnTo>
                  <a:pt x="1617" y="898"/>
                </a:lnTo>
                <a:lnTo>
                  <a:pt x="1617" y="898"/>
                </a:lnTo>
                <a:close/>
                <a:moveTo>
                  <a:pt x="2529" y="905"/>
                </a:moveTo>
                <a:lnTo>
                  <a:pt x="2529" y="905"/>
                </a:lnTo>
                <a:lnTo>
                  <a:pt x="2512" y="918"/>
                </a:lnTo>
                <a:lnTo>
                  <a:pt x="2495" y="931"/>
                </a:lnTo>
                <a:lnTo>
                  <a:pt x="2480" y="945"/>
                </a:lnTo>
                <a:lnTo>
                  <a:pt x="2464" y="959"/>
                </a:lnTo>
                <a:lnTo>
                  <a:pt x="2436" y="988"/>
                </a:lnTo>
                <a:lnTo>
                  <a:pt x="2422" y="1001"/>
                </a:lnTo>
                <a:lnTo>
                  <a:pt x="2407" y="1014"/>
                </a:lnTo>
                <a:lnTo>
                  <a:pt x="2407" y="1014"/>
                </a:lnTo>
                <a:lnTo>
                  <a:pt x="2393" y="1028"/>
                </a:lnTo>
                <a:lnTo>
                  <a:pt x="2380" y="1045"/>
                </a:lnTo>
                <a:lnTo>
                  <a:pt x="2369" y="1061"/>
                </a:lnTo>
                <a:lnTo>
                  <a:pt x="2356" y="1077"/>
                </a:lnTo>
                <a:lnTo>
                  <a:pt x="2356" y="1077"/>
                </a:lnTo>
                <a:lnTo>
                  <a:pt x="2388" y="1077"/>
                </a:lnTo>
                <a:lnTo>
                  <a:pt x="2419" y="1077"/>
                </a:lnTo>
                <a:lnTo>
                  <a:pt x="2480" y="1074"/>
                </a:lnTo>
                <a:lnTo>
                  <a:pt x="2480" y="1074"/>
                </a:lnTo>
                <a:lnTo>
                  <a:pt x="2498" y="1046"/>
                </a:lnTo>
                <a:lnTo>
                  <a:pt x="2518" y="1019"/>
                </a:lnTo>
                <a:lnTo>
                  <a:pt x="2557" y="966"/>
                </a:lnTo>
                <a:lnTo>
                  <a:pt x="2560" y="964"/>
                </a:lnTo>
                <a:lnTo>
                  <a:pt x="2563" y="962"/>
                </a:lnTo>
                <a:lnTo>
                  <a:pt x="2564" y="960"/>
                </a:lnTo>
                <a:lnTo>
                  <a:pt x="2567" y="957"/>
                </a:lnTo>
                <a:lnTo>
                  <a:pt x="2567" y="957"/>
                </a:lnTo>
                <a:lnTo>
                  <a:pt x="2568" y="953"/>
                </a:lnTo>
                <a:lnTo>
                  <a:pt x="2570" y="952"/>
                </a:lnTo>
                <a:lnTo>
                  <a:pt x="2571" y="952"/>
                </a:lnTo>
                <a:lnTo>
                  <a:pt x="2571" y="952"/>
                </a:lnTo>
                <a:lnTo>
                  <a:pt x="2573" y="948"/>
                </a:lnTo>
                <a:lnTo>
                  <a:pt x="2573" y="948"/>
                </a:lnTo>
                <a:lnTo>
                  <a:pt x="2575" y="942"/>
                </a:lnTo>
                <a:lnTo>
                  <a:pt x="2581" y="938"/>
                </a:lnTo>
                <a:lnTo>
                  <a:pt x="2585" y="935"/>
                </a:lnTo>
                <a:lnTo>
                  <a:pt x="2591" y="932"/>
                </a:lnTo>
                <a:lnTo>
                  <a:pt x="2591" y="932"/>
                </a:lnTo>
                <a:lnTo>
                  <a:pt x="2591" y="931"/>
                </a:lnTo>
                <a:lnTo>
                  <a:pt x="2591" y="928"/>
                </a:lnTo>
                <a:lnTo>
                  <a:pt x="2592" y="924"/>
                </a:lnTo>
                <a:lnTo>
                  <a:pt x="2592" y="920"/>
                </a:lnTo>
                <a:lnTo>
                  <a:pt x="2591" y="920"/>
                </a:lnTo>
                <a:lnTo>
                  <a:pt x="2589" y="921"/>
                </a:lnTo>
                <a:lnTo>
                  <a:pt x="2589" y="921"/>
                </a:lnTo>
                <a:lnTo>
                  <a:pt x="2554" y="949"/>
                </a:lnTo>
                <a:lnTo>
                  <a:pt x="2519" y="979"/>
                </a:lnTo>
                <a:lnTo>
                  <a:pt x="2487" y="1011"/>
                </a:lnTo>
                <a:lnTo>
                  <a:pt x="2456" y="1043"/>
                </a:lnTo>
                <a:lnTo>
                  <a:pt x="2456" y="1043"/>
                </a:lnTo>
                <a:lnTo>
                  <a:pt x="2450" y="1052"/>
                </a:lnTo>
                <a:lnTo>
                  <a:pt x="2445" y="1060"/>
                </a:lnTo>
                <a:lnTo>
                  <a:pt x="2440" y="1064"/>
                </a:lnTo>
                <a:lnTo>
                  <a:pt x="2436" y="1067"/>
                </a:lnTo>
                <a:lnTo>
                  <a:pt x="2431" y="1068"/>
                </a:lnTo>
                <a:lnTo>
                  <a:pt x="2424" y="1068"/>
                </a:lnTo>
                <a:lnTo>
                  <a:pt x="2424" y="1068"/>
                </a:lnTo>
                <a:lnTo>
                  <a:pt x="2443" y="1035"/>
                </a:lnTo>
                <a:lnTo>
                  <a:pt x="2464" y="1002"/>
                </a:lnTo>
                <a:lnTo>
                  <a:pt x="2487" y="972"/>
                </a:lnTo>
                <a:lnTo>
                  <a:pt x="2508" y="942"/>
                </a:lnTo>
                <a:lnTo>
                  <a:pt x="2508" y="942"/>
                </a:lnTo>
                <a:lnTo>
                  <a:pt x="2509" y="938"/>
                </a:lnTo>
                <a:lnTo>
                  <a:pt x="2512" y="934"/>
                </a:lnTo>
                <a:lnTo>
                  <a:pt x="2519" y="927"/>
                </a:lnTo>
                <a:lnTo>
                  <a:pt x="2522" y="924"/>
                </a:lnTo>
                <a:lnTo>
                  <a:pt x="2526" y="920"/>
                </a:lnTo>
                <a:lnTo>
                  <a:pt x="2528" y="912"/>
                </a:lnTo>
                <a:lnTo>
                  <a:pt x="2529" y="905"/>
                </a:lnTo>
                <a:lnTo>
                  <a:pt x="2529" y="905"/>
                </a:lnTo>
                <a:close/>
                <a:moveTo>
                  <a:pt x="2329" y="969"/>
                </a:moveTo>
                <a:lnTo>
                  <a:pt x="2332" y="964"/>
                </a:lnTo>
                <a:lnTo>
                  <a:pt x="2334" y="962"/>
                </a:lnTo>
                <a:lnTo>
                  <a:pt x="2336" y="957"/>
                </a:lnTo>
                <a:lnTo>
                  <a:pt x="2336" y="957"/>
                </a:lnTo>
                <a:lnTo>
                  <a:pt x="2338" y="953"/>
                </a:lnTo>
                <a:lnTo>
                  <a:pt x="2339" y="952"/>
                </a:lnTo>
                <a:lnTo>
                  <a:pt x="2341" y="950"/>
                </a:lnTo>
                <a:lnTo>
                  <a:pt x="2341" y="950"/>
                </a:lnTo>
                <a:lnTo>
                  <a:pt x="2345" y="945"/>
                </a:lnTo>
                <a:lnTo>
                  <a:pt x="2350" y="939"/>
                </a:lnTo>
                <a:lnTo>
                  <a:pt x="2352" y="936"/>
                </a:lnTo>
                <a:lnTo>
                  <a:pt x="2353" y="932"/>
                </a:lnTo>
                <a:lnTo>
                  <a:pt x="2355" y="929"/>
                </a:lnTo>
                <a:lnTo>
                  <a:pt x="2353" y="927"/>
                </a:lnTo>
                <a:lnTo>
                  <a:pt x="2353" y="927"/>
                </a:lnTo>
                <a:lnTo>
                  <a:pt x="2314" y="962"/>
                </a:lnTo>
                <a:lnTo>
                  <a:pt x="2277" y="1000"/>
                </a:lnTo>
                <a:lnTo>
                  <a:pt x="2242" y="1039"/>
                </a:lnTo>
                <a:lnTo>
                  <a:pt x="2209" y="1081"/>
                </a:lnTo>
                <a:lnTo>
                  <a:pt x="2343" y="1077"/>
                </a:lnTo>
                <a:lnTo>
                  <a:pt x="2343" y="1077"/>
                </a:lnTo>
                <a:lnTo>
                  <a:pt x="2358" y="1050"/>
                </a:lnTo>
                <a:lnTo>
                  <a:pt x="2372" y="1026"/>
                </a:lnTo>
                <a:lnTo>
                  <a:pt x="2387" y="1004"/>
                </a:lnTo>
                <a:lnTo>
                  <a:pt x="2402" y="984"/>
                </a:lnTo>
                <a:lnTo>
                  <a:pt x="2405" y="984"/>
                </a:lnTo>
                <a:lnTo>
                  <a:pt x="2418" y="969"/>
                </a:lnTo>
                <a:lnTo>
                  <a:pt x="2418" y="969"/>
                </a:lnTo>
                <a:lnTo>
                  <a:pt x="2418" y="964"/>
                </a:lnTo>
                <a:lnTo>
                  <a:pt x="2418" y="964"/>
                </a:lnTo>
                <a:lnTo>
                  <a:pt x="2425" y="956"/>
                </a:lnTo>
                <a:lnTo>
                  <a:pt x="2429" y="950"/>
                </a:lnTo>
                <a:lnTo>
                  <a:pt x="2433" y="946"/>
                </a:lnTo>
                <a:lnTo>
                  <a:pt x="2433" y="946"/>
                </a:lnTo>
                <a:lnTo>
                  <a:pt x="2433" y="950"/>
                </a:lnTo>
                <a:lnTo>
                  <a:pt x="2432" y="952"/>
                </a:lnTo>
                <a:lnTo>
                  <a:pt x="2431" y="955"/>
                </a:lnTo>
                <a:lnTo>
                  <a:pt x="2429" y="957"/>
                </a:lnTo>
                <a:lnTo>
                  <a:pt x="2429" y="957"/>
                </a:lnTo>
                <a:lnTo>
                  <a:pt x="2432" y="957"/>
                </a:lnTo>
                <a:lnTo>
                  <a:pt x="2435" y="956"/>
                </a:lnTo>
                <a:lnTo>
                  <a:pt x="2436" y="953"/>
                </a:lnTo>
                <a:lnTo>
                  <a:pt x="2438" y="950"/>
                </a:lnTo>
                <a:lnTo>
                  <a:pt x="2438" y="950"/>
                </a:lnTo>
                <a:lnTo>
                  <a:pt x="2439" y="943"/>
                </a:lnTo>
                <a:lnTo>
                  <a:pt x="2442" y="936"/>
                </a:lnTo>
                <a:lnTo>
                  <a:pt x="2446" y="929"/>
                </a:lnTo>
                <a:lnTo>
                  <a:pt x="2449" y="921"/>
                </a:lnTo>
                <a:lnTo>
                  <a:pt x="2449" y="921"/>
                </a:lnTo>
                <a:lnTo>
                  <a:pt x="2402" y="956"/>
                </a:lnTo>
                <a:lnTo>
                  <a:pt x="2356" y="993"/>
                </a:lnTo>
                <a:lnTo>
                  <a:pt x="2334" y="1011"/>
                </a:lnTo>
                <a:lnTo>
                  <a:pt x="2311" y="1031"/>
                </a:lnTo>
                <a:lnTo>
                  <a:pt x="2291" y="1052"/>
                </a:lnTo>
                <a:lnTo>
                  <a:pt x="2272" y="1073"/>
                </a:lnTo>
                <a:lnTo>
                  <a:pt x="2272" y="1073"/>
                </a:lnTo>
                <a:lnTo>
                  <a:pt x="2270" y="1074"/>
                </a:lnTo>
                <a:lnTo>
                  <a:pt x="2270" y="1073"/>
                </a:lnTo>
                <a:lnTo>
                  <a:pt x="2269" y="1068"/>
                </a:lnTo>
                <a:lnTo>
                  <a:pt x="2268" y="1064"/>
                </a:lnTo>
                <a:lnTo>
                  <a:pt x="2269" y="1060"/>
                </a:lnTo>
                <a:lnTo>
                  <a:pt x="2269" y="1060"/>
                </a:lnTo>
                <a:lnTo>
                  <a:pt x="2282" y="1036"/>
                </a:lnTo>
                <a:lnTo>
                  <a:pt x="2296" y="1014"/>
                </a:lnTo>
                <a:lnTo>
                  <a:pt x="2327" y="970"/>
                </a:lnTo>
                <a:lnTo>
                  <a:pt x="2329" y="969"/>
                </a:lnTo>
                <a:close/>
                <a:moveTo>
                  <a:pt x="1899" y="1078"/>
                </a:moveTo>
                <a:lnTo>
                  <a:pt x="1899" y="1078"/>
                </a:lnTo>
                <a:lnTo>
                  <a:pt x="1904" y="1078"/>
                </a:lnTo>
                <a:lnTo>
                  <a:pt x="1908" y="1075"/>
                </a:lnTo>
                <a:lnTo>
                  <a:pt x="1911" y="1074"/>
                </a:lnTo>
                <a:lnTo>
                  <a:pt x="1912" y="1071"/>
                </a:lnTo>
                <a:lnTo>
                  <a:pt x="1916" y="1066"/>
                </a:lnTo>
                <a:lnTo>
                  <a:pt x="1918" y="1064"/>
                </a:lnTo>
                <a:lnTo>
                  <a:pt x="1919" y="1064"/>
                </a:lnTo>
                <a:lnTo>
                  <a:pt x="1919" y="1064"/>
                </a:lnTo>
                <a:lnTo>
                  <a:pt x="1922" y="1066"/>
                </a:lnTo>
                <a:lnTo>
                  <a:pt x="1923" y="1067"/>
                </a:lnTo>
                <a:lnTo>
                  <a:pt x="1923" y="1068"/>
                </a:lnTo>
                <a:lnTo>
                  <a:pt x="1922" y="1071"/>
                </a:lnTo>
                <a:lnTo>
                  <a:pt x="1912" y="1080"/>
                </a:lnTo>
                <a:lnTo>
                  <a:pt x="1912" y="1080"/>
                </a:lnTo>
                <a:lnTo>
                  <a:pt x="1919" y="1078"/>
                </a:lnTo>
                <a:lnTo>
                  <a:pt x="1926" y="1080"/>
                </a:lnTo>
                <a:lnTo>
                  <a:pt x="1942" y="1081"/>
                </a:lnTo>
                <a:lnTo>
                  <a:pt x="1954" y="1081"/>
                </a:lnTo>
                <a:lnTo>
                  <a:pt x="1960" y="1080"/>
                </a:lnTo>
                <a:lnTo>
                  <a:pt x="1963" y="1078"/>
                </a:lnTo>
                <a:lnTo>
                  <a:pt x="1963" y="1078"/>
                </a:lnTo>
                <a:lnTo>
                  <a:pt x="2032" y="994"/>
                </a:lnTo>
                <a:lnTo>
                  <a:pt x="2067" y="953"/>
                </a:lnTo>
                <a:lnTo>
                  <a:pt x="2099" y="910"/>
                </a:lnTo>
                <a:lnTo>
                  <a:pt x="2099" y="910"/>
                </a:lnTo>
                <a:lnTo>
                  <a:pt x="2084" y="915"/>
                </a:lnTo>
                <a:lnTo>
                  <a:pt x="2076" y="918"/>
                </a:lnTo>
                <a:lnTo>
                  <a:pt x="2071" y="922"/>
                </a:lnTo>
                <a:lnTo>
                  <a:pt x="1923" y="1057"/>
                </a:lnTo>
                <a:lnTo>
                  <a:pt x="1923" y="1057"/>
                </a:lnTo>
                <a:lnTo>
                  <a:pt x="1958" y="1018"/>
                </a:lnTo>
                <a:lnTo>
                  <a:pt x="1995" y="979"/>
                </a:lnTo>
                <a:lnTo>
                  <a:pt x="2034" y="942"/>
                </a:lnTo>
                <a:lnTo>
                  <a:pt x="2055" y="925"/>
                </a:lnTo>
                <a:lnTo>
                  <a:pt x="2075" y="908"/>
                </a:lnTo>
                <a:lnTo>
                  <a:pt x="2075" y="908"/>
                </a:lnTo>
                <a:lnTo>
                  <a:pt x="2064" y="905"/>
                </a:lnTo>
                <a:lnTo>
                  <a:pt x="2053" y="904"/>
                </a:lnTo>
                <a:lnTo>
                  <a:pt x="2029" y="905"/>
                </a:lnTo>
                <a:lnTo>
                  <a:pt x="2029" y="905"/>
                </a:lnTo>
                <a:lnTo>
                  <a:pt x="2023" y="915"/>
                </a:lnTo>
                <a:lnTo>
                  <a:pt x="2016" y="924"/>
                </a:lnTo>
                <a:lnTo>
                  <a:pt x="2010" y="932"/>
                </a:lnTo>
                <a:lnTo>
                  <a:pt x="2005" y="941"/>
                </a:lnTo>
                <a:lnTo>
                  <a:pt x="2003" y="943"/>
                </a:lnTo>
                <a:lnTo>
                  <a:pt x="2003" y="943"/>
                </a:lnTo>
                <a:lnTo>
                  <a:pt x="1978" y="977"/>
                </a:lnTo>
                <a:lnTo>
                  <a:pt x="1951" y="1009"/>
                </a:lnTo>
                <a:lnTo>
                  <a:pt x="1925" y="1043"/>
                </a:lnTo>
                <a:lnTo>
                  <a:pt x="1899" y="1078"/>
                </a:lnTo>
                <a:lnTo>
                  <a:pt x="1899" y="1078"/>
                </a:lnTo>
                <a:close/>
                <a:moveTo>
                  <a:pt x="248" y="839"/>
                </a:moveTo>
                <a:lnTo>
                  <a:pt x="248" y="839"/>
                </a:lnTo>
                <a:lnTo>
                  <a:pt x="243" y="858"/>
                </a:lnTo>
                <a:lnTo>
                  <a:pt x="234" y="877"/>
                </a:lnTo>
                <a:lnTo>
                  <a:pt x="224" y="894"/>
                </a:lnTo>
                <a:lnTo>
                  <a:pt x="213" y="912"/>
                </a:lnTo>
                <a:lnTo>
                  <a:pt x="191" y="945"/>
                </a:lnTo>
                <a:lnTo>
                  <a:pt x="168" y="977"/>
                </a:lnTo>
                <a:lnTo>
                  <a:pt x="168" y="977"/>
                </a:lnTo>
                <a:lnTo>
                  <a:pt x="177" y="970"/>
                </a:lnTo>
                <a:lnTo>
                  <a:pt x="184" y="963"/>
                </a:lnTo>
                <a:lnTo>
                  <a:pt x="189" y="956"/>
                </a:lnTo>
                <a:lnTo>
                  <a:pt x="198" y="949"/>
                </a:lnTo>
                <a:lnTo>
                  <a:pt x="203" y="943"/>
                </a:lnTo>
                <a:lnTo>
                  <a:pt x="203" y="943"/>
                </a:lnTo>
                <a:lnTo>
                  <a:pt x="203" y="945"/>
                </a:lnTo>
                <a:lnTo>
                  <a:pt x="203" y="948"/>
                </a:lnTo>
                <a:lnTo>
                  <a:pt x="200" y="949"/>
                </a:lnTo>
                <a:lnTo>
                  <a:pt x="198" y="949"/>
                </a:lnTo>
                <a:lnTo>
                  <a:pt x="198" y="949"/>
                </a:lnTo>
                <a:lnTo>
                  <a:pt x="196" y="955"/>
                </a:lnTo>
                <a:lnTo>
                  <a:pt x="193" y="960"/>
                </a:lnTo>
                <a:lnTo>
                  <a:pt x="188" y="970"/>
                </a:lnTo>
                <a:lnTo>
                  <a:pt x="170" y="987"/>
                </a:lnTo>
                <a:lnTo>
                  <a:pt x="170" y="987"/>
                </a:lnTo>
                <a:lnTo>
                  <a:pt x="181" y="991"/>
                </a:lnTo>
                <a:lnTo>
                  <a:pt x="193" y="995"/>
                </a:lnTo>
                <a:lnTo>
                  <a:pt x="202" y="995"/>
                </a:lnTo>
                <a:lnTo>
                  <a:pt x="206" y="995"/>
                </a:lnTo>
                <a:lnTo>
                  <a:pt x="208" y="994"/>
                </a:lnTo>
                <a:lnTo>
                  <a:pt x="208" y="994"/>
                </a:lnTo>
                <a:lnTo>
                  <a:pt x="229" y="963"/>
                </a:lnTo>
                <a:lnTo>
                  <a:pt x="250" y="932"/>
                </a:lnTo>
                <a:lnTo>
                  <a:pt x="293" y="875"/>
                </a:lnTo>
                <a:lnTo>
                  <a:pt x="293" y="875"/>
                </a:lnTo>
                <a:lnTo>
                  <a:pt x="271" y="891"/>
                </a:lnTo>
                <a:lnTo>
                  <a:pt x="250" y="910"/>
                </a:lnTo>
                <a:lnTo>
                  <a:pt x="229" y="929"/>
                </a:lnTo>
                <a:lnTo>
                  <a:pt x="209" y="948"/>
                </a:lnTo>
                <a:lnTo>
                  <a:pt x="209" y="948"/>
                </a:lnTo>
                <a:lnTo>
                  <a:pt x="219" y="935"/>
                </a:lnTo>
                <a:lnTo>
                  <a:pt x="229" y="921"/>
                </a:lnTo>
                <a:lnTo>
                  <a:pt x="238" y="908"/>
                </a:lnTo>
                <a:lnTo>
                  <a:pt x="251" y="896"/>
                </a:lnTo>
                <a:lnTo>
                  <a:pt x="262" y="884"/>
                </a:lnTo>
                <a:lnTo>
                  <a:pt x="276" y="873"/>
                </a:lnTo>
                <a:lnTo>
                  <a:pt x="290" y="863"/>
                </a:lnTo>
                <a:lnTo>
                  <a:pt x="304" y="853"/>
                </a:lnTo>
                <a:lnTo>
                  <a:pt x="304" y="853"/>
                </a:lnTo>
                <a:lnTo>
                  <a:pt x="267" y="842"/>
                </a:lnTo>
                <a:lnTo>
                  <a:pt x="248" y="837"/>
                </a:lnTo>
                <a:lnTo>
                  <a:pt x="240" y="832"/>
                </a:lnTo>
                <a:lnTo>
                  <a:pt x="233" y="827"/>
                </a:lnTo>
                <a:lnTo>
                  <a:pt x="233" y="827"/>
                </a:lnTo>
                <a:lnTo>
                  <a:pt x="230" y="832"/>
                </a:lnTo>
                <a:lnTo>
                  <a:pt x="226" y="838"/>
                </a:lnTo>
                <a:lnTo>
                  <a:pt x="216" y="848"/>
                </a:lnTo>
                <a:lnTo>
                  <a:pt x="205" y="858"/>
                </a:lnTo>
                <a:lnTo>
                  <a:pt x="200" y="862"/>
                </a:lnTo>
                <a:lnTo>
                  <a:pt x="196" y="868"/>
                </a:lnTo>
                <a:lnTo>
                  <a:pt x="200" y="869"/>
                </a:lnTo>
                <a:lnTo>
                  <a:pt x="200" y="869"/>
                </a:lnTo>
                <a:lnTo>
                  <a:pt x="200" y="872"/>
                </a:lnTo>
                <a:lnTo>
                  <a:pt x="199" y="875"/>
                </a:lnTo>
                <a:lnTo>
                  <a:pt x="140" y="960"/>
                </a:lnTo>
                <a:lnTo>
                  <a:pt x="140" y="960"/>
                </a:lnTo>
                <a:lnTo>
                  <a:pt x="146" y="959"/>
                </a:lnTo>
                <a:lnTo>
                  <a:pt x="150" y="956"/>
                </a:lnTo>
                <a:lnTo>
                  <a:pt x="160" y="949"/>
                </a:lnTo>
                <a:lnTo>
                  <a:pt x="164" y="946"/>
                </a:lnTo>
                <a:lnTo>
                  <a:pt x="168" y="945"/>
                </a:lnTo>
                <a:lnTo>
                  <a:pt x="172" y="945"/>
                </a:lnTo>
                <a:lnTo>
                  <a:pt x="175" y="946"/>
                </a:lnTo>
                <a:lnTo>
                  <a:pt x="175" y="946"/>
                </a:lnTo>
                <a:lnTo>
                  <a:pt x="195" y="922"/>
                </a:lnTo>
                <a:lnTo>
                  <a:pt x="215" y="896"/>
                </a:lnTo>
                <a:lnTo>
                  <a:pt x="231" y="868"/>
                </a:lnTo>
                <a:lnTo>
                  <a:pt x="248" y="839"/>
                </a:lnTo>
                <a:lnTo>
                  <a:pt x="248" y="839"/>
                </a:lnTo>
                <a:close/>
                <a:moveTo>
                  <a:pt x="2275" y="962"/>
                </a:moveTo>
                <a:lnTo>
                  <a:pt x="2276" y="960"/>
                </a:lnTo>
                <a:lnTo>
                  <a:pt x="2276" y="960"/>
                </a:lnTo>
                <a:lnTo>
                  <a:pt x="2283" y="950"/>
                </a:lnTo>
                <a:lnTo>
                  <a:pt x="2289" y="939"/>
                </a:lnTo>
                <a:lnTo>
                  <a:pt x="2293" y="929"/>
                </a:lnTo>
                <a:lnTo>
                  <a:pt x="2297" y="917"/>
                </a:lnTo>
                <a:lnTo>
                  <a:pt x="2297" y="917"/>
                </a:lnTo>
                <a:lnTo>
                  <a:pt x="2289" y="921"/>
                </a:lnTo>
                <a:lnTo>
                  <a:pt x="2282" y="925"/>
                </a:lnTo>
                <a:lnTo>
                  <a:pt x="2282" y="925"/>
                </a:lnTo>
                <a:lnTo>
                  <a:pt x="2241" y="960"/>
                </a:lnTo>
                <a:lnTo>
                  <a:pt x="2200" y="998"/>
                </a:lnTo>
                <a:lnTo>
                  <a:pt x="2162" y="1038"/>
                </a:lnTo>
                <a:lnTo>
                  <a:pt x="2124" y="1080"/>
                </a:lnTo>
                <a:lnTo>
                  <a:pt x="2124" y="1080"/>
                </a:lnTo>
                <a:lnTo>
                  <a:pt x="2144" y="1081"/>
                </a:lnTo>
                <a:lnTo>
                  <a:pt x="2161" y="1081"/>
                </a:lnTo>
                <a:lnTo>
                  <a:pt x="2178" y="1080"/>
                </a:lnTo>
                <a:lnTo>
                  <a:pt x="2193" y="1080"/>
                </a:lnTo>
                <a:lnTo>
                  <a:pt x="2193" y="1080"/>
                </a:lnTo>
                <a:lnTo>
                  <a:pt x="2210" y="1054"/>
                </a:lnTo>
                <a:lnTo>
                  <a:pt x="2227" y="1029"/>
                </a:lnTo>
                <a:lnTo>
                  <a:pt x="2244" y="1005"/>
                </a:lnTo>
                <a:lnTo>
                  <a:pt x="2263" y="981"/>
                </a:lnTo>
                <a:lnTo>
                  <a:pt x="2263" y="977"/>
                </a:lnTo>
                <a:lnTo>
                  <a:pt x="2275" y="962"/>
                </a:lnTo>
                <a:close/>
                <a:moveTo>
                  <a:pt x="444" y="1031"/>
                </a:moveTo>
                <a:lnTo>
                  <a:pt x="489" y="1033"/>
                </a:lnTo>
                <a:lnTo>
                  <a:pt x="489" y="1033"/>
                </a:lnTo>
                <a:lnTo>
                  <a:pt x="501" y="1011"/>
                </a:lnTo>
                <a:lnTo>
                  <a:pt x="515" y="990"/>
                </a:lnTo>
                <a:lnTo>
                  <a:pt x="546" y="950"/>
                </a:lnTo>
                <a:lnTo>
                  <a:pt x="546" y="950"/>
                </a:lnTo>
                <a:lnTo>
                  <a:pt x="546" y="949"/>
                </a:lnTo>
                <a:lnTo>
                  <a:pt x="590" y="893"/>
                </a:lnTo>
                <a:lnTo>
                  <a:pt x="590" y="893"/>
                </a:lnTo>
                <a:lnTo>
                  <a:pt x="573" y="903"/>
                </a:lnTo>
                <a:lnTo>
                  <a:pt x="556" y="915"/>
                </a:lnTo>
                <a:lnTo>
                  <a:pt x="539" y="931"/>
                </a:lnTo>
                <a:lnTo>
                  <a:pt x="522" y="946"/>
                </a:lnTo>
                <a:lnTo>
                  <a:pt x="522" y="946"/>
                </a:lnTo>
                <a:lnTo>
                  <a:pt x="501" y="966"/>
                </a:lnTo>
                <a:lnTo>
                  <a:pt x="491" y="974"/>
                </a:lnTo>
                <a:lnTo>
                  <a:pt x="490" y="974"/>
                </a:lnTo>
                <a:lnTo>
                  <a:pt x="490" y="974"/>
                </a:lnTo>
                <a:lnTo>
                  <a:pt x="494" y="970"/>
                </a:lnTo>
                <a:lnTo>
                  <a:pt x="487" y="966"/>
                </a:lnTo>
                <a:lnTo>
                  <a:pt x="487" y="966"/>
                </a:lnTo>
                <a:lnTo>
                  <a:pt x="505" y="946"/>
                </a:lnTo>
                <a:lnTo>
                  <a:pt x="525" y="928"/>
                </a:lnTo>
                <a:lnTo>
                  <a:pt x="566" y="891"/>
                </a:lnTo>
                <a:lnTo>
                  <a:pt x="531" y="886"/>
                </a:lnTo>
                <a:lnTo>
                  <a:pt x="531" y="886"/>
                </a:lnTo>
                <a:lnTo>
                  <a:pt x="511" y="918"/>
                </a:lnTo>
                <a:lnTo>
                  <a:pt x="489" y="948"/>
                </a:lnTo>
                <a:lnTo>
                  <a:pt x="466" y="977"/>
                </a:lnTo>
                <a:lnTo>
                  <a:pt x="444" y="1008"/>
                </a:lnTo>
                <a:lnTo>
                  <a:pt x="444" y="1008"/>
                </a:lnTo>
                <a:lnTo>
                  <a:pt x="442" y="1011"/>
                </a:lnTo>
                <a:lnTo>
                  <a:pt x="444" y="1011"/>
                </a:lnTo>
                <a:lnTo>
                  <a:pt x="448" y="1009"/>
                </a:lnTo>
                <a:lnTo>
                  <a:pt x="452" y="1008"/>
                </a:lnTo>
                <a:lnTo>
                  <a:pt x="458" y="1007"/>
                </a:lnTo>
                <a:lnTo>
                  <a:pt x="458" y="1007"/>
                </a:lnTo>
                <a:lnTo>
                  <a:pt x="452" y="1012"/>
                </a:lnTo>
                <a:lnTo>
                  <a:pt x="446" y="1018"/>
                </a:lnTo>
                <a:lnTo>
                  <a:pt x="445" y="1021"/>
                </a:lnTo>
                <a:lnTo>
                  <a:pt x="444" y="1023"/>
                </a:lnTo>
                <a:lnTo>
                  <a:pt x="442" y="1026"/>
                </a:lnTo>
                <a:lnTo>
                  <a:pt x="444" y="1031"/>
                </a:lnTo>
                <a:lnTo>
                  <a:pt x="444" y="1031"/>
                </a:lnTo>
                <a:close/>
                <a:moveTo>
                  <a:pt x="1486" y="903"/>
                </a:moveTo>
                <a:lnTo>
                  <a:pt x="1486" y="903"/>
                </a:lnTo>
                <a:lnTo>
                  <a:pt x="1438" y="936"/>
                </a:lnTo>
                <a:lnTo>
                  <a:pt x="1416" y="953"/>
                </a:lnTo>
                <a:lnTo>
                  <a:pt x="1395" y="972"/>
                </a:lnTo>
                <a:lnTo>
                  <a:pt x="1374" y="991"/>
                </a:lnTo>
                <a:lnTo>
                  <a:pt x="1354" y="1012"/>
                </a:lnTo>
                <a:lnTo>
                  <a:pt x="1335" y="1035"/>
                </a:lnTo>
                <a:lnTo>
                  <a:pt x="1318" y="1059"/>
                </a:lnTo>
                <a:lnTo>
                  <a:pt x="1318" y="1059"/>
                </a:lnTo>
                <a:lnTo>
                  <a:pt x="1335" y="1061"/>
                </a:lnTo>
                <a:lnTo>
                  <a:pt x="1350" y="1063"/>
                </a:lnTo>
                <a:lnTo>
                  <a:pt x="1364" y="1063"/>
                </a:lnTo>
                <a:lnTo>
                  <a:pt x="1368" y="1061"/>
                </a:lnTo>
                <a:lnTo>
                  <a:pt x="1372" y="1059"/>
                </a:lnTo>
                <a:lnTo>
                  <a:pt x="1372" y="1059"/>
                </a:lnTo>
                <a:lnTo>
                  <a:pt x="1387" y="1039"/>
                </a:lnTo>
                <a:lnTo>
                  <a:pt x="1401" y="1019"/>
                </a:lnTo>
                <a:lnTo>
                  <a:pt x="1433" y="980"/>
                </a:lnTo>
                <a:lnTo>
                  <a:pt x="1464" y="942"/>
                </a:lnTo>
                <a:lnTo>
                  <a:pt x="1478" y="922"/>
                </a:lnTo>
                <a:lnTo>
                  <a:pt x="1490" y="903"/>
                </a:lnTo>
                <a:lnTo>
                  <a:pt x="1490" y="903"/>
                </a:lnTo>
                <a:lnTo>
                  <a:pt x="1488" y="903"/>
                </a:lnTo>
                <a:lnTo>
                  <a:pt x="1486" y="903"/>
                </a:lnTo>
                <a:lnTo>
                  <a:pt x="1486" y="903"/>
                </a:lnTo>
                <a:close/>
                <a:moveTo>
                  <a:pt x="505" y="866"/>
                </a:moveTo>
                <a:lnTo>
                  <a:pt x="505" y="866"/>
                </a:lnTo>
                <a:lnTo>
                  <a:pt x="529" y="872"/>
                </a:lnTo>
                <a:lnTo>
                  <a:pt x="556" y="876"/>
                </a:lnTo>
                <a:lnTo>
                  <a:pt x="609" y="882"/>
                </a:lnTo>
                <a:lnTo>
                  <a:pt x="664" y="884"/>
                </a:lnTo>
                <a:lnTo>
                  <a:pt x="722" y="884"/>
                </a:lnTo>
                <a:lnTo>
                  <a:pt x="779" y="883"/>
                </a:lnTo>
                <a:lnTo>
                  <a:pt x="837" y="879"/>
                </a:lnTo>
                <a:lnTo>
                  <a:pt x="893" y="875"/>
                </a:lnTo>
                <a:lnTo>
                  <a:pt x="948" y="869"/>
                </a:lnTo>
                <a:lnTo>
                  <a:pt x="948" y="869"/>
                </a:lnTo>
                <a:lnTo>
                  <a:pt x="869" y="866"/>
                </a:lnTo>
                <a:lnTo>
                  <a:pt x="792" y="863"/>
                </a:lnTo>
                <a:lnTo>
                  <a:pt x="713" y="860"/>
                </a:lnTo>
                <a:lnTo>
                  <a:pt x="674" y="860"/>
                </a:lnTo>
                <a:lnTo>
                  <a:pt x="633" y="862"/>
                </a:lnTo>
                <a:lnTo>
                  <a:pt x="633" y="862"/>
                </a:lnTo>
                <a:lnTo>
                  <a:pt x="570" y="863"/>
                </a:lnTo>
                <a:lnTo>
                  <a:pt x="538" y="865"/>
                </a:lnTo>
                <a:lnTo>
                  <a:pt x="505" y="866"/>
                </a:lnTo>
                <a:lnTo>
                  <a:pt x="505" y="866"/>
                </a:lnTo>
                <a:close/>
                <a:moveTo>
                  <a:pt x="2050" y="1008"/>
                </a:moveTo>
                <a:lnTo>
                  <a:pt x="2050" y="1008"/>
                </a:lnTo>
                <a:lnTo>
                  <a:pt x="2016" y="1042"/>
                </a:lnTo>
                <a:lnTo>
                  <a:pt x="1999" y="1059"/>
                </a:lnTo>
                <a:lnTo>
                  <a:pt x="1984" y="1077"/>
                </a:lnTo>
                <a:lnTo>
                  <a:pt x="1984" y="1077"/>
                </a:lnTo>
                <a:lnTo>
                  <a:pt x="1991" y="1080"/>
                </a:lnTo>
                <a:lnTo>
                  <a:pt x="1998" y="1081"/>
                </a:lnTo>
                <a:lnTo>
                  <a:pt x="2005" y="1081"/>
                </a:lnTo>
                <a:lnTo>
                  <a:pt x="2012" y="1081"/>
                </a:lnTo>
                <a:lnTo>
                  <a:pt x="2027" y="1080"/>
                </a:lnTo>
                <a:lnTo>
                  <a:pt x="2034" y="1080"/>
                </a:lnTo>
                <a:lnTo>
                  <a:pt x="2041" y="1081"/>
                </a:lnTo>
                <a:lnTo>
                  <a:pt x="2041" y="1081"/>
                </a:lnTo>
                <a:lnTo>
                  <a:pt x="2071" y="1040"/>
                </a:lnTo>
                <a:lnTo>
                  <a:pt x="2102" y="1001"/>
                </a:lnTo>
                <a:lnTo>
                  <a:pt x="2166" y="918"/>
                </a:lnTo>
                <a:lnTo>
                  <a:pt x="2166" y="918"/>
                </a:lnTo>
                <a:lnTo>
                  <a:pt x="2166" y="917"/>
                </a:lnTo>
                <a:lnTo>
                  <a:pt x="2165" y="912"/>
                </a:lnTo>
                <a:lnTo>
                  <a:pt x="2162" y="910"/>
                </a:lnTo>
                <a:lnTo>
                  <a:pt x="2161" y="910"/>
                </a:lnTo>
                <a:lnTo>
                  <a:pt x="2159" y="910"/>
                </a:lnTo>
                <a:lnTo>
                  <a:pt x="2159" y="910"/>
                </a:lnTo>
                <a:lnTo>
                  <a:pt x="2130" y="935"/>
                </a:lnTo>
                <a:lnTo>
                  <a:pt x="2102" y="959"/>
                </a:lnTo>
                <a:lnTo>
                  <a:pt x="2075" y="984"/>
                </a:lnTo>
                <a:lnTo>
                  <a:pt x="2050" y="1008"/>
                </a:lnTo>
                <a:lnTo>
                  <a:pt x="2050" y="1008"/>
                </a:lnTo>
                <a:close/>
                <a:moveTo>
                  <a:pt x="1558" y="893"/>
                </a:moveTo>
                <a:lnTo>
                  <a:pt x="1558" y="893"/>
                </a:lnTo>
                <a:lnTo>
                  <a:pt x="1533" y="911"/>
                </a:lnTo>
                <a:lnTo>
                  <a:pt x="1507" y="929"/>
                </a:lnTo>
                <a:lnTo>
                  <a:pt x="1485" y="949"/>
                </a:lnTo>
                <a:lnTo>
                  <a:pt x="1462" y="970"/>
                </a:lnTo>
                <a:lnTo>
                  <a:pt x="1443" y="991"/>
                </a:lnTo>
                <a:lnTo>
                  <a:pt x="1423" y="1014"/>
                </a:lnTo>
                <a:lnTo>
                  <a:pt x="1405" y="1038"/>
                </a:lnTo>
                <a:lnTo>
                  <a:pt x="1388" y="1061"/>
                </a:lnTo>
                <a:lnTo>
                  <a:pt x="1388" y="1061"/>
                </a:lnTo>
                <a:lnTo>
                  <a:pt x="1416" y="1063"/>
                </a:lnTo>
                <a:lnTo>
                  <a:pt x="1430" y="1064"/>
                </a:lnTo>
                <a:lnTo>
                  <a:pt x="1436" y="1063"/>
                </a:lnTo>
                <a:lnTo>
                  <a:pt x="1438" y="1061"/>
                </a:lnTo>
                <a:lnTo>
                  <a:pt x="1513" y="962"/>
                </a:lnTo>
                <a:lnTo>
                  <a:pt x="1513" y="962"/>
                </a:lnTo>
                <a:lnTo>
                  <a:pt x="1535" y="931"/>
                </a:lnTo>
                <a:lnTo>
                  <a:pt x="1548" y="914"/>
                </a:lnTo>
                <a:lnTo>
                  <a:pt x="1552" y="904"/>
                </a:lnTo>
                <a:lnTo>
                  <a:pt x="1558" y="893"/>
                </a:lnTo>
                <a:lnTo>
                  <a:pt x="1558" y="893"/>
                </a:lnTo>
                <a:close/>
                <a:moveTo>
                  <a:pt x="2788" y="931"/>
                </a:moveTo>
                <a:lnTo>
                  <a:pt x="2788" y="931"/>
                </a:lnTo>
                <a:lnTo>
                  <a:pt x="2786" y="929"/>
                </a:lnTo>
                <a:lnTo>
                  <a:pt x="2786" y="927"/>
                </a:lnTo>
                <a:lnTo>
                  <a:pt x="2788" y="924"/>
                </a:lnTo>
                <a:lnTo>
                  <a:pt x="2790" y="922"/>
                </a:lnTo>
                <a:lnTo>
                  <a:pt x="2796" y="921"/>
                </a:lnTo>
                <a:lnTo>
                  <a:pt x="2796" y="921"/>
                </a:lnTo>
                <a:lnTo>
                  <a:pt x="2796" y="915"/>
                </a:lnTo>
                <a:lnTo>
                  <a:pt x="2799" y="911"/>
                </a:lnTo>
                <a:lnTo>
                  <a:pt x="2806" y="903"/>
                </a:lnTo>
                <a:lnTo>
                  <a:pt x="2814" y="893"/>
                </a:lnTo>
                <a:lnTo>
                  <a:pt x="2818" y="886"/>
                </a:lnTo>
                <a:lnTo>
                  <a:pt x="2821" y="879"/>
                </a:lnTo>
                <a:lnTo>
                  <a:pt x="2821" y="879"/>
                </a:lnTo>
                <a:lnTo>
                  <a:pt x="2793" y="898"/>
                </a:lnTo>
                <a:lnTo>
                  <a:pt x="2765" y="918"/>
                </a:lnTo>
                <a:lnTo>
                  <a:pt x="2740" y="939"/>
                </a:lnTo>
                <a:lnTo>
                  <a:pt x="2714" y="962"/>
                </a:lnTo>
                <a:lnTo>
                  <a:pt x="2692" y="984"/>
                </a:lnTo>
                <a:lnTo>
                  <a:pt x="2669" y="1009"/>
                </a:lnTo>
                <a:lnTo>
                  <a:pt x="2648" y="1035"/>
                </a:lnTo>
                <a:lnTo>
                  <a:pt x="2629" y="1060"/>
                </a:lnTo>
                <a:lnTo>
                  <a:pt x="2629" y="1060"/>
                </a:lnTo>
                <a:lnTo>
                  <a:pt x="2647" y="1057"/>
                </a:lnTo>
                <a:lnTo>
                  <a:pt x="2662" y="1053"/>
                </a:lnTo>
                <a:lnTo>
                  <a:pt x="2677" y="1047"/>
                </a:lnTo>
                <a:lnTo>
                  <a:pt x="2689" y="1043"/>
                </a:lnTo>
                <a:lnTo>
                  <a:pt x="2776" y="941"/>
                </a:lnTo>
                <a:lnTo>
                  <a:pt x="2776" y="941"/>
                </a:lnTo>
                <a:lnTo>
                  <a:pt x="2780" y="939"/>
                </a:lnTo>
                <a:lnTo>
                  <a:pt x="2785" y="938"/>
                </a:lnTo>
                <a:lnTo>
                  <a:pt x="2788" y="935"/>
                </a:lnTo>
                <a:lnTo>
                  <a:pt x="2788" y="931"/>
                </a:lnTo>
                <a:lnTo>
                  <a:pt x="2788" y="931"/>
                </a:lnTo>
                <a:close/>
                <a:moveTo>
                  <a:pt x="1167" y="1049"/>
                </a:moveTo>
                <a:lnTo>
                  <a:pt x="1167" y="1049"/>
                </a:lnTo>
                <a:lnTo>
                  <a:pt x="1181" y="1053"/>
                </a:lnTo>
                <a:lnTo>
                  <a:pt x="1197" y="1056"/>
                </a:lnTo>
                <a:lnTo>
                  <a:pt x="1211" y="1057"/>
                </a:lnTo>
                <a:lnTo>
                  <a:pt x="1223" y="1057"/>
                </a:lnTo>
                <a:lnTo>
                  <a:pt x="1223" y="1057"/>
                </a:lnTo>
                <a:lnTo>
                  <a:pt x="1249" y="1021"/>
                </a:lnTo>
                <a:lnTo>
                  <a:pt x="1274" y="986"/>
                </a:lnTo>
                <a:lnTo>
                  <a:pt x="1323" y="915"/>
                </a:lnTo>
                <a:lnTo>
                  <a:pt x="1323" y="915"/>
                </a:lnTo>
                <a:lnTo>
                  <a:pt x="1329" y="907"/>
                </a:lnTo>
                <a:lnTo>
                  <a:pt x="1330" y="903"/>
                </a:lnTo>
                <a:lnTo>
                  <a:pt x="1332" y="897"/>
                </a:lnTo>
                <a:lnTo>
                  <a:pt x="1332" y="897"/>
                </a:lnTo>
                <a:lnTo>
                  <a:pt x="1315" y="908"/>
                </a:lnTo>
                <a:lnTo>
                  <a:pt x="1298" y="921"/>
                </a:lnTo>
                <a:lnTo>
                  <a:pt x="1283" y="934"/>
                </a:lnTo>
                <a:lnTo>
                  <a:pt x="1267" y="948"/>
                </a:lnTo>
                <a:lnTo>
                  <a:pt x="1239" y="976"/>
                </a:lnTo>
                <a:lnTo>
                  <a:pt x="1211" y="1007"/>
                </a:lnTo>
                <a:lnTo>
                  <a:pt x="1208" y="1000"/>
                </a:lnTo>
                <a:lnTo>
                  <a:pt x="1208" y="1000"/>
                </a:lnTo>
                <a:lnTo>
                  <a:pt x="1198" y="1011"/>
                </a:lnTo>
                <a:lnTo>
                  <a:pt x="1188" y="1023"/>
                </a:lnTo>
                <a:lnTo>
                  <a:pt x="1179" y="1036"/>
                </a:lnTo>
                <a:lnTo>
                  <a:pt x="1167" y="1049"/>
                </a:lnTo>
                <a:lnTo>
                  <a:pt x="1167" y="1049"/>
                </a:lnTo>
                <a:close/>
                <a:moveTo>
                  <a:pt x="1263" y="1026"/>
                </a:moveTo>
                <a:lnTo>
                  <a:pt x="1263" y="1026"/>
                </a:lnTo>
                <a:lnTo>
                  <a:pt x="1259" y="1032"/>
                </a:lnTo>
                <a:lnTo>
                  <a:pt x="1253" y="1040"/>
                </a:lnTo>
                <a:lnTo>
                  <a:pt x="1250" y="1050"/>
                </a:lnTo>
                <a:lnTo>
                  <a:pt x="1250" y="1054"/>
                </a:lnTo>
                <a:lnTo>
                  <a:pt x="1250" y="1060"/>
                </a:lnTo>
                <a:lnTo>
                  <a:pt x="1250" y="1060"/>
                </a:lnTo>
                <a:lnTo>
                  <a:pt x="1266" y="1059"/>
                </a:lnTo>
                <a:lnTo>
                  <a:pt x="1281" y="1060"/>
                </a:lnTo>
                <a:lnTo>
                  <a:pt x="1304" y="1061"/>
                </a:lnTo>
                <a:lnTo>
                  <a:pt x="1304" y="1061"/>
                </a:lnTo>
                <a:lnTo>
                  <a:pt x="1313" y="1040"/>
                </a:lnTo>
                <a:lnTo>
                  <a:pt x="1326" y="1021"/>
                </a:lnTo>
                <a:lnTo>
                  <a:pt x="1351" y="980"/>
                </a:lnTo>
                <a:lnTo>
                  <a:pt x="1377" y="943"/>
                </a:lnTo>
                <a:lnTo>
                  <a:pt x="1403" y="910"/>
                </a:lnTo>
                <a:lnTo>
                  <a:pt x="1403" y="910"/>
                </a:lnTo>
                <a:lnTo>
                  <a:pt x="1405" y="907"/>
                </a:lnTo>
                <a:lnTo>
                  <a:pt x="1405" y="904"/>
                </a:lnTo>
                <a:lnTo>
                  <a:pt x="1403" y="898"/>
                </a:lnTo>
                <a:lnTo>
                  <a:pt x="1403" y="898"/>
                </a:lnTo>
                <a:lnTo>
                  <a:pt x="1367" y="929"/>
                </a:lnTo>
                <a:lnTo>
                  <a:pt x="1330" y="962"/>
                </a:lnTo>
                <a:lnTo>
                  <a:pt x="1294" y="994"/>
                </a:lnTo>
                <a:lnTo>
                  <a:pt x="1263" y="1026"/>
                </a:lnTo>
                <a:lnTo>
                  <a:pt x="1263" y="1026"/>
                </a:lnTo>
                <a:close/>
                <a:moveTo>
                  <a:pt x="1104" y="904"/>
                </a:moveTo>
                <a:lnTo>
                  <a:pt x="1104" y="904"/>
                </a:lnTo>
                <a:lnTo>
                  <a:pt x="1082" y="920"/>
                </a:lnTo>
                <a:lnTo>
                  <a:pt x="1062" y="936"/>
                </a:lnTo>
                <a:lnTo>
                  <a:pt x="1041" y="953"/>
                </a:lnTo>
                <a:lnTo>
                  <a:pt x="1021" y="970"/>
                </a:lnTo>
                <a:lnTo>
                  <a:pt x="1003" y="988"/>
                </a:lnTo>
                <a:lnTo>
                  <a:pt x="985" y="1007"/>
                </a:lnTo>
                <a:lnTo>
                  <a:pt x="966" y="1026"/>
                </a:lnTo>
                <a:lnTo>
                  <a:pt x="949" y="1046"/>
                </a:lnTo>
                <a:lnTo>
                  <a:pt x="949" y="1046"/>
                </a:lnTo>
                <a:lnTo>
                  <a:pt x="964" y="1047"/>
                </a:lnTo>
                <a:lnTo>
                  <a:pt x="978" y="1047"/>
                </a:lnTo>
                <a:lnTo>
                  <a:pt x="1010" y="1047"/>
                </a:lnTo>
                <a:lnTo>
                  <a:pt x="1010" y="1047"/>
                </a:lnTo>
                <a:lnTo>
                  <a:pt x="1011" y="1046"/>
                </a:lnTo>
                <a:lnTo>
                  <a:pt x="1014" y="1045"/>
                </a:lnTo>
                <a:lnTo>
                  <a:pt x="1017" y="1039"/>
                </a:lnTo>
                <a:lnTo>
                  <a:pt x="1020" y="1032"/>
                </a:lnTo>
                <a:lnTo>
                  <a:pt x="1024" y="1026"/>
                </a:lnTo>
                <a:lnTo>
                  <a:pt x="1024" y="1026"/>
                </a:lnTo>
                <a:lnTo>
                  <a:pt x="1069" y="964"/>
                </a:lnTo>
                <a:lnTo>
                  <a:pt x="1091" y="934"/>
                </a:lnTo>
                <a:lnTo>
                  <a:pt x="1110" y="903"/>
                </a:lnTo>
                <a:lnTo>
                  <a:pt x="1110" y="903"/>
                </a:lnTo>
                <a:lnTo>
                  <a:pt x="1105" y="903"/>
                </a:lnTo>
                <a:lnTo>
                  <a:pt x="1104" y="904"/>
                </a:lnTo>
                <a:lnTo>
                  <a:pt x="1104" y="904"/>
                </a:lnTo>
                <a:close/>
                <a:moveTo>
                  <a:pt x="1107" y="1032"/>
                </a:moveTo>
                <a:lnTo>
                  <a:pt x="1107" y="1032"/>
                </a:lnTo>
                <a:lnTo>
                  <a:pt x="1103" y="1033"/>
                </a:lnTo>
                <a:lnTo>
                  <a:pt x="1101" y="1035"/>
                </a:lnTo>
                <a:lnTo>
                  <a:pt x="1100" y="1038"/>
                </a:lnTo>
                <a:lnTo>
                  <a:pt x="1098" y="1042"/>
                </a:lnTo>
                <a:lnTo>
                  <a:pt x="1098" y="1042"/>
                </a:lnTo>
                <a:lnTo>
                  <a:pt x="1098" y="1046"/>
                </a:lnTo>
                <a:lnTo>
                  <a:pt x="1098" y="1049"/>
                </a:lnTo>
                <a:lnTo>
                  <a:pt x="1101" y="1052"/>
                </a:lnTo>
                <a:lnTo>
                  <a:pt x="1104" y="1053"/>
                </a:lnTo>
                <a:lnTo>
                  <a:pt x="1111" y="1056"/>
                </a:lnTo>
                <a:lnTo>
                  <a:pt x="1121" y="1057"/>
                </a:lnTo>
                <a:lnTo>
                  <a:pt x="1129" y="1057"/>
                </a:lnTo>
                <a:lnTo>
                  <a:pt x="1138" y="1056"/>
                </a:lnTo>
                <a:lnTo>
                  <a:pt x="1145" y="1053"/>
                </a:lnTo>
                <a:lnTo>
                  <a:pt x="1149" y="1052"/>
                </a:lnTo>
                <a:lnTo>
                  <a:pt x="1261" y="898"/>
                </a:lnTo>
                <a:lnTo>
                  <a:pt x="1261" y="898"/>
                </a:lnTo>
                <a:lnTo>
                  <a:pt x="1257" y="898"/>
                </a:lnTo>
                <a:lnTo>
                  <a:pt x="1256" y="897"/>
                </a:lnTo>
                <a:lnTo>
                  <a:pt x="1254" y="896"/>
                </a:lnTo>
                <a:lnTo>
                  <a:pt x="1256" y="894"/>
                </a:lnTo>
                <a:lnTo>
                  <a:pt x="1233" y="908"/>
                </a:lnTo>
                <a:lnTo>
                  <a:pt x="1238" y="908"/>
                </a:lnTo>
                <a:lnTo>
                  <a:pt x="1240" y="905"/>
                </a:lnTo>
                <a:lnTo>
                  <a:pt x="1238" y="908"/>
                </a:lnTo>
                <a:lnTo>
                  <a:pt x="1238" y="908"/>
                </a:lnTo>
                <a:lnTo>
                  <a:pt x="1222" y="921"/>
                </a:lnTo>
                <a:lnTo>
                  <a:pt x="1208" y="934"/>
                </a:lnTo>
                <a:lnTo>
                  <a:pt x="1180" y="962"/>
                </a:lnTo>
                <a:lnTo>
                  <a:pt x="1152" y="990"/>
                </a:lnTo>
                <a:lnTo>
                  <a:pt x="1136" y="1002"/>
                </a:lnTo>
                <a:lnTo>
                  <a:pt x="1122" y="1014"/>
                </a:lnTo>
                <a:lnTo>
                  <a:pt x="1122" y="1014"/>
                </a:lnTo>
                <a:lnTo>
                  <a:pt x="1118" y="1015"/>
                </a:lnTo>
                <a:lnTo>
                  <a:pt x="1114" y="1015"/>
                </a:lnTo>
                <a:lnTo>
                  <a:pt x="1114" y="1015"/>
                </a:lnTo>
                <a:lnTo>
                  <a:pt x="1115" y="1021"/>
                </a:lnTo>
                <a:lnTo>
                  <a:pt x="1115" y="1026"/>
                </a:lnTo>
                <a:lnTo>
                  <a:pt x="1112" y="1031"/>
                </a:lnTo>
                <a:lnTo>
                  <a:pt x="1107" y="1032"/>
                </a:lnTo>
                <a:lnTo>
                  <a:pt x="1107" y="1032"/>
                </a:lnTo>
                <a:close/>
                <a:moveTo>
                  <a:pt x="663" y="1039"/>
                </a:moveTo>
                <a:lnTo>
                  <a:pt x="663" y="1039"/>
                </a:lnTo>
                <a:lnTo>
                  <a:pt x="695" y="1042"/>
                </a:lnTo>
                <a:lnTo>
                  <a:pt x="711" y="1042"/>
                </a:lnTo>
                <a:lnTo>
                  <a:pt x="725" y="1042"/>
                </a:lnTo>
                <a:lnTo>
                  <a:pt x="725" y="1042"/>
                </a:lnTo>
                <a:lnTo>
                  <a:pt x="747" y="1005"/>
                </a:lnTo>
                <a:lnTo>
                  <a:pt x="770" y="970"/>
                </a:lnTo>
                <a:lnTo>
                  <a:pt x="792" y="938"/>
                </a:lnTo>
                <a:lnTo>
                  <a:pt x="816" y="910"/>
                </a:lnTo>
                <a:lnTo>
                  <a:pt x="816" y="910"/>
                </a:lnTo>
                <a:lnTo>
                  <a:pt x="817" y="907"/>
                </a:lnTo>
                <a:lnTo>
                  <a:pt x="817" y="904"/>
                </a:lnTo>
                <a:lnTo>
                  <a:pt x="817" y="898"/>
                </a:lnTo>
                <a:lnTo>
                  <a:pt x="817" y="898"/>
                </a:lnTo>
                <a:lnTo>
                  <a:pt x="799" y="910"/>
                </a:lnTo>
                <a:lnTo>
                  <a:pt x="782" y="922"/>
                </a:lnTo>
                <a:lnTo>
                  <a:pt x="765" y="935"/>
                </a:lnTo>
                <a:lnTo>
                  <a:pt x="750" y="949"/>
                </a:lnTo>
                <a:lnTo>
                  <a:pt x="720" y="979"/>
                </a:lnTo>
                <a:lnTo>
                  <a:pt x="691" y="1008"/>
                </a:lnTo>
                <a:lnTo>
                  <a:pt x="688" y="1007"/>
                </a:lnTo>
                <a:lnTo>
                  <a:pt x="688" y="1007"/>
                </a:lnTo>
                <a:lnTo>
                  <a:pt x="682" y="1009"/>
                </a:lnTo>
                <a:lnTo>
                  <a:pt x="678" y="1012"/>
                </a:lnTo>
                <a:lnTo>
                  <a:pt x="674" y="1016"/>
                </a:lnTo>
                <a:lnTo>
                  <a:pt x="671" y="1021"/>
                </a:lnTo>
                <a:lnTo>
                  <a:pt x="667" y="1031"/>
                </a:lnTo>
                <a:lnTo>
                  <a:pt x="663" y="1039"/>
                </a:lnTo>
                <a:lnTo>
                  <a:pt x="663" y="1039"/>
                </a:lnTo>
                <a:close/>
                <a:moveTo>
                  <a:pt x="2196" y="964"/>
                </a:moveTo>
                <a:lnTo>
                  <a:pt x="2196" y="964"/>
                </a:lnTo>
                <a:lnTo>
                  <a:pt x="2200" y="957"/>
                </a:lnTo>
                <a:lnTo>
                  <a:pt x="2203" y="953"/>
                </a:lnTo>
                <a:lnTo>
                  <a:pt x="2210" y="945"/>
                </a:lnTo>
                <a:lnTo>
                  <a:pt x="2217" y="936"/>
                </a:lnTo>
                <a:lnTo>
                  <a:pt x="2220" y="931"/>
                </a:lnTo>
                <a:lnTo>
                  <a:pt x="2221" y="922"/>
                </a:lnTo>
                <a:lnTo>
                  <a:pt x="2221" y="922"/>
                </a:lnTo>
                <a:lnTo>
                  <a:pt x="2200" y="939"/>
                </a:lnTo>
                <a:lnTo>
                  <a:pt x="2179" y="956"/>
                </a:lnTo>
                <a:lnTo>
                  <a:pt x="2159" y="973"/>
                </a:lnTo>
                <a:lnTo>
                  <a:pt x="2140" y="991"/>
                </a:lnTo>
                <a:lnTo>
                  <a:pt x="2102" y="1028"/>
                </a:lnTo>
                <a:lnTo>
                  <a:pt x="2068" y="1067"/>
                </a:lnTo>
                <a:lnTo>
                  <a:pt x="2068" y="1067"/>
                </a:lnTo>
                <a:lnTo>
                  <a:pt x="2065" y="1073"/>
                </a:lnTo>
                <a:lnTo>
                  <a:pt x="2064" y="1077"/>
                </a:lnTo>
                <a:lnTo>
                  <a:pt x="2064" y="1078"/>
                </a:lnTo>
                <a:lnTo>
                  <a:pt x="2065" y="1080"/>
                </a:lnTo>
                <a:lnTo>
                  <a:pt x="2068" y="1081"/>
                </a:lnTo>
                <a:lnTo>
                  <a:pt x="2071" y="1081"/>
                </a:lnTo>
                <a:lnTo>
                  <a:pt x="2071" y="1081"/>
                </a:lnTo>
                <a:lnTo>
                  <a:pt x="2093" y="1080"/>
                </a:lnTo>
                <a:lnTo>
                  <a:pt x="2103" y="1080"/>
                </a:lnTo>
                <a:lnTo>
                  <a:pt x="2113" y="1080"/>
                </a:lnTo>
                <a:lnTo>
                  <a:pt x="2193" y="969"/>
                </a:lnTo>
                <a:lnTo>
                  <a:pt x="2196" y="964"/>
                </a:lnTo>
                <a:close/>
                <a:moveTo>
                  <a:pt x="1741" y="910"/>
                </a:moveTo>
                <a:lnTo>
                  <a:pt x="1741" y="910"/>
                </a:lnTo>
                <a:lnTo>
                  <a:pt x="1720" y="927"/>
                </a:lnTo>
                <a:lnTo>
                  <a:pt x="1698" y="945"/>
                </a:lnTo>
                <a:lnTo>
                  <a:pt x="1679" y="964"/>
                </a:lnTo>
                <a:lnTo>
                  <a:pt x="1661" y="984"/>
                </a:lnTo>
                <a:lnTo>
                  <a:pt x="1624" y="1026"/>
                </a:lnTo>
                <a:lnTo>
                  <a:pt x="1589" y="1068"/>
                </a:lnTo>
                <a:lnTo>
                  <a:pt x="1589" y="1068"/>
                </a:lnTo>
                <a:lnTo>
                  <a:pt x="1596" y="1073"/>
                </a:lnTo>
                <a:lnTo>
                  <a:pt x="1604" y="1074"/>
                </a:lnTo>
                <a:lnTo>
                  <a:pt x="1611" y="1074"/>
                </a:lnTo>
                <a:lnTo>
                  <a:pt x="1616" y="1071"/>
                </a:lnTo>
                <a:lnTo>
                  <a:pt x="1616" y="1071"/>
                </a:lnTo>
                <a:lnTo>
                  <a:pt x="1655" y="1032"/>
                </a:lnTo>
                <a:lnTo>
                  <a:pt x="1693" y="991"/>
                </a:lnTo>
                <a:lnTo>
                  <a:pt x="1711" y="970"/>
                </a:lnTo>
                <a:lnTo>
                  <a:pt x="1728" y="949"/>
                </a:lnTo>
                <a:lnTo>
                  <a:pt x="1743" y="927"/>
                </a:lnTo>
                <a:lnTo>
                  <a:pt x="1759" y="904"/>
                </a:lnTo>
                <a:lnTo>
                  <a:pt x="1759" y="904"/>
                </a:lnTo>
                <a:lnTo>
                  <a:pt x="1749" y="905"/>
                </a:lnTo>
                <a:lnTo>
                  <a:pt x="1741" y="910"/>
                </a:lnTo>
                <a:lnTo>
                  <a:pt x="1741" y="910"/>
                </a:lnTo>
                <a:close/>
                <a:moveTo>
                  <a:pt x="1836" y="1078"/>
                </a:moveTo>
                <a:lnTo>
                  <a:pt x="1836" y="1078"/>
                </a:lnTo>
                <a:lnTo>
                  <a:pt x="1852" y="1081"/>
                </a:lnTo>
                <a:lnTo>
                  <a:pt x="1870" y="1084"/>
                </a:lnTo>
                <a:lnTo>
                  <a:pt x="1878" y="1083"/>
                </a:lnTo>
                <a:lnTo>
                  <a:pt x="1887" y="1081"/>
                </a:lnTo>
                <a:lnTo>
                  <a:pt x="1892" y="1078"/>
                </a:lnTo>
                <a:lnTo>
                  <a:pt x="1898" y="1074"/>
                </a:lnTo>
                <a:lnTo>
                  <a:pt x="1898" y="1074"/>
                </a:lnTo>
                <a:lnTo>
                  <a:pt x="1908" y="1059"/>
                </a:lnTo>
                <a:lnTo>
                  <a:pt x="1912" y="1052"/>
                </a:lnTo>
                <a:lnTo>
                  <a:pt x="1915" y="1043"/>
                </a:lnTo>
                <a:lnTo>
                  <a:pt x="1915" y="1043"/>
                </a:lnTo>
                <a:lnTo>
                  <a:pt x="1915" y="1042"/>
                </a:lnTo>
                <a:lnTo>
                  <a:pt x="1916" y="1038"/>
                </a:lnTo>
                <a:lnTo>
                  <a:pt x="1923" y="1028"/>
                </a:lnTo>
                <a:lnTo>
                  <a:pt x="1942" y="1007"/>
                </a:lnTo>
                <a:lnTo>
                  <a:pt x="1942" y="1007"/>
                </a:lnTo>
                <a:lnTo>
                  <a:pt x="1943" y="1007"/>
                </a:lnTo>
                <a:lnTo>
                  <a:pt x="2015" y="908"/>
                </a:lnTo>
                <a:lnTo>
                  <a:pt x="2015" y="908"/>
                </a:lnTo>
                <a:lnTo>
                  <a:pt x="1980" y="938"/>
                </a:lnTo>
                <a:lnTo>
                  <a:pt x="1946" y="967"/>
                </a:lnTo>
                <a:lnTo>
                  <a:pt x="1913" y="1000"/>
                </a:lnTo>
                <a:lnTo>
                  <a:pt x="1881" y="1032"/>
                </a:lnTo>
                <a:lnTo>
                  <a:pt x="1880" y="1026"/>
                </a:lnTo>
                <a:lnTo>
                  <a:pt x="1880" y="1026"/>
                </a:lnTo>
                <a:lnTo>
                  <a:pt x="1874" y="1032"/>
                </a:lnTo>
                <a:lnTo>
                  <a:pt x="1869" y="1038"/>
                </a:lnTo>
                <a:lnTo>
                  <a:pt x="1860" y="1052"/>
                </a:lnTo>
                <a:lnTo>
                  <a:pt x="1849" y="1066"/>
                </a:lnTo>
                <a:lnTo>
                  <a:pt x="1843" y="1073"/>
                </a:lnTo>
                <a:lnTo>
                  <a:pt x="1836" y="1078"/>
                </a:lnTo>
                <a:lnTo>
                  <a:pt x="1836" y="1078"/>
                </a:lnTo>
                <a:close/>
                <a:moveTo>
                  <a:pt x="2650" y="918"/>
                </a:moveTo>
                <a:lnTo>
                  <a:pt x="2650" y="918"/>
                </a:lnTo>
                <a:lnTo>
                  <a:pt x="2608" y="952"/>
                </a:lnTo>
                <a:lnTo>
                  <a:pt x="2588" y="970"/>
                </a:lnTo>
                <a:lnTo>
                  <a:pt x="2568" y="988"/>
                </a:lnTo>
                <a:lnTo>
                  <a:pt x="2549" y="1008"/>
                </a:lnTo>
                <a:lnTo>
                  <a:pt x="2530" y="1028"/>
                </a:lnTo>
                <a:lnTo>
                  <a:pt x="2512" y="1049"/>
                </a:lnTo>
                <a:lnTo>
                  <a:pt x="2495" y="1071"/>
                </a:lnTo>
                <a:lnTo>
                  <a:pt x="2495" y="1071"/>
                </a:lnTo>
                <a:lnTo>
                  <a:pt x="2509" y="1071"/>
                </a:lnTo>
                <a:lnTo>
                  <a:pt x="2525" y="1073"/>
                </a:lnTo>
                <a:lnTo>
                  <a:pt x="2533" y="1073"/>
                </a:lnTo>
                <a:lnTo>
                  <a:pt x="2540" y="1071"/>
                </a:lnTo>
                <a:lnTo>
                  <a:pt x="2544" y="1070"/>
                </a:lnTo>
                <a:lnTo>
                  <a:pt x="2549" y="1067"/>
                </a:lnTo>
                <a:lnTo>
                  <a:pt x="2549" y="1067"/>
                </a:lnTo>
                <a:lnTo>
                  <a:pt x="2570" y="1033"/>
                </a:lnTo>
                <a:lnTo>
                  <a:pt x="2592" y="1001"/>
                </a:lnTo>
                <a:lnTo>
                  <a:pt x="2603" y="986"/>
                </a:lnTo>
                <a:lnTo>
                  <a:pt x="2616" y="972"/>
                </a:lnTo>
                <a:lnTo>
                  <a:pt x="2629" y="957"/>
                </a:lnTo>
                <a:lnTo>
                  <a:pt x="2643" y="945"/>
                </a:lnTo>
                <a:lnTo>
                  <a:pt x="2643" y="945"/>
                </a:lnTo>
                <a:lnTo>
                  <a:pt x="2644" y="943"/>
                </a:lnTo>
                <a:lnTo>
                  <a:pt x="2641" y="946"/>
                </a:lnTo>
                <a:lnTo>
                  <a:pt x="2639" y="948"/>
                </a:lnTo>
                <a:lnTo>
                  <a:pt x="2640" y="945"/>
                </a:lnTo>
                <a:lnTo>
                  <a:pt x="2640" y="945"/>
                </a:lnTo>
                <a:lnTo>
                  <a:pt x="2644" y="939"/>
                </a:lnTo>
                <a:lnTo>
                  <a:pt x="2648" y="931"/>
                </a:lnTo>
                <a:lnTo>
                  <a:pt x="2650" y="924"/>
                </a:lnTo>
                <a:lnTo>
                  <a:pt x="2654" y="917"/>
                </a:lnTo>
                <a:lnTo>
                  <a:pt x="2654" y="917"/>
                </a:lnTo>
                <a:lnTo>
                  <a:pt x="2650" y="918"/>
                </a:lnTo>
                <a:lnTo>
                  <a:pt x="2650" y="918"/>
                </a:lnTo>
                <a:close/>
                <a:moveTo>
                  <a:pt x="23" y="461"/>
                </a:moveTo>
                <a:lnTo>
                  <a:pt x="23" y="461"/>
                </a:lnTo>
                <a:lnTo>
                  <a:pt x="35" y="439"/>
                </a:lnTo>
                <a:lnTo>
                  <a:pt x="46" y="415"/>
                </a:lnTo>
                <a:lnTo>
                  <a:pt x="71" y="370"/>
                </a:lnTo>
                <a:lnTo>
                  <a:pt x="71" y="370"/>
                </a:lnTo>
                <a:lnTo>
                  <a:pt x="61" y="380"/>
                </a:lnTo>
                <a:lnTo>
                  <a:pt x="53" y="391"/>
                </a:lnTo>
                <a:lnTo>
                  <a:pt x="45" y="401"/>
                </a:lnTo>
                <a:lnTo>
                  <a:pt x="35" y="409"/>
                </a:lnTo>
                <a:lnTo>
                  <a:pt x="35" y="409"/>
                </a:lnTo>
                <a:lnTo>
                  <a:pt x="39" y="394"/>
                </a:lnTo>
                <a:lnTo>
                  <a:pt x="45" y="378"/>
                </a:lnTo>
                <a:lnTo>
                  <a:pt x="57" y="349"/>
                </a:lnTo>
                <a:lnTo>
                  <a:pt x="73" y="319"/>
                </a:lnTo>
                <a:lnTo>
                  <a:pt x="87" y="293"/>
                </a:lnTo>
                <a:lnTo>
                  <a:pt x="52" y="339"/>
                </a:lnTo>
                <a:lnTo>
                  <a:pt x="52" y="339"/>
                </a:lnTo>
                <a:lnTo>
                  <a:pt x="49" y="342"/>
                </a:lnTo>
                <a:lnTo>
                  <a:pt x="47" y="343"/>
                </a:lnTo>
                <a:lnTo>
                  <a:pt x="46" y="341"/>
                </a:lnTo>
                <a:lnTo>
                  <a:pt x="45" y="339"/>
                </a:lnTo>
                <a:lnTo>
                  <a:pt x="45" y="332"/>
                </a:lnTo>
                <a:lnTo>
                  <a:pt x="46" y="326"/>
                </a:lnTo>
                <a:lnTo>
                  <a:pt x="46" y="326"/>
                </a:lnTo>
                <a:lnTo>
                  <a:pt x="68" y="290"/>
                </a:lnTo>
                <a:lnTo>
                  <a:pt x="89" y="252"/>
                </a:lnTo>
                <a:lnTo>
                  <a:pt x="111" y="214"/>
                </a:lnTo>
                <a:lnTo>
                  <a:pt x="132" y="178"/>
                </a:lnTo>
                <a:lnTo>
                  <a:pt x="122" y="185"/>
                </a:lnTo>
                <a:lnTo>
                  <a:pt x="122" y="185"/>
                </a:lnTo>
                <a:lnTo>
                  <a:pt x="99" y="208"/>
                </a:lnTo>
                <a:lnTo>
                  <a:pt x="78" y="235"/>
                </a:lnTo>
                <a:lnTo>
                  <a:pt x="68" y="251"/>
                </a:lnTo>
                <a:lnTo>
                  <a:pt x="60" y="266"/>
                </a:lnTo>
                <a:lnTo>
                  <a:pt x="52" y="282"/>
                </a:lnTo>
                <a:lnTo>
                  <a:pt x="43" y="298"/>
                </a:lnTo>
                <a:lnTo>
                  <a:pt x="37" y="315"/>
                </a:lnTo>
                <a:lnTo>
                  <a:pt x="32" y="334"/>
                </a:lnTo>
                <a:lnTo>
                  <a:pt x="26" y="353"/>
                </a:lnTo>
                <a:lnTo>
                  <a:pt x="23" y="373"/>
                </a:lnTo>
                <a:lnTo>
                  <a:pt x="21" y="394"/>
                </a:lnTo>
                <a:lnTo>
                  <a:pt x="21" y="415"/>
                </a:lnTo>
                <a:lnTo>
                  <a:pt x="21" y="438"/>
                </a:lnTo>
                <a:lnTo>
                  <a:pt x="23" y="461"/>
                </a:lnTo>
                <a:lnTo>
                  <a:pt x="23" y="461"/>
                </a:lnTo>
                <a:close/>
                <a:moveTo>
                  <a:pt x="926" y="1002"/>
                </a:moveTo>
                <a:lnTo>
                  <a:pt x="926" y="1002"/>
                </a:lnTo>
                <a:lnTo>
                  <a:pt x="919" y="1005"/>
                </a:lnTo>
                <a:lnTo>
                  <a:pt x="913" y="1008"/>
                </a:lnTo>
                <a:lnTo>
                  <a:pt x="906" y="1012"/>
                </a:lnTo>
                <a:lnTo>
                  <a:pt x="900" y="1018"/>
                </a:lnTo>
                <a:lnTo>
                  <a:pt x="895" y="1025"/>
                </a:lnTo>
                <a:lnTo>
                  <a:pt x="890" y="1032"/>
                </a:lnTo>
                <a:lnTo>
                  <a:pt x="888" y="1040"/>
                </a:lnTo>
                <a:lnTo>
                  <a:pt x="886" y="1049"/>
                </a:lnTo>
                <a:lnTo>
                  <a:pt x="886" y="1049"/>
                </a:lnTo>
                <a:lnTo>
                  <a:pt x="909" y="1050"/>
                </a:lnTo>
                <a:lnTo>
                  <a:pt x="923" y="1050"/>
                </a:lnTo>
                <a:lnTo>
                  <a:pt x="928" y="1050"/>
                </a:lnTo>
                <a:lnTo>
                  <a:pt x="931" y="1049"/>
                </a:lnTo>
                <a:lnTo>
                  <a:pt x="931" y="1049"/>
                </a:lnTo>
                <a:lnTo>
                  <a:pt x="935" y="1046"/>
                </a:lnTo>
                <a:lnTo>
                  <a:pt x="940" y="1040"/>
                </a:lnTo>
                <a:lnTo>
                  <a:pt x="949" y="1028"/>
                </a:lnTo>
                <a:lnTo>
                  <a:pt x="965" y="1004"/>
                </a:lnTo>
                <a:lnTo>
                  <a:pt x="965" y="1004"/>
                </a:lnTo>
                <a:lnTo>
                  <a:pt x="985" y="977"/>
                </a:lnTo>
                <a:lnTo>
                  <a:pt x="1006" y="949"/>
                </a:lnTo>
                <a:lnTo>
                  <a:pt x="1024" y="920"/>
                </a:lnTo>
                <a:lnTo>
                  <a:pt x="1041" y="891"/>
                </a:lnTo>
                <a:lnTo>
                  <a:pt x="1041" y="891"/>
                </a:lnTo>
                <a:lnTo>
                  <a:pt x="1010" y="917"/>
                </a:lnTo>
                <a:lnTo>
                  <a:pt x="980" y="942"/>
                </a:lnTo>
                <a:lnTo>
                  <a:pt x="952" y="972"/>
                </a:lnTo>
                <a:lnTo>
                  <a:pt x="926" y="1002"/>
                </a:lnTo>
                <a:lnTo>
                  <a:pt x="926" y="1002"/>
                </a:lnTo>
                <a:close/>
                <a:moveTo>
                  <a:pt x="948" y="901"/>
                </a:moveTo>
                <a:lnTo>
                  <a:pt x="948" y="901"/>
                </a:lnTo>
                <a:lnTo>
                  <a:pt x="930" y="914"/>
                </a:lnTo>
                <a:lnTo>
                  <a:pt x="913" y="929"/>
                </a:lnTo>
                <a:lnTo>
                  <a:pt x="879" y="960"/>
                </a:lnTo>
                <a:lnTo>
                  <a:pt x="845" y="991"/>
                </a:lnTo>
                <a:lnTo>
                  <a:pt x="829" y="1005"/>
                </a:lnTo>
                <a:lnTo>
                  <a:pt x="810" y="1021"/>
                </a:lnTo>
                <a:lnTo>
                  <a:pt x="810" y="1021"/>
                </a:lnTo>
                <a:lnTo>
                  <a:pt x="810" y="1023"/>
                </a:lnTo>
                <a:lnTo>
                  <a:pt x="810" y="1026"/>
                </a:lnTo>
                <a:lnTo>
                  <a:pt x="808" y="1031"/>
                </a:lnTo>
                <a:lnTo>
                  <a:pt x="803" y="1033"/>
                </a:lnTo>
                <a:lnTo>
                  <a:pt x="798" y="1035"/>
                </a:lnTo>
                <a:lnTo>
                  <a:pt x="798" y="1035"/>
                </a:lnTo>
                <a:lnTo>
                  <a:pt x="795" y="1036"/>
                </a:lnTo>
                <a:lnTo>
                  <a:pt x="793" y="1038"/>
                </a:lnTo>
                <a:lnTo>
                  <a:pt x="793" y="1040"/>
                </a:lnTo>
                <a:lnTo>
                  <a:pt x="793" y="1040"/>
                </a:lnTo>
                <a:lnTo>
                  <a:pt x="795" y="1042"/>
                </a:lnTo>
                <a:lnTo>
                  <a:pt x="796" y="1040"/>
                </a:lnTo>
                <a:lnTo>
                  <a:pt x="798" y="1039"/>
                </a:lnTo>
                <a:lnTo>
                  <a:pt x="798" y="1039"/>
                </a:lnTo>
                <a:lnTo>
                  <a:pt x="802" y="1042"/>
                </a:lnTo>
                <a:lnTo>
                  <a:pt x="809" y="1043"/>
                </a:lnTo>
                <a:lnTo>
                  <a:pt x="816" y="1045"/>
                </a:lnTo>
                <a:lnTo>
                  <a:pt x="824" y="1045"/>
                </a:lnTo>
                <a:lnTo>
                  <a:pt x="840" y="1043"/>
                </a:lnTo>
                <a:lnTo>
                  <a:pt x="855" y="1043"/>
                </a:lnTo>
                <a:lnTo>
                  <a:pt x="855" y="1043"/>
                </a:lnTo>
                <a:lnTo>
                  <a:pt x="867" y="1023"/>
                </a:lnTo>
                <a:lnTo>
                  <a:pt x="879" y="1005"/>
                </a:lnTo>
                <a:lnTo>
                  <a:pt x="906" y="967"/>
                </a:lnTo>
                <a:lnTo>
                  <a:pt x="933" y="931"/>
                </a:lnTo>
                <a:lnTo>
                  <a:pt x="959" y="898"/>
                </a:lnTo>
                <a:lnTo>
                  <a:pt x="959" y="898"/>
                </a:lnTo>
                <a:lnTo>
                  <a:pt x="954" y="898"/>
                </a:lnTo>
                <a:lnTo>
                  <a:pt x="948" y="901"/>
                </a:lnTo>
                <a:lnTo>
                  <a:pt x="948" y="901"/>
                </a:lnTo>
                <a:close/>
                <a:moveTo>
                  <a:pt x="2724" y="912"/>
                </a:moveTo>
                <a:lnTo>
                  <a:pt x="2724" y="912"/>
                </a:lnTo>
                <a:lnTo>
                  <a:pt x="2702" y="929"/>
                </a:lnTo>
                <a:lnTo>
                  <a:pt x="2679" y="946"/>
                </a:lnTo>
                <a:lnTo>
                  <a:pt x="2658" y="964"/>
                </a:lnTo>
                <a:lnTo>
                  <a:pt x="2639" y="983"/>
                </a:lnTo>
                <a:lnTo>
                  <a:pt x="2619" y="1002"/>
                </a:lnTo>
                <a:lnTo>
                  <a:pt x="2599" y="1023"/>
                </a:lnTo>
                <a:lnTo>
                  <a:pt x="2581" y="1046"/>
                </a:lnTo>
                <a:lnTo>
                  <a:pt x="2564" y="1068"/>
                </a:lnTo>
                <a:lnTo>
                  <a:pt x="2564" y="1068"/>
                </a:lnTo>
                <a:lnTo>
                  <a:pt x="2578" y="1068"/>
                </a:lnTo>
                <a:lnTo>
                  <a:pt x="2591" y="1070"/>
                </a:lnTo>
                <a:lnTo>
                  <a:pt x="2602" y="1068"/>
                </a:lnTo>
                <a:lnTo>
                  <a:pt x="2606" y="1067"/>
                </a:lnTo>
                <a:lnTo>
                  <a:pt x="2609" y="1064"/>
                </a:lnTo>
                <a:lnTo>
                  <a:pt x="2692" y="962"/>
                </a:lnTo>
                <a:lnTo>
                  <a:pt x="2692" y="962"/>
                </a:lnTo>
                <a:lnTo>
                  <a:pt x="2698" y="959"/>
                </a:lnTo>
                <a:lnTo>
                  <a:pt x="2703" y="953"/>
                </a:lnTo>
                <a:lnTo>
                  <a:pt x="2709" y="948"/>
                </a:lnTo>
                <a:lnTo>
                  <a:pt x="2714" y="941"/>
                </a:lnTo>
                <a:lnTo>
                  <a:pt x="2720" y="932"/>
                </a:lnTo>
                <a:lnTo>
                  <a:pt x="2724" y="924"/>
                </a:lnTo>
                <a:lnTo>
                  <a:pt x="2729" y="915"/>
                </a:lnTo>
                <a:lnTo>
                  <a:pt x="2730" y="907"/>
                </a:lnTo>
                <a:lnTo>
                  <a:pt x="2730" y="907"/>
                </a:lnTo>
                <a:lnTo>
                  <a:pt x="2724" y="912"/>
                </a:lnTo>
                <a:lnTo>
                  <a:pt x="2724" y="912"/>
                </a:lnTo>
                <a:close/>
                <a:moveTo>
                  <a:pt x="81" y="737"/>
                </a:moveTo>
                <a:lnTo>
                  <a:pt x="81" y="737"/>
                </a:lnTo>
                <a:lnTo>
                  <a:pt x="75" y="747"/>
                </a:lnTo>
                <a:lnTo>
                  <a:pt x="71" y="757"/>
                </a:lnTo>
                <a:lnTo>
                  <a:pt x="71" y="757"/>
                </a:lnTo>
                <a:lnTo>
                  <a:pt x="92" y="730"/>
                </a:lnTo>
                <a:lnTo>
                  <a:pt x="113" y="703"/>
                </a:lnTo>
                <a:lnTo>
                  <a:pt x="136" y="679"/>
                </a:lnTo>
                <a:lnTo>
                  <a:pt x="161" y="657"/>
                </a:lnTo>
                <a:lnTo>
                  <a:pt x="161" y="657"/>
                </a:lnTo>
                <a:lnTo>
                  <a:pt x="160" y="601"/>
                </a:lnTo>
                <a:lnTo>
                  <a:pt x="158" y="574"/>
                </a:lnTo>
                <a:lnTo>
                  <a:pt x="156" y="549"/>
                </a:lnTo>
                <a:lnTo>
                  <a:pt x="156" y="549"/>
                </a:lnTo>
                <a:lnTo>
                  <a:pt x="151" y="558"/>
                </a:lnTo>
                <a:lnTo>
                  <a:pt x="144" y="570"/>
                </a:lnTo>
                <a:lnTo>
                  <a:pt x="137" y="577"/>
                </a:lnTo>
                <a:lnTo>
                  <a:pt x="136" y="578"/>
                </a:lnTo>
                <a:lnTo>
                  <a:pt x="134" y="577"/>
                </a:lnTo>
                <a:lnTo>
                  <a:pt x="134" y="577"/>
                </a:lnTo>
                <a:lnTo>
                  <a:pt x="132" y="577"/>
                </a:lnTo>
                <a:lnTo>
                  <a:pt x="130" y="578"/>
                </a:lnTo>
                <a:lnTo>
                  <a:pt x="129" y="581"/>
                </a:lnTo>
                <a:lnTo>
                  <a:pt x="130" y="584"/>
                </a:lnTo>
                <a:lnTo>
                  <a:pt x="130" y="589"/>
                </a:lnTo>
                <a:lnTo>
                  <a:pt x="130" y="589"/>
                </a:lnTo>
                <a:lnTo>
                  <a:pt x="101" y="636"/>
                </a:lnTo>
                <a:lnTo>
                  <a:pt x="87" y="661"/>
                </a:lnTo>
                <a:lnTo>
                  <a:pt x="73" y="686"/>
                </a:lnTo>
                <a:lnTo>
                  <a:pt x="73" y="686"/>
                </a:lnTo>
                <a:lnTo>
                  <a:pt x="87" y="668"/>
                </a:lnTo>
                <a:lnTo>
                  <a:pt x="101" y="653"/>
                </a:lnTo>
                <a:lnTo>
                  <a:pt x="130" y="622"/>
                </a:lnTo>
                <a:lnTo>
                  <a:pt x="130" y="622"/>
                </a:lnTo>
                <a:lnTo>
                  <a:pt x="136" y="616"/>
                </a:lnTo>
                <a:lnTo>
                  <a:pt x="141" y="612"/>
                </a:lnTo>
                <a:lnTo>
                  <a:pt x="146" y="610"/>
                </a:lnTo>
                <a:lnTo>
                  <a:pt x="148" y="610"/>
                </a:lnTo>
                <a:lnTo>
                  <a:pt x="151" y="610"/>
                </a:lnTo>
                <a:lnTo>
                  <a:pt x="156" y="613"/>
                </a:lnTo>
                <a:lnTo>
                  <a:pt x="112" y="683"/>
                </a:lnTo>
                <a:lnTo>
                  <a:pt x="112" y="683"/>
                </a:lnTo>
                <a:lnTo>
                  <a:pt x="111" y="682"/>
                </a:lnTo>
                <a:lnTo>
                  <a:pt x="112" y="679"/>
                </a:lnTo>
                <a:lnTo>
                  <a:pt x="113" y="675"/>
                </a:lnTo>
                <a:lnTo>
                  <a:pt x="113" y="672"/>
                </a:lnTo>
                <a:lnTo>
                  <a:pt x="94" y="706"/>
                </a:lnTo>
                <a:lnTo>
                  <a:pt x="94" y="707"/>
                </a:lnTo>
                <a:lnTo>
                  <a:pt x="92" y="712"/>
                </a:lnTo>
                <a:lnTo>
                  <a:pt x="89" y="713"/>
                </a:lnTo>
                <a:lnTo>
                  <a:pt x="89" y="713"/>
                </a:lnTo>
                <a:lnTo>
                  <a:pt x="84" y="717"/>
                </a:lnTo>
                <a:lnTo>
                  <a:pt x="82" y="720"/>
                </a:lnTo>
                <a:lnTo>
                  <a:pt x="84" y="723"/>
                </a:lnTo>
                <a:lnTo>
                  <a:pt x="85" y="723"/>
                </a:lnTo>
                <a:lnTo>
                  <a:pt x="85" y="723"/>
                </a:lnTo>
                <a:lnTo>
                  <a:pt x="82" y="727"/>
                </a:lnTo>
                <a:lnTo>
                  <a:pt x="81" y="733"/>
                </a:lnTo>
                <a:lnTo>
                  <a:pt x="81" y="733"/>
                </a:lnTo>
                <a:lnTo>
                  <a:pt x="81" y="737"/>
                </a:lnTo>
                <a:lnTo>
                  <a:pt x="81" y="737"/>
                </a:lnTo>
                <a:close/>
                <a:moveTo>
                  <a:pt x="147" y="324"/>
                </a:moveTo>
                <a:lnTo>
                  <a:pt x="60" y="433"/>
                </a:lnTo>
                <a:lnTo>
                  <a:pt x="60" y="433"/>
                </a:lnTo>
                <a:lnTo>
                  <a:pt x="42" y="454"/>
                </a:lnTo>
                <a:lnTo>
                  <a:pt x="35" y="467"/>
                </a:lnTo>
                <a:lnTo>
                  <a:pt x="28" y="478"/>
                </a:lnTo>
                <a:lnTo>
                  <a:pt x="22" y="492"/>
                </a:lnTo>
                <a:lnTo>
                  <a:pt x="19" y="506"/>
                </a:lnTo>
                <a:lnTo>
                  <a:pt x="19" y="515"/>
                </a:lnTo>
                <a:lnTo>
                  <a:pt x="19" y="523"/>
                </a:lnTo>
                <a:lnTo>
                  <a:pt x="21" y="532"/>
                </a:lnTo>
                <a:lnTo>
                  <a:pt x="23" y="540"/>
                </a:lnTo>
                <a:lnTo>
                  <a:pt x="125" y="370"/>
                </a:lnTo>
                <a:lnTo>
                  <a:pt x="125" y="370"/>
                </a:lnTo>
                <a:lnTo>
                  <a:pt x="130" y="360"/>
                </a:lnTo>
                <a:lnTo>
                  <a:pt x="139" y="349"/>
                </a:lnTo>
                <a:lnTo>
                  <a:pt x="143" y="342"/>
                </a:lnTo>
                <a:lnTo>
                  <a:pt x="146" y="336"/>
                </a:lnTo>
                <a:lnTo>
                  <a:pt x="148" y="331"/>
                </a:lnTo>
                <a:lnTo>
                  <a:pt x="147" y="324"/>
                </a:lnTo>
                <a:lnTo>
                  <a:pt x="147" y="324"/>
                </a:lnTo>
                <a:close/>
                <a:moveTo>
                  <a:pt x="883" y="898"/>
                </a:moveTo>
                <a:lnTo>
                  <a:pt x="883" y="898"/>
                </a:lnTo>
                <a:lnTo>
                  <a:pt x="844" y="929"/>
                </a:lnTo>
                <a:lnTo>
                  <a:pt x="824" y="946"/>
                </a:lnTo>
                <a:lnTo>
                  <a:pt x="805" y="963"/>
                </a:lnTo>
                <a:lnTo>
                  <a:pt x="788" y="981"/>
                </a:lnTo>
                <a:lnTo>
                  <a:pt x="771" y="1001"/>
                </a:lnTo>
                <a:lnTo>
                  <a:pt x="756" y="1021"/>
                </a:lnTo>
                <a:lnTo>
                  <a:pt x="742" y="1043"/>
                </a:lnTo>
                <a:lnTo>
                  <a:pt x="775" y="1045"/>
                </a:lnTo>
                <a:lnTo>
                  <a:pt x="775" y="1045"/>
                </a:lnTo>
                <a:lnTo>
                  <a:pt x="782" y="1033"/>
                </a:lnTo>
                <a:lnTo>
                  <a:pt x="789" y="1022"/>
                </a:lnTo>
                <a:lnTo>
                  <a:pt x="799" y="1011"/>
                </a:lnTo>
                <a:lnTo>
                  <a:pt x="809" y="1002"/>
                </a:lnTo>
                <a:lnTo>
                  <a:pt x="809" y="1000"/>
                </a:lnTo>
                <a:lnTo>
                  <a:pt x="809" y="1000"/>
                </a:lnTo>
                <a:lnTo>
                  <a:pt x="829" y="976"/>
                </a:lnTo>
                <a:lnTo>
                  <a:pt x="850" y="952"/>
                </a:lnTo>
                <a:lnTo>
                  <a:pt x="868" y="925"/>
                </a:lnTo>
                <a:lnTo>
                  <a:pt x="883" y="898"/>
                </a:lnTo>
                <a:lnTo>
                  <a:pt x="883" y="898"/>
                </a:lnTo>
                <a:close/>
                <a:moveTo>
                  <a:pt x="25" y="554"/>
                </a:moveTo>
                <a:lnTo>
                  <a:pt x="25" y="554"/>
                </a:lnTo>
                <a:lnTo>
                  <a:pt x="23" y="558"/>
                </a:lnTo>
                <a:lnTo>
                  <a:pt x="22" y="564"/>
                </a:lnTo>
                <a:lnTo>
                  <a:pt x="22" y="577"/>
                </a:lnTo>
                <a:lnTo>
                  <a:pt x="22" y="603"/>
                </a:lnTo>
                <a:lnTo>
                  <a:pt x="22" y="603"/>
                </a:lnTo>
                <a:lnTo>
                  <a:pt x="39" y="579"/>
                </a:lnTo>
                <a:lnTo>
                  <a:pt x="56" y="554"/>
                </a:lnTo>
                <a:lnTo>
                  <a:pt x="88" y="502"/>
                </a:lnTo>
                <a:lnTo>
                  <a:pt x="119" y="449"/>
                </a:lnTo>
                <a:lnTo>
                  <a:pt x="151" y="398"/>
                </a:lnTo>
                <a:lnTo>
                  <a:pt x="151" y="398"/>
                </a:lnTo>
                <a:lnTo>
                  <a:pt x="133" y="415"/>
                </a:lnTo>
                <a:lnTo>
                  <a:pt x="116" y="433"/>
                </a:lnTo>
                <a:lnTo>
                  <a:pt x="99" y="452"/>
                </a:lnTo>
                <a:lnTo>
                  <a:pt x="82" y="471"/>
                </a:lnTo>
                <a:lnTo>
                  <a:pt x="67" y="491"/>
                </a:lnTo>
                <a:lnTo>
                  <a:pt x="53" y="512"/>
                </a:lnTo>
                <a:lnTo>
                  <a:pt x="39" y="533"/>
                </a:lnTo>
                <a:lnTo>
                  <a:pt x="25" y="554"/>
                </a:lnTo>
                <a:lnTo>
                  <a:pt x="25" y="554"/>
                </a:lnTo>
                <a:close/>
                <a:moveTo>
                  <a:pt x="527" y="1033"/>
                </a:moveTo>
                <a:lnTo>
                  <a:pt x="527" y="1033"/>
                </a:lnTo>
                <a:lnTo>
                  <a:pt x="549" y="1038"/>
                </a:lnTo>
                <a:lnTo>
                  <a:pt x="560" y="1038"/>
                </a:lnTo>
                <a:lnTo>
                  <a:pt x="564" y="1038"/>
                </a:lnTo>
                <a:lnTo>
                  <a:pt x="566" y="1035"/>
                </a:lnTo>
                <a:lnTo>
                  <a:pt x="566" y="1035"/>
                </a:lnTo>
                <a:lnTo>
                  <a:pt x="576" y="1022"/>
                </a:lnTo>
                <a:lnTo>
                  <a:pt x="584" y="1009"/>
                </a:lnTo>
                <a:lnTo>
                  <a:pt x="605" y="987"/>
                </a:lnTo>
                <a:lnTo>
                  <a:pt x="626" y="964"/>
                </a:lnTo>
                <a:lnTo>
                  <a:pt x="636" y="952"/>
                </a:lnTo>
                <a:lnTo>
                  <a:pt x="645" y="939"/>
                </a:lnTo>
                <a:lnTo>
                  <a:pt x="645" y="939"/>
                </a:lnTo>
                <a:lnTo>
                  <a:pt x="652" y="929"/>
                </a:lnTo>
                <a:lnTo>
                  <a:pt x="659" y="922"/>
                </a:lnTo>
                <a:lnTo>
                  <a:pt x="666" y="915"/>
                </a:lnTo>
                <a:lnTo>
                  <a:pt x="668" y="911"/>
                </a:lnTo>
                <a:lnTo>
                  <a:pt x="670" y="904"/>
                </a:lnTo>
                <a:lnTo>
                  <a:pt x="670" y="904"/>
                </a:lnTo>
                <a:lnTo>
                  <a:pt x="654" y="914"/>
                </a:lnTo>
                <a:lnTo>
                  <a:pt x="639" y="925"/>
                </a:lnTo>
                <a:lnTo>
                  <a:pt x="609" y="948"/>
                </a:lnTo>
                <a:lnTo>
                  <a:pt x="581" y="973"/>
                </a:lnTo>
                <a:lnTo>
                  <a:pt x="555" y="998"/>
                </a:lnTo>
                <a:lnTo>
                  <a:pt x="555" y="998"/>
                </a:lnTo>
                <a:lnTo>
                  <a:pt x="550" y="998"/>
                </a:lnTo>
                <a:lnTo>
                  <a:pt x="546" y="1001"/>
                </a:lnTo>
                <a:lnTo>
                  <a:pt x="543" y="1005"/>
                </a:lnTo>
                <a:lnTo>
                  <a:pt x="539" y="1011"/>
                </a:lnTo>
                <a:lnTo>
                  <a:pt x="527" y="1033"/>
                </a:lnTo>
                <a:lnTo>
                  <a:pt x="527" y="1033"/>
                </a:lnTo>
                <a:close/>
                <a:moveTo>
                  <a:pt x="1916" y="949"/>
                </a:moveTo>
                <a:lnTo>
                  <a:pt x="1916" y="949"/>
                </a:lnTo>
                <a:lnTo>
                  <a:pt x="1915" y="955"/>
                </a:lnTo>
                <a:lnTo>
                  <a:pt x="1913" y="959"/>
                </a:lnTo>
                <a:lnTo>
                  <a:pt x="1906" y="969"/>
                </a:lnTo>
                <a:lnTo>
                  <a:pt x="1906" y="969"/>
                </a:lnTo>
                <a:lnTo>
                  <a:pt x="1888" y="993"/>
                </a:lnTo>
                <a:lnTo>
                  <a:pt x="1870" y="1016"/>
                </a:lnTo>
                <a:lnTo>
                  <a:pt x="1852" y="1043"/>
                </a:lnTo>
                <a:lnTo>
                  <a:pt x="1835" y="1071"/>
                </a:lnTo>
                <a:lnTo>
                  <a:pt x="1835" y="1071"/>
                </a:lnTo>
                <a:lnTo>
                  <a:pt x="1839" y="1070"/>
                </a:lnTo>
                <a:lnTo>
                  <a:pt x="1842" y="1067"/>
                </a:lnTo>
                <a:lnTo>
                  <a:pt x="1843" y="1063"/>
                </a:lnTo>
                <a:lnTo>
                  <a:pt x="1843" y="1063"/>
                </a:lnTo>
                <a:lnTo>
                  <a:pt x="1861" y="1040"/>
                </a:lnTo>
                <a:lnTo>
                  <a:pt x="1880" y="1019"/>
                </a:lnTo>
                <a:lnTo>
                  <a:pt x="1919" y="979"/>
                </a:lnTo>
                <a:lnTo>
                  <a:pt x="1961" y="941"/>
                </a:lnTo>
                <a:lnTo>
                  <a:pt x="2002" y="903"/>
                </a:lnTo>
                <a:lnTo>
                  <a:pt x="1951" y="903"/>
                </a:lnTo>
                <a:lnTo>
                  <a:pt x="1951" y="903"/>
                </a:lnTo>
                <a:lnTo>
                  <a:pt x="1943" y="915"/>
                </a:lnTo>
                <a:lnTo>
                  <a:pt x="1932" y="927"/>
                </a:lnTo>
                <a:lnTo>
                  <a:pt x="1920" y="938"/>
                </a:lnTo>
                <a:lnTo>
                  <a:pt x="1909" y="949"/>
                </a:lnTo>
                <a:lnTo>
                  <a:pt x="1916" y="949"/>
                </a:lnTo>
                <a:close/>
                <a:moveTo>
                  <a:pt x="144" y="488"/>
                </a:moveTo>
                <a:lnTo>
                  <a:pt x="144" y="488"/>
                </a:lnTo>
                <a:lnTo>
                  <a:pt x="129" y="504"/>
                </a:lnTo>
                <a:lnTo>
                  <a:pt x="113" y="519"/>
                </a:lnTo>
                <a:lnTo>
                  <a:pt x="85" y="550"/>
                </a:lnTo>
                <a:lnTo>
                  <a:pt x="59" y="584"/>
                </a:lnTo>
                <a:lnTo>
                  <a:pt x="33" y="619"/>
                </a:lnTo>
                <a:lnTo>
                  <a:pt x="33" y="619"/>
                </a:lnTo>
                <a:lnTo>
                  <a:pt x="29" y="626"/>
                </a:lnTo>
                <a:lnTo>
                  <a:pt x="26" y="631"/>
                </a:lnTo>
                <a:lnTo>
                  <a:pt x="23" y="645"/>
                </a:lnTo>
                <a:lnTo>
                  <a:pt x="22" y="662"/>
                </a:lnTo>
                <a:lnTo>
                  <a:pt x="18" y="681"/>
                </a:lnTo>
                <a:lnTo>
                  <a:pt x="18" y="681"/>
                </a:lnTo>
                <a:lnTo>
                  <a:pt x="64" y="620"/>
                </a:lnTo>
                <a:lnTo>
                  <a:pt x="85" y="589"/>
                </a:lnTo>
                <a:lnTo>
                  <a:pt x="94" y="574"/>
                </a:lnTo>
                <a:lnTo>
                  <a:pt x="102" y="557"/>
                </a:lnTo>
                <a:lnTo>
                  <a:pt x="102" y="557"/>
                </a:lnTo>
                <a:lnTo>
                  <a:pt x="125" y="523"/>
                </a:lnTo>
                <a:lnTo>
                  <a:pt x="134" y="506"/>
                </a:lnTo>
                <a:lnTo>
                  <a:pt x="144" y="488"/>
                </a:lnTo>
                <a:lnTo>
                  <a:pt x="144" y="488"/>
                </a:lnTo>
                <a:close/>
                <a:moveTo>
                  <a:pt x="871" y="1045"/>
                </a:moveTo>
                <a:lnTo>
                  <a:pt x="871" y="1045"/>
                </a:lnTo>
                <a:lnTo>
                  <a:pt x="909" y="1001"/>
                </a:lnTo>
                <a:lnTo>
                  <a:pt x="948" y="959"/>
                </a:lnTo>
                <a:lnTo>
                  <a:pt x="990" y="918"/>
                </a:lnTo>
                <a:lnTo>
                  <a:pt x="1032" y="880"/>
                </a:lnTo>
                <a:lnTo>
                  <a:pt x="1032" y="880"/>
                </a:lnTo>
                <a:lnTo>
                  <a:pt x="1023" y="877"/>
                </a:lnTo>
                <a:lnTo>
                  <a:pt x="1010" y="876"/>
                </a:lnTo>
                <a:lnTo>
                  <a:pt x="1004" y="876"/>
                </a:lnTo>
                <a:lnTo>
                  <a:pt x="999" y="877"/>
                </a:lnTo>
                <a:lnTo>
                  <a:pt x="994" y="879"/>
                </a:lnTo>
                <a:lnTo>
                  <a:pt x="990" y="882"/>
                </a:lnTo>
                <a:lnTo>
                  <a:pt x="990" y="882"/>
                </a:lnTo>
                <a:lnTo>
                  <a:pt x="958" y="921"/>
                </a:lnTo>
                <a:lnTo>
                  <a:pt x="927" y="960"/>
                </a:lnTo>
                <a:lnTo>
                  <a:pt x="897" y="1002"/>
                </a:lnTo>
                <a:lnTo>
                  <a:pt x="883" y="1023"/>
                </a:lnTo>
                <a:lnTo>
                  <a:pt x="871" y="1045"/>
                </a:lnTo>
                <a:lnTo>
                  <a:pt x="871" y="1045"/>
                </a:lnTo>
                <a:close/>
                <a:moveTo>
                  <a:pt x="638" y="1032"/>
                </a:moveTo>
                <a:lnTo>
                  <a:pt x="638" y="1032"/>
                </a:lnTo>
                <a:lnTo>
                  <a:pt x="643" y="1031"/>
                </a:lnTo>
                <a:lnTo>
                  <a:pt x="647" y="1026"/>
                </a:lnTo>
                <a:lnTo>
                  <a:pt x="654" y="1016"/>
                </a:lnTo>
                <a:lnTo>
                  <a:pt x="661" y="1007"/>
                </a:lnTo>
                <a:lnTo>
                  <a:pt x="670" y="995"/>
                </a:lnTo>
                <a:lnTo>
                  <a:pt x="670" y="993"/>
                </a:lnTo>
                <a:lnTo>
                  <a:pt x="670" y="993"/>
                </a:lnTo>
                <a:lnTo>
                  <a:pt x="675" y="983"/>
                </a:lnTo>
                <a:lnTo>
                  <a:pt x="678" y="979"/>
                </a:lnTo>
                <a:lnTo>
                  <a:pt x="682" y="976"/>
                </a:lnTo>
                <a:lnTo>
                  <a:pt x="685" y="973"/>
                </a:lnTo>
                <a:lnTo>
                  <a:pt x="685" y="973"/>
                </a:lnTo>
                <a:lnTo>
                  <a:pt x="690" y="966"/>
                </a:lnTo>
                <a:lnTo>
                  <a:pt x="695" y="959"/>
                </a:lnTo>
                <a:lnTo>
                  <a:pt x="706" y="946"/>
                </a:lnTo>
                <a:lnTo>
                  <a:pt x="718" y="932"/>
                </a:lnTo>
                <a:lnTo>
                  <a:pt x="722" y="924"/>
                </a:lnTo>
                <a:lnTo>
                  <a:pt x="725" y="915"/>
                </a:lnTo>
                <a:lnTo>
                  <a:pt x="725" y="915"/>
                </a:lnTo>
                <a:lnTo>
                  <a:pt x="698" y="934"/>
                </a:lnTo>
                <a:lnTo>
                  <a:pt x="673" y="953"/>
                </a:lnTo>
                <a:lnTo>
                  <a:pt x="650" y="976"/>
                </a:lnTo>
                <a:lnTo>
                  <a:pt x="629" y="998"/>
                </a:lnTo>
                <a:lnTo>
                  <a:pt x="629" y="998"/>
                </a:lnTo>
                <a:lnTo>
                  <a:pt x="628" y="1000"/>
                </a:lnTo>
                <a:lnTo>
                  <a:pt x="628" y="998"/>
                </a:lnTo>
                <a:lnTo>
                  <a:pt x="629" y="994"/>
                </a:lnTo>
                <a:lnTo>
                  <a:pt x="629" y="993"/>
                </a:lnTo>
                <a:lnTo>
                  <a:pt x="629" y="991"/>
                </a:lnTo>
                <a:lnTo>
                  <a:pt x="626" y="991"/>
                </a:lnTo>
                <a:lnTo>
                  <a:pt x="623" y="995"/>
                </a:lnTo>
                <a:lnTo>
                  <a:pt x="623" y="995"/>
                </a:lnTo>
                <a:lnTo>
                  <a:pt x="616" y="1005"/>
                </a:lnTo>
                <a:lnTo>
                  <a:pt x="611" y="1015"/>
                </a:lnTo>
                <a:lnTo>
                  <a:pt x="604" y="1025"/>
                </a:lnTo>
                <a:lnTo>
                  <a:pt x="597" y="1033"/>
                </a:lnTo>
                <a:lnTo>
                  <a:pt x="597" y="1033"/>
                </a:lnTo>
                <a:lnTo>
                  <a:pt x="602" y="1036"/>
                </a:lnTo>
                <a:lnTo>
                  <a:pt x="607" y="1038"/>
                </a:lnTo>
                <a:lnTo>
                  <a:pt x="616" y="1038"/>
                </a:lnTo>
                <a:lnTo>
                  <a:pt x="628" y="1036"/>
                </a:lnTo>
                <a:lnTo>
                  <a:pt x="638" y="1032"/>
                </a:lnTo>
                <a:lnTo>
                  <a:pt x="638" y="1032"/>
                </a:lnTo>
                <a:close/>
                <a:moveTo>
                  <a:pt x="50" y="891"/>
                </a:moveTo>
                <a:lnTo>
                  <a:pt x="50" y="891"/>
                </a:lnTo>
                <a:lnTo>
                  <a:pt x="53" y="893"/>
                </a:lnTo>
                <a:lnTo>
                  <a:pt x="53" y="894"/>
                </a:lnTo>
                <a:lnTo>
                  <a:pt x="54" y="896"/>
                </a:lnTo>
                <a:lnTo>
                  <a:pt x="53" y="897"/>
                </a:lnTo>
                <a:lnTo>
                  <a:pt x="50" y="898"/>
                </a:lnTo>
                <a:lnTo>
                  <a:pt x="46" y="898"/>
                </a:lnTo>
                <a:lnTo>
                  <a:pt x="54" y="908"/>
                </a:lnTo>
                <a:lnTo>
                  <a:pt x="94" y="849"/>
                </a:lnTo>
                <a:lnTo>
                  <a:pt x="94" y="849"/>
                </a:lnTo>
                <a:lnTo>
                  <a:pt x="123" y="806"/>
                </a:lnTo>
                <a:lnTo>
                  <a:pt x="139" y="782"/>
                </a:lnTo>
                <a:lnTo>
                  <a:pt x="144" y="771"/>
                </a:lnTo>
                <a:lnTo>
                  <a:pt x="150" y="759"/>
                </a:lnTo>
                <a:lnTo>
                  <a:pt x="150" y="759"/>
                </a:lnTo>
                <a:lnTo>
                  <a:pt x="122" y="783"/>
                </a:lnTo>
                <a:lnTo>
                  <a:pt x="95" y="807"/>
                </a:lnTo>
                <a:lnTo>
                  <a:pt x="70" y="834"/>
                </a:lnTo>
                <a:lnTo>
                  <a:pt x="49" y="860"/>
                </a:lnTo>
                <a:lnTo>
                  <a:pt x="49" y="860"/>
                </a:lnTo>
                <a:lnTo>
                  <a:pt x="50" y="860"/>
                </a:lnTo>
                <a:lnTo>
                  <a:pt x="50" y="863"/>
                </a:lnTo>
                <a:lnTo>
                  <a:pt x="47" y="872"/>
                </a:lnTo>
                <a:lnTo>
                  <a:pt x="45" y="880"/>
                </a:lnTo>
                <a:lnTo>
                  <a:pt x="45" y="886"/>
                </a:lnTo>
                <a:lnTo>
                  <a:pt x="46" y="889"/>
                </a:lnTo>
                <a:lnTo>
                  <a:pt x="46" y="889"/>
                </a:lnTo>
                <a:lnTo>
                  <a:pt x="50" y="891"/>
                </a:lnTo>
                <a:lnTo>
                  <a:pt x="50" y="891"/>
                </a:lnTo>
                <a:close/>
                <a:moveTo>
                  <a:pt x="101" y="943"/>
                </a:moveTo>
                <a:lnTo>
                  <a:pt x="101" y="943"/>
                </a:lnTo>
                <a:lnTo>
                  <a:pt x="104" y="952"/>
                </a:lnTo>
                <a:lnTo>
                  <a:pt x="105" y="957"/>
                </a:lnTo>
                <a:lnTo>
                  <a:pt x="109" y="963"/>
                </a:lnTo>
                <a:lnTo>
                  <a:pt x="116" y="969"/>
                </a:lnTo>
                <a:lnTo>
                  <a:pt x="116" y="969"/>
                </a:lnTo>
                <a:lnTo>
                  <a:pt x="119" y="969"/>
                </a:lnTo>
                <a:lnTo>
                  <a:pt x="123" y="969"/>
                </a:lnTo>
                <a:lnTo>
                  <a:pt x="126" y="966"/>
                </a:lnTo>
                <a:lnTo>
                  <a:pt x="129" y="963"/>
                </a:lnTo>
                <a:lnTo>
                  <a:pt x="129" y="963"/>
                </a:lnTo>
                <a:lnTo>
                  <a:pt x="167" y="904"/>
                </a:lnTo>
                <a:lnTo>
                  <a:pt x="185" y="875"/>
                </a:lnTo>
                <a:lnTo>
                  <a:pt x="206" y="846"/>
                </a:lnTo>
                <a:lnTo>
                  <a:pt x="206" y="846"/>
                </a:lnTo>
                <a:lnTo>
                  <a:pt x="209" y="846"/>
                </a:lnTo>
                <a:lnTo>
                  <a:pt x="212" y="846"/>
                </a:lnTo>
                <a:lnTo>
                  <a:pt x="215" y="845"/>
                </a:lnTo>
                <a:lnTo>
                  <a:pt x="216" y="842"/>
                </a:lnTo>
                <a:lnTo>
                  <a:pt x="216" y="842"/>
                </a:lnTo>
                <a:lnTo>
                  <a:pt x="212" y="844"/>
                </a:lnTo>
                <a:lnTo>
                  <a:pt x="209" y="844"/>
                </a:lnTo>
                <a:lnTo>
                  <a:pt x="209" y="842"/>
                </a:lnTo>
                <a:lnTo>
                  <a:pt x="212" y="839"/>
                </a:lnTo>
                <a:lnTo>
                  <a:pt x="212" y="839"/>
                </a:lnTo>
                <a:lnTo>
                  <a:pt x="213" y="838"/>
                </a:lnTo>
                <a:lnTo>
                  <a:pt x="215" y="835"/>
                </a:lnTo>
                <a:lnTo>
                  <a:pt x="215" y="828"/>
                </a:lnTo>
                <a:lnTo>
                  <a:pt x="215" y="828"/>
                </a:lnTo>
                <a:lnTo>
                  <a:pt x="184" y="855"/>
                </a:lnTo>
                <a:lnTo>
                  <a:pt x="154" y="883"/>
                </a:lnTo>
                <a:lnTo>
                  <a:pt x="126" y="912"/>
                </a:lnTo>
                <a:lnTo>
                  <a:pt x="101" y="943"/>
                </a:lnTo>
                <a:lnTo>
                  <a:pt x="101" y="943"/>
                </a:lnTo>
                <a:close/>
                <a:moveTo>
                  <a:pt x="2304" y="1023"/>
                </a:moveTo>
                <a:lnTo>
                  <a:pt x="2446" y="908"/>
                </a:lnTo>
                <a:lnTo>
                  <a:pt x="2446" y="908"/>
                </a:lnTo>
                <a:lnTo>
                  <a:pt x="2410" y="910"/>
                </a:lnTo>
                <a:lnTo>
                  <a:pt x="2393" y="911"/>
                </a:lnTo>
                <a:lnTo>
                  <a:pt x="2377" y="910"/>
                </a:lnTo>
                <a:lnTo>
                  <a:pt x="2377" y="910"/>
                </a:lnTo>
                <a:lnTo>
                  <a:pt x="2360" y="939"/>
                </a:lnTo>
                <a:lnTo>
                  <a:pt x="2342" y="967"/>
                </a:lnTo>
                <a:lnTo>
                  <a:pt x="2304" y="1023"/>
                </a:lnTo>
                <a:lnTo>
                  <a:pt x="2304" y="1023"/>
                </a:lnTo>
                <a:close/>
                <a:moveTo>
                  <a:pt x="583" y="924"/>
                </a:moveTo>
                <a:lnTo>
                  <a:pt x="583" y="924"/>
                </a:lnTo>
                <a:lnTo>
                  <a:pt x="580" y="928"/>
                </a:lnTo>
                <a:lnTo>
                  <a:pt x="576" y="929"/>
                </a:lnTo>
                <a:lnTo>
                  <a:pt x="573" y="928"/>
                </a:lnTo>
                <a:lnTo>
                  <a:pt x="570" y="927"/>
                </a:lnTo>
                <a:lnTo>
                  <a:pt x="570" y="927"/>
                </a:lnTo>
                <a:lnTo>
                  <a:pt x="566" y="934"/>
                </a:lnTo>
                <a:lnTo>
                  <a:pt x="564" y="938"/>
                </a:lnTo>
                <a:lnTo>
                  <a:pt x="566" y="941"/>
                </a:lnTo>
                <a:lnTo>
                  <a:pt x="569" y="939"/>
                </a:lnTo>
                <a:lnTo>
                  <a:pt x="569" y="939"/>
                </a:lnTo>
                <a:lnTo>
                  <a:pt x="536" y="983"/>
                </a:lnTo>
                <a:lnTo>
                  <a:pt x="519" y="1005"/>
                </a:lnTo>
                <a:lnTo>
                  <a:pt x="505" y="1029"/>
                </a:lnTo>
                <a:lnTo>
                  <a:pt x="505" y="1029"/>
                </a:lnTo>
                <a:lnTo>
                  <a:pt x="508" y="1029"/>
                </a:lnTo>
                <a:lnTo>
                  <a:pt x="512" y="1029"/>
                </a:lnTo>
                <a:lnTo>
                  <a:pt x="515" y="1026"/>
                </a:lnTo>
                <a:lnTo>
                  <a:pt x="515" y="1025"/>
                </a:lnTo>
                <a:lnTo>
                  <a:pt x="515" y="1022"/>
                </a:lnTo>
                <a:lnTo>
                  <a:pt x="515" y="1022"/>
                </a:lnTo>
                <a:lnTo>
                  <a:pt x="548" y="990"/>
                </a:lnTo>
                <a:lnTo>
                  <a:pt x="581" y="959"/>
                </a:lnTo>
                <a:lnTo>
                  <a:pt x="616" y="928"/>
                </a:lnTo>
                <a:lnTo>
                  <a:pt x="635" y="914"/>
                </a:lnTo>
                <a:lnTo>
                  <a:pt x="653" y="901"/>
                </a:lnTo>
                <a:lnTo>
                  <a:pt x="600" y="898"/>
                </a:lnTo>
                <a:lnTo>
                  <a:pt x="600" y="898"/>
                </a:lnTo>
                <a:lnTo>
                  <a:pt x="595" y="904"/>
                </a:lnTo>
                <a:lnTo>
                  <a:pt x="591" y="911"/>
                </a:lnTo>
                <a:lnTo>
                  <a:pt x="586" y="917"/>
                </a:lnTo>
                <a:lnTo>
                  <a:pt x="583" y="924"/>
                </a:lnTo>
                <a:lnTo>
                  <a:pt x="583" y="924"/>
                </a:lnTo>
                <a:close/>
                <a:moveTo>
                  <a:pt x="140" y="863"/>
                </a:moveTo>
                <a:lnTo>
                  <a:pt x="144" y="862"/>
                </a:lnTo>
                <a:lnTo>
                  <a:pt x="144" y="862"/>
                </a:lnTo>
                <a:lnTo>
                  <a:pt x="151" y="855"/>
                </a:lnTo>
                <a:lnTo>
                  <a:pt x="153" y="853"/>
                </a:lnTo>
                <a:lnTo>
                  <a:pt x="151" y="853"/>
                </a:lnTo>
                <a:lnTo>
                  <a:pt x="144" y="856"/>
                </a:lnTo>
                <a:lnTo>
                  <a:pt x="144" y="856"/>
                </a:lnTo>
                <a:lnTo>
                  <a:pt x="153" y="841"/>
                </a:lnTo>
                <a:lnTo>
                  <a:pt x="164" y="827"/>
                </a:lnTo>
                <a:lnTo>
                  <a:pt x="175" y="811"/>
                </a:lnTo>
                <a:lnTo>
                  <a:pt x="179" y="804"/>
                </a:lnTo>
                <a:lnTo>
                  <a:pt x="184" y="796"/>
                </a:lnTo>
                <a:lnTo>
                  <a:pt x="184" y="796"/>
                </a:lnTo>
                <a:lnTo>
                  <a:pt x="156" y="824"/>
                </a:lnTo>
                <a:lnTo>
                  <a:pt x="129" y="852"/>
                </a:lnTo>
                <a:lnTo>
                  <a:pt x="80" y="908"/>
                </a:lnTo>
                <a:lnTo>
                  <a:pt x="80" y="908"/>
                </a:lnTo>
                <a:lnTo>
                  <a:pt x="71" y="915"/>
                </a:lnTo>
                <a:lnTo>
                  <a:pt x="70" y="915"/>
                </a:lnTo>
                <a:lnTo>
                  <a:pt x="71" y="914"/>
                </a:lnTo>
                <a:lnTo>
                  <a:pt x="71" y="914"/>
                </a:lnTo>
                <a:lnTo>
                  <a:pt x="66" y="918"/>
                </a:lnTo>
                <a:lnTo>
                  <a:pt x="64" y="922"/>
                </a:lnTo>
                <a:lnTo>
                  <a:pt x="64" y="927"/>
                </a:lnTo>
                <a:lnTo>
                  <a:pt x="66" y="931"/>
                </a:lnTo>
                <a:lnTo>
                  <a:pt x="68" y="935"/>
                </a:lnTo>
                <a:lnTo>
                  <a:pt x="73" y="939"/>
                </a:lnTo>
                <a:lnTo>
                  <a:pt x="84" y="948"/>
                </a:lnTo>
                <a:lnTo>
                  <a:pt x="137" y="865"/>
                </a:lnTo>
                <a:lnTo>
                  <a:pt x="140" y="863"/>
                </a:lnTo>
                <a:close/>
                <a:moveTo>
                  <a:pt x="1419" y="903"/>
                </a:moveTo>
                <a:lnTo>
                  <a:pt x="1354" y="997"/>
                </a:lnTo>
                <a:lnTo>
                  <a:pt x="1354" y="997"/>
                </a:lnTo>
                <a:lnTo>
                  <a:pt x="1387" y="967"/>
                </a:lnTo>
                <a:lnTo>
                  <a:pt x="1420" y="938"/>
                </a:lnTo>
                <a:lnTo>
                  <a:pt x="1438" y="922"/>
                </a:lnTo>
                <a:lnTo>
                  <a:pt x="1455" y="910"/>
                </a:lnTo>
                <a:lnTo>
                  <a:pt x="1475" y="897"/>
                </a:lnTo>
                <a:lnTo>
                  <a:pt x="1495" y="884"/>
                </a:lnTo>
                <a:lnTo>
                  <a:pt x="1495" y="884"/>
                </a:lnTo>
                <a:lnTo>
                  <a:pt x="1479" y="887"/>
                </a:lnTo>
                <a:lnTo>
                  <a:pt x="1461" y="886"/>
                </a:lnTo>
                <a:lnTo>
                  <a:pt x="1444" y="886"/>
                </a:lnTo>
                <a:lnTo>
                  <a:pt x="1429" y="883"/>
                </a:lnTo>
                <a:lnTo>
                  <a:pt x="1429" y="883"/>
                </a:lnTo>
                <a:lnTo>
                  <a:pt x="1424" y="894"/>
                </a:lnTo>
                <a:lnTo>
                  <a:pt x="1419" y="903"/>
                </a:lnTo>
                <a:lnTo>
                  <a:pt x="1419" y="903"/>
                </a:lnTo>
                <a:close/>
                <a:moveTo>
                  <a:pt x="1075" y="1008"/>
                </a:moveTo>
                <a:lnTo>
                  <a:pt x="1075" y="1008"/>
                </a:lnTo>
                <a:lnTo>
                  <a:pt x="1075" y="1007"/>
                </a:lnTo>
                <a:lnTo>
                  <a:pt x="1076" y="1005"/>
                </a:lnTo>
                <a:lnTo>
                  <a:pt x="1079" y="1001"/>
                </a:lnTo>
                <a:lnTo>
                  <a:pt x="1080" y="1000"/>
                </a:lnTo>
                <a:lnTo>
                  <a:pt x="1079" y="998"/>
                </a:lnTo>
                <a:lnTo>
                  <a:pt x="1077" y="998"/>
                </a:lnTo>
                <a:lnTo>
                  <a:pt x="1077" y="998"/>
                </a:lnTo>
                <a:lnTo>
                  <a:pt x="1068" y="1008"/>
                </a:lnTo>
                <a:lnTo>
                  <a:pt x="1058" y="1021"/>
                </a:lnTo>
                <a:lnTo>
                  <a:pt x="1049" y="1033"/>
                </a:lnTo>
                <a:lnTo>
                  <a:pt x="1046" y="1040"/>
                </a:lnTo>
                <a:lnTo>
                  <a:pt x="1044" y="1047"/>
                </a:lnTo>
                <a:lnTo>
                  <a:pt x="1044" y="1047"/>
                </a:lnTo>
                <a:lnTo>
                  <a:pt x="1053" y="1050"/>
                </a:lnTo>
                <a:lnTo>
                  <a:pt x="1063" y="1050"/>
                </a:lnTo>
                <a:lnTo>
                  <a:pt x="1069" y="1050"/>
                </a:lnTo>
                <a:lnTo>
                  <a:pt x="1075" y="1047"/>
                </a:lnTo>
                <a:lnTo>
                  <a:pt x="1079" y="1045"/>
                </a:lnTo>
                <a:lnTo>
                  <a:pt x="1083" y="1039"/>
                </a:lnTo>
                <a:lnTo>
                  <a:pt x="1083" y="1039"/>
                </a:lnTo>
                <a:lnTo>
                  <a:pt x="1103" y="1008"/>
                </a:lnTo>
                <a:lnTo>
                  <a:pt x="1125" y="979"/>
                </a:lnTo>
                <a:lnTo>
                  <a:pt x="1169" y="920"/>
                </a:lnTo>
                <a:lnTo>
                  <a:pt x="1169" y="920"/>
                </a:lnTo>
                <a:lnTo>
                  <a:pt x="1148" y="936"/>
                </a:lnTo>
                <a:lnTo>
                  <a:pt x="1128" y="955"/>
                </a:lnTo>
                <a:lnTo>
                  <a:pt x="1110" y="974"/>
                </a:lnTo>
                <a:lnTo>
                  <a:pt x="1091" y="994"/>
                </a:lnTo>
                <a:lnTo>
                  <a:pt x="1091" y="994"/>
                </a:lnTo>
                <a:lnTo>
                  <a:pt x="1089" y="995"/>
                </a:lnTo>
                <a:lnTo>
                  <a:pt x="1086" y="995"/>
                </a:lnTo>
                <a:lnTo>
                  <a:pt x="1086" y="995"/>
                </a:lnTo>
                <a:lnTo>
                  <a:pt x="1084" y="1000"/>
                </a:lnTo>
                <a:lnTo>
                  <a:pt x="1082" y="1004"/>
                </a:lnTo>
                <a:lnTo>
                  <a:pt x="1075" y="1008"/>
                </a:lnTo>
                <a:lnTo>
                  <a:pt x="1073" y="1011"/>
                </a:lnTo>
                <a:lnTo>
                  <a:pt x="1075" y="1008"/>
                </a:lnTo>
                <a:close/>
                <a:moveTo>
                  <a:pt x="25" y="699"/>
                </a:moveTo>
                <a:lnTo>
                  <a:pt x="25" y="699"/>
                </a:lnTo>
                <a:lnTo>
                  <a:pt x="23" y="705"/>
                </a:lnTo>
                <a:lnTo>
                  <a:pt x="22" y="709"/>
                </a:lnTo>
                <a:lnTo>
                  <a:pt x="23" y="720"/>
                </a:lnTo>
                <a:lnTo>
                  <a:pt x="25" y="731"/>
                </a:lnTo>
                <a:lnTo>
                  <a:pt x="26" y="742"/>
                </a:lnTo>
                <a:lnTo>
                  <a:pt x="26" y="742"/>
                </a:lnTo>
                <a:lnTo>
                  <a:pt x="75" y="655"/>
                </a:lnTo>
                <a:lnTo>
                  <a:pt x="101" y="613"/>
                </a:lnTo>
                <a:lnTo>
                  <a:pt x="129" y="571"/>
                </a:lnTo>
                <a:lnTo>
                  <a:pt x="129" y="571"/>
                </a:lnTo>
                <a:lnTo>
                  <a:pt x="101" y="601"/>
                </a:lnTo>
                <a:lnTo>
                  <a:pt x="74" y="631"/>
                </a:lnTo>
                <a:lnTo>
                  <a:pt x="49" y="664"/>
                </a:lnTo>
                <a:lnTo>
                  <a:pt x="25" y="699"/>
                </a:lnTo>
                <a:lnTo>
                  <a:pt x="25" y="699"/>
                </a:lnTo>
                <a:close/>
                <a:moveTo>
                  <a:pt x="67" y="821"/>
                </a:moveTo>
                <a:lnTo>
                  <a:pt x="119" y="769"/>
                </a:lnTo>
                <a:lnTo>
                  <a:pt x="119" y="769"/>
                </a:lnTo>
                <a:lnTo>
                  <a:pt x="129" y="761"/>
                </a:lnTo>
                <a:lnTo>
                  <a:pt x="141" y="752"/>
                </a:lnTo>
                <a:lnTo>
                  <a:pt x="153" y="745"/>
                </a:lnTo>
                <a:lnTo>
                  <a:pt x="165" y="741"/>
                </a:lnTo>
                <a:lnTo>
                  <a:pt x="161" y="683"/>
                </a:lnTo>
                <a:lnTo>
                  <a:pt x="148" y="697"/>
                </a:lnTo>
                <a:lnTo>
                  <a:pt x="148" y="697"/>
                </a:lnTo>
                <a:lnTo>
                  <a:pt x="146" y="697"/>
                </a:lnTo>
                <a:lnTo>
                  <a:pt x="141" y="699"/>
                </a:lnTo>
                <a:lnTo>
                  <a:pt x="139" y="703"/>
                </a:lnTo>
                <a:lnTo>
                  <a:pt x="136" y="707"/>
                </a:lnTo>
                <a:lnTo>
                  <a:pt x="134" y="710"/>
                </a:lnTo>
                <a:lnTo>
                  <a:pt x="134" y="713"/>
                </a:lnTo>
                <a:lnTo>
                  <a:pt x="136" y="714"/>
                </a:lnTo>
                <a:lnTo>
                  <a:pt x="139" y="713"/>
                </a:lnTo>
                <a:lnTo>
                  <a:pt x="139" y="713"/>
                </a:lnTo>
                <a:lnTo>
                  <a:pt x="120" y="740"/>
                </a:lnTo>
                <a:lnTo>
                  <a:pt x="102" y="768"/>
                </a:lnTo>
                <a:lnTo>
                  <a:pt x="84" y="794"/>
                </a:lnTo>
                <a:lnTo>
                  <a:pt x="67" y="821"/>
                </a:lnTo>
                <a:lnTo>
                  <a:pt x="67" y="821"/>
                </a:lnTo>
                <a:close/>
                <a:moveTo>
                  <a:pt x="801" y="896"/>
                </a:moveTo>
                <a:lnTo>
                  <a:pt x="801" y="896"/>
                </a:lnTo>
                <a:lnTo>
                  <a:pt x="785" y="897"/>
                </a:lnTo>
                <a:lnTo>
                  <a:pt x="772" y="898"/>
                </a:lnTo>
                <a:lnTo>
                  <a:pt x="758" y="898"/>
                </a:lnTo>
                <a:lnTo>
                  <a:pt x="747" y="900"/>
                </a:lnTo>
                <a:lnTo>
                  <a:pt x="747" y="900"/>
                </a:lnTo>
                <a:lnTo>
                  <a:pt x="742" y="911"/>
                </a:lnTo>
                <a:lnTo>
                  <a:pt x="736" y="922"/>
                </a:lnTo>
                <a:lnTo>
                  <a:pt x="729" y="932"/>
                </a:lnTo>
                <a:lnTo>
                  <a:pt x="720" y="942"/>
                </a:lnTo>
                <a:lnTo>
                  <a:pt x="712" y="950"/>
                </a:lnTo>
                <a:lnTo>
                  <a:pt x="704" y="959"/>
                </a:lnTo>
                <a:lnTo>
                  <a:pt x="685" y="973"/>
                </a:lnTo>
                <a:lnTo>
                  <a:pt x="682" y="976"/>
                </a:lnTo>
                <a:lnTo>
                  <a:pt x="677" y="988"/>
                </a:lnTo>
                <a:lnTo>
                  <a:pt x="677" y="988"/>
                </a:lnTo>
                <a:lnTo>
                  <a:pt x="684" y="984"/>
                </a:lnTo>
                <a:lnTo>
                  <a:pt x="687" y="983"/>
                </a:lnTo>
                <a:lnTo>
                  <a:pt x="685" y="986"/>
                </a:lnTo>
                <a:lnTo>
                  <a:pt x="685" y="986"/>
                </a:lnTo>
                <a:lnTo>
                  <a:pt x="674" y="1001"/>
                </a:lnTo>
                <a:lnTo>
                  <a:pt x="668" y="1009"/>
                </a:lnTo>
                <a:lnTo>
                  <a:pt x="664" y="1019"/>
                </a:lnTo>
                <a:lnTo>
                  <a:pt x="664" y="1019"/>
                </a:lnTo>
                <a:lnTo>
                  <a:pt x="697" y="987"/>
                </a:lnTo>
                <a:lnTo>
                  <a:pt x="729" y="955"/>
                </a:lnTo>
                <a:lnTo>
                  <a:pt x="764" y="924"/>
                </a:lnTo>
                <a:lnTo>
                  <a:pt x="801" y="896"/>
                </a:lnTo>
                <a:lnTo>
                  <a:pt x="801" y="896"/>
                </a:lnTo>
                <a:close/>
                <a:moveTo>
                  <a:pt x="40" y="959"/>
                </a:moveTo>
                <a:lnTo>
                  <a:pt x="40" y="959"/>
                </a:lnTo>
                <a:lnTo>
                  <a:pt x="81" y="980"/>
                </a:lnTo>
                <a:lnTo>
                  <a:pt x="101" y="990"/>
                </a:lnTo>
                <a:lnTo>
                  <a:pt x="122" y="1000"/>
                </a:lnTo>
                <a:lnTo>
                  <a:pt x="146" y="1007"/>
                </a:lnTo>
                <a:lnTo>
                  <a:pt x="170" y="1012"/>
                </a:lnTo>
                <a:lnTo>
                  <a:pt x="196" y="1016"/>
                </a:lnTo>
                <a:lnTo>
                  <a:pt x="224" y="1016"/>
                </a:lnTo>
                <a:lnTo>
                  <a:pt x="224" y="1016"/>
                </a:lnTo>
                <a:lnTo>
                  <a:pt x="199" y="1014"/>
                </a:lnTo>
                <a:lnTo>
                  <a:pt x="174" y="1008"/>
                </a:lnTo>
                <a:lnTo>
                  <a:pt x="151" y="1001"/>
                </a:lnTo>
                <a:lnTo>
                  <a:pt x="129" y="993"/>
                </a:lnTo>
                <a:lnTo>
                  <a:pt x="108" y="983"/>
                </a:lnTo>
                <a:lnTo>
                  <a:pt x="88" y="973"/>
                </a:lnTo>
                <a:lnTo>
                  <a:pt x="50" y="949"/>
                </a:lnTo>
                <a:lnTo>
                  <a:pt x="50" y="949"/>
                </a:lnTo>
                <a:lnTo>
                  <a:pt x="37" y="920"/>
                </a:lnTo>
                <a:lnTo>
                  <a:pt x="29" y="903"/>
                </a:lnTo>
                <a:lnTo>
                  <a:pt x="25" y="897"/>
                </a:lnTo>
                <a:lnTo>
                  <a:pt x="21" y="893"/>
                </a:lnTo>
                <a:lnTo>
                  <a:pt x="21" y="893"/>
                </a:lnTo>
                <a:lnTo>
                  <a:pt x="25" y="911"/>
                </a:lnTo>
                <a:lnTo>
                  <a:pt x="29" y="928"/>
                </a:lnTo>
                <a:lnTo>
                  <a:pt x="35" y="945"/>
                </a:lnTo>
                <a:lnTo>
                  <a:pt x="40" y="959"/>
                </a:lnTo>
                <a:lnTo>
                  <a:pt x="40" y="959"/>
                </a:lnTo>
                <a:close/>
                <a:moveTo>
                  <a:pt x="26" y="783"/>
                </a:moveTo>
                <a:lnTo>
                  <a:pt x="26" y="783"/>
                </a:lnTo>
                <a:lnTo>
                  <a:pt x="25" y="789"/>
                </a:lnTo>
                <a:lnTo>
                  <a:pt x="25" y="796"/>
                </a:lnTo>
                <a:lnTo>
                  <a:pt x="26" y="801"/>
                </a:lnTo>
                <a:lnTo>
                  <a:pt x="28" y="804"/>
                </a:lnTo>
                <a:lnTo>
                  <a:pt x="32" y="807"/>
                </a:lnTo>
                <a:lnTo>
                  <a:pt x="32" y="807"/>
                </a:lnTo>
                <a:lnTo>
                  <a:pt x="52" y="766"/>
                </a:lnTo>
                <a:lnTo>
                  <a:pt x="73" y="726"/>
                </a:lnTo>
                <a:lnTo>
                  <a:pt x="95" y="688"/>
                </a:lnTo>
                <a:lnTo>
                  <a:pt x="119" y="651"/>
                </a:lnTo>
                <a:lnTo>
                  <a:pt x="119" y="651"/>
                </a:lnTo>
                <a:lnTo>
                  <a:pt x="92" y="681"/>
                </a:lnTo>
                <a:lnTo>
                  <a:pt x="78" y="695"/>
                </a:lnTo>
                <a:lnTo>
                  <a:pt x="66" y="710"/>
                </a:lnTo>
                <a:lnTo>
                  <a:pt x="54" y="727"/>
                </a:lnTo>
                <a:lnTo>
                  <a:pt x="43" y="744"/>
                </a:lnTo>
                <a:lnTo>
                  <a:pt x="33" y="764"/>
                </a:lnTo>
                <a:lnTo>
                  <a:pt x="26" y="783"/>
                </a:lnTo>
                <a:lnTo>
                  <a:pt x="26" y="783"/>
                </a:lnTo>
                <a:close/>
                <a:moveTo>
                  <a:pt x="59" y="418"/>
                </a:moveTo>
                <a:lnTo>
                  <a:pt x="59" y="418"/>
                </a:lnTo>
                <a:lnTo>
                  <a:pt x="81" y="390"/>
                </a:lnTo>
                <a:lnTo>
                  <a:pt x="94" y="376"/>
                </a:lnTo>
                <a:lnTo>
                  <a:pt x="105" y="362"/>
                </a:lnTo>
                <a:lnTo>
                  <a:pt x="105" y="362"/>
                </a:lnTo>
                <a:lnTo>
                  <a:pt x="112" y="352"/>
                </a:lnTo>
                <a:lnTo>
                  <a:pt x="120" y="342"/>
                </a:lnTo>
                <a:lnTo>
                  <a:pt x="137" y="324"/>
                </a:lnTo>
                <a:lnTo>
                  <a:pt x="144" y="312"/>
                </a:lnTo>
                <a:lnTo>
                  <a:pt x="150" y="300"/>
                </a:lnTo>
                <a:lnTo>
                  <a:pt x="151" y="293"/>
                </a:lnTo>
                <a:lnTo>
                  <a:pt x="153" y="286"/>
                </a:lnTo>
                <a:lnTo>
                  <a:pt x="153" y="276"/>
                </a:lnTo>
                <a:lnTo>
                  <a:pt x="153" y="266"/>
                </a:lnTo>
                <a:lnTo>
                  <a:pt x="153" y="266"/>
                </a:lnTo>
                <a:lnTo>
                  <a:pt x="148" y="275"/>
                </a:lnTo>
                <a:lnTo>
                  <a:pt x="143" y="282"/>
                </a:lnTo>
                <a:lnTo>
                  <a:pt x="132" y="293"/>
                </a:lnTo>
                <a:lnTo>
                  <a:pt x="122" y="305"/>
                </a:lnTo>
                <a:lnTo>
                  <a:pt x="118" y="312"/>
                </a:lnTo>
                <a:lnTo>
                  <a:pt x="113" y="319"/>
                </a:lnTo>
                <a:lnTo>
                  <a:pt x="113" y="319"/>
                </a:lnTo>
                <a:lnTo>
                  <a:pt x="101" y="345"/>
                </a:lnTo>
                <a:lnTo>
                  <a:pt x="85" y="369"/>
                </a:lnTo>
                <a:lnTo>
                  <a:pt x="71" y="393"/>
                </a:lnTo>
                <a:lnTo>
                  <a:pt x="59" y="418"/>
                </a:lnTo>
                <a:lnTo>
                  <a:pt x="59" y="418"/>
                </a:lnTo>
                <a:close/>
                <a:moveTo>
                  <a:pt x="129" y="439"/>
                </a:moveTo>
                <a:lnTo>
                  <a:pt x="137" y="442"/>
                </a:lnTo>
                <a:lnTo>
                  <a:pt x="70" y="553"/>
                </a:lnTo>
                <a:lnTo>
                  <a:pt x="70" y="553"/>
                </a:lnTo>
                <a:lnTo>
                  <a:pt x="82" y="536"/>
                </a:lnTo>
                <a:lnTo>
                  <a:pt x="97" y="520"/>
                </a:lnTo>
                <a:lnTo>
                  <a:pt x="129" y="488"/>
                </a:lnTo>
                <a:lnTo>
                  <a:pt x="129" y="488"/>
                </a:lnTo>
                <a:lnTo>
                  <a:pt x="136" y="484"/>
                </a:lnTo>
                <a:lnTo>
                  <a:pt x="143" y="478"/>
                </a:lnTo>
                <a:lnTo>
                  <a:pt x="150" y="471"/>
                </a:lnTo>
                <a:lnTo>
                  <a:pt x="154" y="461"/>
                </a:lnTo>
                <a:lnTo>
                  <a:pt x="157" y="452"/>
                </a:lnTo>
                <a:lnTo>
                  <a:pt x="158" y="440"/>
                </a:lnTo>
                <a:lnTo>
                  <a:pt x="157" y="429"/>
                </a:lnTo>
                <a:lnTo>
                  <a:pt x="154" y="418"/>
                </a:lnTo>
                <a:lnTo>
                  <a:pt x="154" y="418"/>
                </a:lnTo>
                <a:lnTo>
                  <a:pt x="151" y="422"/>
                </a:lnTo>
                <a:lnTo>
                  <a:pt x="148" y="425"/>
                </a:lnTo>
                <a:lnTo>
                  <a:pt x="146" y="428"/>
                </a:lnTo>
                <a:lnTo>
                  <a:pt x="143" y="429"/>
                </a:lnTo>
                <a:lnTo>
                  <a:pt x="136" y="432"/>
                </a:lnTo>
                <a:lnTo>
                  <a:pt x="132" y="435"/>
                </a:lnTo>
                <a:lnTo>
                  <a:pt x="129" y="439"/>
                </a:lnTo>
                <a:lnTo>
                  <a:pt x="129" y="439"/>
                </a:lnTo>
                <a:close/>
                <a:moveTo>
                  <a:pt x="146" y="215"/>
                </a:moveTo>
                <a:lnTo>
                  <a:pt x="146" y="215"/>
                </a:lnTo>
                <a:lnTo>
                  <a:pt x="134" y="231"/>
                </a:lnTo>
                <a:lnTo>
                  <a:pt x="125" y="248"/>
                </a:lnTo>
                <a:lnTo>
                  <a:pt x="105" y="282"/>
                </a:lnTo>
                <a:lnTo>
                  <a:pt x="88" y="317"/>
                </a:lnTo>
                <a:lnTo>
                  <a:pt x="71" y="352"/>
                </a:lnTo>
                <a:lnTo>
                  <a:pt x="71" y="352"/>
                </a:lnTo>
                <a:lnTo>
                  <a:pt x="89" y="326"/>
                </a:lnTo>
                <a:lnTo>
                  <a:pt x="108" y="301"/>
                </a:lnTo>
                <a:lnTo>
                  <a:pt x="129" y="276"/>
                </a:lnTo>
                <a:lnTo>
                  <a:pt x="140" y="263"/>
                </a:lnTo>
                <a:lnTo>
                  <a:pt x="151" y="252"/>
                </a:lnTo>
                <a:lnTo>
                  <a:pt x="151" y="252"/>
                </a:lnTo>
                <a:lnTo>
                  <a:pt x="153" y="249"/>
                </a:lnTo>
                <a:lnTo>
                  <a:pt x="154" y="246"/>
                </a:lnTo>
                <a:lnTo>
                  <a:pt x="153" y="235"/>
                </a:lnTo>
                <a:lnTo>
                  <a:pt x="151" y="211"/>
                </a:lnTo>
                <a:lnTo>
                  <a:pt x="151" y="211"/>
                </a:lnTo>
                <a:lnTo>
                  <a:pt x="146" y="215"/>
                </a:lnTo>
                <a:lnTo>
                  <a:pt x="146" y="215"/>
                </a:lnTo>
                <a:close/>
                <a:moveTo>
                  <a:pt x="75" y="900"/>
                </a:moveTo>
                <a:lnTo>
                  <a:pt x="75" y="900"/>
                </a:lnTo>
                <a:lnTo>
                  <a:pt x="97" y="872"/>
                </a:lnTo>
                <a:lnTo>
                  <a:pt x="120" y="845"/>
                </a:lnTo>
                <a:lnTo>
                  <a:pt x="146" y="818"/>
                </a:lnTo>
                <a:lnTo>
                  <a:pt x="171" y="794"/>
                </a:lnTo>
                <a:lnTo>
                  <a:pt x="171" y="794"/>
                </a:lnTo>
                <a:lnTo>
                  <a:pt x="175" y="790"/>
                </a:lnTo>
                <a:lnTo>
                  <a:pt x="177" y="785"/>
                </a:lnTo>
                <a:lnTo>
                  <a:pt x="177" y="780"/>
                </a:lnTo>
                <a:lnTo>
                  <a:pt x="175" y="775"/>
                </a:lnTo>
                <a:lnTo>
                  <a:pt x="171" y="766"/>
                </a:lnTo>
                <a:lnTo>
                  <a:pt x="167" y="758"/>
                </a:lnTo>
                <a:lnTo>
                  <a:pt x="167" y="758"/>
                </a:lnTo>
                <a:lnTo>
                  <a:pt x="161" y="769"/>
                </a:lnTo>
                <a:lnTo>
                  <a:pt x="154" y="779"/>
                </a:lnTo>
                <a:lnTo>
                  <a:pt x="139" y="800"/>
                </a:lnTo>
                <a:lnTo>
                  <a:pt x="136" y="803"/>
                </a:lnTo>
                <a:lnTo>
                  <a:pt x="134" y="808"/>
                </a:lnTo>
                <a:lnTo>
                  <a:pt x="134" y="808"/>
                </a:lnTo>
                <a:lnTo>
                  <a:pt x="104" y="853"/>
                </a:lnTo>
                <a:lnTo>
                  <a:pt x="88" y="876"/>
                </a:lnTo>
                <a:lnTo>
                  <a:pt x="75" y="900"/>
                </a:lnTo>
                <a:lnTo>
                  <a:pt x="75" y="900"/>
                </a:lnTo>
                <a:close/>
                <a:moveTo>
                  <a:pt x="40" y="824"/>
                </a:moveTo>
                <a:lnTo>
                  <a:pt x="40" y="824"/>
                </a:lnTo>
                <a:lnTo>
                  <a:pt x="32" y="821"/>
                </a:lnTo>
                <a:lnTo>
                  <a:pt x="29" y="820"/>
                </a:lnTo>
                <a:lnTo>
                  <a:pt x="28" y="821"/>
                </a:lnTo>
                <a:lnTo>
                  <a:pt x="28" y="823"/>
                </a:lnTo>
                <a:lnTo>
                  <a:pt x="28" y="827"/>
                </a:lnTo>
                <a:lnTo>
                  <a:pt x="28" y="827"/>
                </a:lnTo>
                <a:lnTo>
                  <a:pt x="29" y="832"/>
                </a:lnTo>
                <a:lnTo>
                  <a:pt x="30" y="841"/>
                </a:lnTo>
                <a:lnTo>
                  <a:pt x="30" y="855"/>
                </a:lnTo>
                <a:lnTo>
                  <a:pt x="30" y="855"/>
                </a:lnTo>
                <a:lnTo>
                  <a:pt x="57" y="814"/>
                </a:lnTo>
                <a:lnTo>
                  <a:pt x="85" y="773"/>
                </a:lnTo>
                <a:lnTo>
                  <a:pt x="112" y="733"/>
                </a:lnTo>
                <a:lnTo>
                  <a:pt x="139" y="693"/>
                </a:lnTo>
                <a:lnTo>
                  <a:pt x="139" y="693"/>
                </a:lnTo>
                <a:lnTo>
                  <a:pt x="112" y="723"/>
                </a:lnTo>
                <a:lnTo>
                  <a:pt x="85" y="754"/>
                </a:lnTo>
                <a:lnTo>
                  <a:pt x="73" y="771"/>
                </a:lnTo>
                <a:lnTo>
                  <a:pt x="61" y="787"/>
                </a:lnTo>
                <a:lnTo>
                  <a:pt x="50" y="804"/>
                </a:lnTo>
                <a:lnTo>
                  <a:pt x="40" y="824"/>
                </a:lnTo>
                <a:lnTo>
                  <a:pt x="40" y="824"/>
                </a:lnTo>
                <a:close/>
                <a:moveTo>
                  <a:pt x="2481" y="1001"/>
                </a:moveTo>
                <a:lnTo>
                  <a:pt x="2481" y="1001"/>
                </a:lnTo>
                <a:lnTo>
                  <a:pt x="2532" y="955"/>
                </a:lnTo>
                <a:lnTo>
                  <a:pt x="2560" y="931"/>
                </a:lnTo>
                <a:lnTo>
                  <a:pt x="2587" y="908"/>
                </a:lnTo>
                <a:lnTo>
                  <a:pt x="2587" y="908"/>
                </a:lnTo>
                <a:lnTo>
                  <a:pt x="2580" y="910"/>
                </a:lnTo>
                <a:lnTo>
                  <a:pt x="2574" y="910"/>
                </a:lnTo>
                <a:lnTo>
                  <a:pt x="2560" y="908"/>
                </a:lnTo>
                <a:lnTo>
                  <a:pt x="2550" y="908"/>
                </a:lnTo>
                <a:lnTo>
                  <a:pt x="2546" y="910"/>
                </a:lnTo>
                <a:lnTo>
                  <a:pt x="2543" y="911"/>
                </a:lnTo>
                <a:lnTo>
                  <a:pt x="2481" y="1001"/>
                </a:lnTo>
                <a:close/>
                <a:moveTo>
                  <a:pt x="333" y="936"/>
                </a:moveTo>
                <a:lnTo>
                  <a:pt x="333" y="929"/>
                </a:lnTo>
                <a:lnTo>
                  <a:pt x="333" y="929"/>
                </a:lnTo>
                <a:lnTo>
                  <a:pt x="344" y="920"/>
                </a:lnTo>
                <a:lnTo>
                  <a:pt x="354" y="907"/>
                </a:lnTo>
                <a:lnTo>
                  <a:pt x="363" y="893"/>
                </a:lnTo>
                <a:lnTo>
                  <a:pt x="371" y="877"/>
                </a:lnTo>
                <a:lnTo>
                  <a:pt x="371" y="877"/>
                </a:lnTo>
                <a:lnTo>
                  <a:pt x="371" y="872"/>
                </a:lnTo>
                <a:lnTo>
                  <a:pt x="369" y="870"/>
                </a:lnTo>
                <a:lnTo>
                  <a:pt x="365" y="869"/>
                </a:lnTo>
                <a:lnTo>
                  <a:pt x="362" y="870"/>
                </a:lnTo>
                <a:lnTo>
                  <a:pt x="362" y="870"/>
                </a:lnTo>
                <a:lnTo>
                  <a:pt x="335" y="889"/>
                </a:lnTo>
                <a:lnTo>
                  <a:pt x="323" y="900"/>
                </a:lnTo>
                <a:lnTo>
                  <a:pt x="312" y="910"/>
                </a:lnTo>
                <a:lnTo>
                  <a:pt x="300" y="922"/>
                </a:lnTo>
                <a:lnTo>
                  <a:pt x="289" y="935"/>
                </a:lnTo>
                <a:lnTo>
                  <a:pt x="279" y="948"/>
                </a:lnTo>
                <a:lnTo>
                  <a:pt x="271" y="962"/>
                </a:lnTo>
                <a:lnTo>
                  <a:pt x="351" y="889"/>
                </a:lnTo>
                <a:lnTo>
                  <a:pt x="351" y="889"/>
                </a:lnTo>
                <a:lnTo>
                  <a:pt x="348" y="896"/>
                </a:lnTo>
                <a:lnTo>
                  <a:pt x="344" y="903"/>
                </a:lnTo>
                <a:lnTo>
                  <a:pt x="335" y="915"/>
                </a:lnTo>
                <a:lnTo>
                  <a:pt x="327" y="927"/>
                </a:lnTo>
                <a:lnTo>
                  <a:pt x="323" y="934"/>
                </a:lnTo>
                <a:lnTo>
                  <a:pt x="320" y="941"/>
                </a:lnTo>
                <a:lnTo>
                  <a:pt x="333" y="936"/>
                </a:lnTo>
                <a:close/>
                <a:moveTo>
                  <a:pt x="1122" y="1014"/>
                </a:moveTo>
                <a:lnTo>
                  <a:pt x="1122" y="1014"/>
                </a:lnTo>
                <a:lnTo>
                  <a:pt x="1136" y="1002"/>
                </a:lnTo>
                <a:lnTo>
                  <a:pt x="1152" y="990"/>
                </a:lnTo>
                <a:lnTo>
                  <a:pt x="1180" y="962"/>
                </a:lnTo>
                <a:lnTo>
                  <a:pt x="1208" y="934"/>
                </a:lnTo>
                <a:lnTo>
                  <a:pt x="1222" y="921"/>
                </a:lnTo>
                <a:lnTo>
                  <a:pt x="1238" y="908"/>
                </a:lnTo>
                <a:lnTo>
                  <a:pt x="1233" y="908"/>
                </a:lnTo>
                <a:lnTo>
                  <a:pt x="1256" y="894"/>
                </a:lnTo>
                <a:lnTo>
                  <a:pt x="1256" y="894"/>
                </a:lnTo>
                <a:lnTo>
                  <a:pt x="1260" y="889"/>
                </a:lnTo>
                <a:lnTo>
                  <a:pt x="1263" y="887"/>
                </a:lnTo>
                <a:lnTo>
                  <a:pt x="1266" y="887"/>
                </a:lnTo>
                <a:lnTo>
                  <a:pt x="1266" y="887"/>
                </a:lnTo>
                <a:lnTo>
                  <a:pt x="1266" y="884"/>
                </a:lnTo>
                <a:lnTo>
                  <a:pt x="1267" y="883"/>
                </a:lnTo>
                <a:lnTo>
                  <a:pt x="1270" y="880"/>
                </a:lnTo>
                <a:lnTo>
                  <a:pt x="1270" y="880"/>
                </a:lnTo>
                <a:lnTo>
                  <a:pt x="1259" y="886"/>
                </a:lnTo>
                <a:lnTo>
                  <a:pt x="1247" y="891"/>
                </a:lnTo>
                <a:lnTo>
                  <a:pt x="1225" y="907"/>
                </a:lnTo>
                <a:lnTo>
                  <a:pt x="1204" y="925"/>
                </a:lnTo>
                <a:lnTo>
                  <a:pt x="1186" y="942"/>
                </a:lnTo>
                <a:lnTo>
                  <a:pt x="1120" y="1007"/>
                </a:lnTo>
                <a:lnTo>
                  <a:pt x="1117" y="1009"/>
                </a:lnTo>
                <a:lnTo>
                  <a:pt x="1114" y="1015"/>
                </a:lnTo>
                <a:lnTo>
                  <a:pt x="1114" y="1015"/>
                </a:lnTo>
                <a:lnTo>
                  <a:pt x="1118" y="1015"/>
                </a:lnTo>
                <a:lnTo>
                  <a:pt x="1122" y="1014"/>
                </a:lnTo>
                <a:lnTo>
                  <a:pt x="1122" y="1014"/>
                </a:lnTo>
                <a:close/>
                <a:moveTo>
                  <a:pt x="200" y="776"/>
                </a:moveTo>
                <a:lnTo>
                  <a:pt x="200" y="776"/>
                </a:lnTo>
                <a:lnTo>
                  <a:pt x="200" y="783"/>
                </a:lnTo>
                <a:lnTo>
                  <a:pt x="203" y="789"/>
                </a:lnTo>
                <a:lnTo>
                  <a:pt x="208" y="793"/>
                </a:lnTo>
                <a:lnTo>
                  <a:pt x="212" y="797"/>
                </a:lnTo>
                <a:lnTo>
                  <a:pt x="223" y="803"/>
                </a:lnTo>
                <a:lnTo>
                  <a:pt x="234" y="807"/>
                </a:lnTo>
                <a:lnTo>
                  <a:pt x="234" y="807"/>
                </a:lnTo>
                <a:lnTo>
                  <a:pt x="224" y="794"/>
                </a:lnTo>
                <a:lnTo>
                  <a:pt x="216" y="780"/>
                </a:lnTo>
                <a:lnTo>
                  <a:pt x="209" y="765"/>
                </a:lnTo>
                <a:lnTo>
                  <a:pt x="202" y="748"/>
                </a:lnTo>
                <a:lnTo>
                  <a:pt x="189" y="716"/>
                </a:lnTo>
                <a:lnTo>
                  <a:pt x="178" y="681"/>
                </a:lnTo>
                <a:lnTo>
                  <a:pt x="178" y="681"/>
                </a:lnTo>
                <a:lnTo>
                  <a:pt x="178" y="706"/>
                </a:lnTo>
                <a:lnTo>
                  <a:pt x="181" y="730"/>
                </a:lnTo>
                <a:lnTo>
                  <a:pt x="184" y="752"/>
                </a:lnTo>
                <a:lnTo>
                  <a:pt x="191" y="772"/>
                </a:lnTo>
                <a:lnTo>
                  <a:pt x="191" y="772"/>
                </a:lnTo>
                <a:lnTo>
                  <a:pt x="192" y="775"/>
                </a:lnTo>
                <a:lnTo>
                  <a:pt x="196" y="775"/>
                </a:lnTo>
                <a:lnTo>
                  <a:pt x="199" y="775"/>
                </a:lnTo>
                <a:lnTo>
                  <a:pt x="200" y="776"/>
                </a:lnTo>
                <a:lnTo>
                  <a:pt x="200" y="776"/>
                </a:lnTo>
                <a:close/>
                <a:moveTo>
                  <a:pt x="907" y="887"/>
                </a:moveTo>
                <a:lnTo>
                  <a:pt x="861" y="960"/>
                </a:lnTo>
                <a:lnTo>
                  <a:pt x="861" y="960"/>
                </a:lnTo>
                <a:lnTo>
                  <a:pt x="883" y="939"/>
                </a:lnTo>
                <a:lnTo>
                  <a:pt x="907" y="920"/>
                </a:lnTo>
                <a:lnTo>
                  <a:pt x="931" y="900"/>
                </a:lnTo>
                <a:lnTo>
                  <a:pt x="958" y="882"/>
                </a:lnTo>
                <a:lnTo>
                  <a:pt x="958" y="882"/>
                </a:lnTo>
                <a:lnTo>
                  <a:pt x="935" y="884"/>
                </a:lnTo>
                <a:lnTo>
                  <a:pt x="926" y="884"/>
                </a:lnTo>
                <a:lnTo>
                  <a:pt x="916" y="884"/>
                </a:lnTo>
                <a:lnTo>
                  <a:pt x="916" y="884"/>
                </a:lnTo>
                <a:lnTo>
                  <a:pt x="907" y="887"/>
                </a:lnTo>
                <a:lnTo>
                  <a:pt x="907" y="887"/>
                </a:lnTo>
                <a:close/>
                <a:moveTo>
                  <a:pt x="2720" y="903"/>
                </a:moveTo>
                <a:lnTo>
                  <a:pt x="2720" y="903"/>
                </a:lnTo>
                <a:lnTo>
                  <a:pt x="2709" y="901"/>
                </a:lnTo>
                <a:lnTo>
                  <a:pt x="2699" y="901"/>
                </a:lnTo>
                <a:lnTo>
                  <a:pt x="2675" y="903"/>
                </a:lnTo>
                <a:lnTo>
                  <a:pt x="2675" y="903"/>
                </a:lnTo>
                <a:lnTo>
                  <a:pt x="2664" y="922"/>
                </a:lnTo>
                <a:lnTo>
                  <a:pt x="2653" y="942"/>
                </a:lnTo>
                <a:lnTo>
                  <a:pt x="2627" y="980"/>
                </a:lnTo>
                <a:lnTo>
                  <a:pt x="2627" y="980"/>
                </a:lnTo>
                <a:lnTo>
                  <a:pt x="2671" y="941"/>
                </a:lnTo>
                <a:lnTo>
                  <a:pt x="2695" y="921"/>
                </a:lnTo>
                <a:lnTo>
                  <a:pt x="2720" y="903"/>
                </a:lnTo>
                <a:lnTo>
                  <a:pt x="2720" y="903"/>
                </a:lnTo>
                <a:close/>
                <a:moveTo>
                  <a:pt x="2737" y="51"/>
                </a:moveTo>
                <a:lnTo>
                  <a:pt x="2744" y="47"/>
                </a:lnTo>
                <a:lnTo>
                  <a:pt x="2744" y="47"/>
                </a:lnTo>
                <a:lnTo>
                  <a:pt x="2712" y="44"/>
                </a:lnTo>
                <a:lnTo>
                  <a:pt x="2675" y="41"/>
                </a:lnTo>
                <a:lnTo>
                  <a:pt x="2591" y="36"/>
                </a:lnTo>
                <a:lnTo>
                  <a:pt x="2516" y="34"/>
                </a:lnTo>
                <a:lnTo>
                  <a:pt x="2491" y="34"/>
                </a:lnTo>
                <a:lnTo>
                  <a:pt x="2477" y="36"/>
                </a:lnTo>
                <a:lnTo>
                  <a:pt x="2737" y="51"/>
                </a:lnTo>
                <a:close/>
                <a:moveTo>
                  <a:pt x="725" y="898"/>
                </a:moveTo>
                <a:lnTo>
                  <a:pt x="725" y="898"/>
                </a:lnTo>
                <a:lnTo>
                  <a:pt x="711" y="898"/>
                </a:lnTo>
                <a:lnTo>
                  <a:pt x="705" y="898"/>
                </a:lnTo>
                <a:lnTo>
                  <a:pt x="698" y="900"/>
                </a:lnTo>
                <a:lnTo>
                  <a:pt x="698" y="900"/>
                </a:lnTo>
                <a:lnTo>
                  <a:pt x="697" y="904"/>
                </a:lnTo>
                <a:lnTo>
                  <a:pt x="697" y="905"/>
                </a:lnTo>
                <a:lnTo>
                  <a:pt x="695" y="905"/>
                </a:lnTo>
                <a:lnTo>
                  <a:pt x="694" y="903"/>
                </a:lnTo>
                <a:lnTo>
                  <a:pt x="694" y="900"/>
                </a:lnTo>
                <a:lnTo>
                  <a:pt x="694" y="900"/>
                </a:lnTo>
                <a:lnTo>
                  <a:pt x="684" y="907"/>
                </a:lnTo>
                <a:lnTo>
                  <a:pt x="678" y="914"/>
                </a:lnTo>
                <a:lnTo>
                  <a:pt x="666" y="932"/>
                </a:lnTo>
                <a:lnTo>
                  <a:pt x="666" y="932"/>
                </a:lnTo>
                <a:lnTo>
                  <a:pt x="660" y="938"/>
                </a:lnTo>
                <a:lnTo>
                  <a:pt x="654" y="942"/>
                </a:lnTo>
                <a:lnTo>
                  <a:pt x="649" y="942"/>
                </a:lnTo>
                <a:lnTo>
                  <a:pt x="647" y="941"/>
                </a:lnTo>
                <a:lnTo>
                  <a:pt x="645" y="939"/>
                </a:lnTo>
                <a:lnTo>
                  <a:pt x="645" y="939"/>
                </a:lnTo>
                <a:lnTo>
                  <a:pt x="646" y="945"/>
                </a:lnTo>
                <a:lnTo>
                  <a:pt x="646" y="948"/>
                </a:lnTo>
                <a:lnTo>
                  <a:pt x="646" y="950"/>
                </a:lnTo>
                <a:lnTo>
                  <a:pt x="646" y="950"/>
                </a:lnTo>
                <a:lnTo>
                  <a:pt x="642" y="957"/>
                </a:lnTo>
                <a:lnTo>
                  <a:pt x="638" y="964"/>
                </a:lnTo>
                <a:lnTo>
                  <a:pt x="628" y="977"/>
                </a:lnTo>
                <a:lnTo>
                  <a:pt x="616" y="991"/>
                </a:lnTo>
                <a:lnTo>
                  <a:pt x="608" y="1004"/>
                </a:lnTo>
                <a:lnTo>
                  <a:pt x="608" y="1004"/>
                </a:lnTo>
                <a:lnTo>
                  <a:pt x="635" y="976"/>
                </a:lnTo>
                <a:lnTo>
                  <a:pt x="663" y="949"/>
                </a:lnTo>
                <a:lnTo>
                  <a:pt x="694" y="922"/>
                </a:lnTo>
                <a:lnTo>
                  <a:pt x="725" y="898"/>
                </a:lnTo>
                <a:lnTo>
                  <a:pt x="725" y="898"/>
                </a:lnTo>
                <a:close/>
                <a:moveTo>
                  <a:pt x="2397" y="1012"/>
                </a:moveTo>
                <a:lnTo>
                  <a:pt x="2397" y="1012"/>
                </a:lnTo>
                <a:lnTo>
                  <a:pt x="2449" y="962"/>
                </a:lnTo>
                <a:lnTo>
                  <a:pt x="2476" y="936"/>
                </a:lnTo>
                <a:lnTo>
                  <a:pt x="2502" y="912"/>
                </a:lnTo>
                <a:lnTo>
                  <a:pt x="2502" y="912"/>
                </a:lnTo>
                <a:lnTo>
                  <a:pt x="2494" y="910"/>
                </a:lnTo>
                <a:lnTo>
                  <a:pt x="2485" y="908"/>
                </a:lnTo>
                <a:lnTo>
                  <a:pt x="2477" y="908"/>
                </a:lnTo>
                <a:lnTo>
                  <a:pt x="2474" y="908"/>
                </a:lnTo>
                <a:lnTo>
                  <a:pt x="2471" y="911"/>
                </a:lnTo>
                <a:lnTo>
                  <a:pt x="2397" y="1012"/>
                </a:lnTo>
                <a:close/>
                <a:moveTo>
                  <a:pt x="2128" y="981"/>
                </a:moveTo>
                <a:lnTo>
                  <a:pt x="2128" y="981"/>
                </a:lnTo>
                <a:lnTo>
                  <a:pt x="2133" y="983"/>
                </a:lnTo>
                <a:lnTo>
                  <a:pt x="2133" y="983"/>
                </a:lnTo>
                <a:lnTo>
                  <a:pt x="2173" y="948"/>
                </a:lnTo>
                <a:lnTo>
                  <a:pt x="2195" y="929"/>
                </a:lnTo>
                <a:lnTo>
                  <a:pt x="2218" y="914"/>
                </a:lnTo>
                <a:lnTo>
                  <a:pt x="2179" y="911"/>
                </a:lnTo>
                <a:lnTo>
                  <a:pt x="2140" y="969"/>
                </a:lnTo>
                <a:lnTo>
                  <a:pt x="2137" y="972"/>
                </a:lnTo>
                <a:lnTo>
                  <a:pt x="2140" y="969"/>
                </a:lnTo>
                <a:lnTo>
                  <a:pt x="2140" y="969"/>
                </a:lnTo>
                <a:lnTo>
                  <a:pt x="2141" y="963"/>
                </a:lnTo>
                <a:lnTo>
                  <a:pt x="2144" y="959"/>
                </a:lnTo>
                <a:lnTo>
                  <a:pt x="2147" y="955"/>
                </a:lnTo>
                <a:lnTo>
                  <a:pt x="2148" y="949"/>
                </a:lnTo>
                <a:lnTo>
                  <a:pt x="2148" y="949"/>
                </a:lnTo>
                <a:lnTo>
                  <a:pt x="2141" y="955"/>
                </a:lnTo>
                <a:lnTo>
                  <a:pt x="2137" y="963"/>
                </a:lnTo>
                <a:lnTo>
                  <a:pt x="2128" y="979"/>
                </a:lnTo>
                <a:lnTo>
                  <a:pt x="2128" y="979"/>
                </a:lnTo>
                <a:lnTo>
                  <a:pt x="2131" y="979"/>
                </a:lnTo>
                <a:lnTo>
                  <a:pt x="2131" y="980"/>
                </a:lnTo>
                <a:lnTo>
                  <a:pt x="2131" y="981"/>
                </a:lnTo>
                <a:lnTo>
                  <a:pt x="2128" y="981"/>
                </a:lnTo>
                <a:lnTo>
                  <a:pt x="2128" y="981"/>
                </a:lnTo>
                <a:close/>
                <a:moveTo>
                  <a:pt x="2352" y="912"/>
                </a:moveTo>
                <a:lnTo>
                  <a:pt x="2313" y="911"/>
                </a:lnTo>
                <a:lnTo>
                  <a:pt x="2313" y="911"/>
                </a:lnTo>
                <a:lnTo>
                  <a:pt x="2306" y="931"/>
                </a:lnTo>
                <a:lnTo>
                  <a:pt x="2294" y="949"/>
                </a:lnTo>
                <a:lnTo>
                  <a:pt x="2284" y="967"/>
                </a:lnTo>
                <a:lnTo>
                  <a:pt x="2275" y="984"/>
                </a:lnTo>
                <a:lnTo>
                  <a:pt x="2352" y="912"/>
                </a:lnTo>
                <a:close/>
                <a:moveTo>
                  <a:pt x="2279" y="914"/>
                </a:moveTo>
                <a:lnTo>
                  <a:pt x="2279" y="914"/>
                </a:lnTo>
                <a:lnTo>
                  <a:pt x="2269" y="911"/>
                </a:lnTo>
                <a:lnTo>
                  <a:pt x="2258" y="911"/>
                </a:lnTo>
                <a:lnTo>
                  <a:pt x="2249" y="912"/>
                </a:lnTo>
                <a:lnTo>
                  <a:pt x="2247" y="914"/>
                </a:lnTo>
                <a:lnTo>
                  <a:pt x="2244" y="915"/>
                </a:lnTo>
                <a:lnTo>
                  <a:pt x="2244" y="915"/>
                </a:lnTo>
                <a:lnTo>
                  <a:pt x="2237" y="928"/>
                </a:lnTo>
                <a:lnTo>
                  <a:pt x="2228" y="941"/>
                </a:lnTo>
                <a:lnTo>
                  <a:pt x="2218" y="952"/>
                </a:lnTo>
                <a:lnTo>
                  <a:pt x="2209" y="962"/>
                </a:lnTo>
                <a:lnTo>
                  <a:pt x="2195" y="987"/>
                </a:lnTo>
                <a:lnTo>
                  <a:pt x="2279" y="914"/>
                </a:lnTo>
                <a:close/>
                <a:moveTo>
                  <a:pt x="2051" y="993"/>
                </a:moveTo>
                <a:lnTo>
                  <a:pt x="2141" y="912"/>
                </a:lnTo>
                <a:lnTo>
                  <a:pt x="2110" y="911"/>
                </a:lnTo>
                <a:lnTo>
                  <a:pt x="2110" y="911"/>
                </a:lnTo>
                <a:lnTo>
                  <a:pt x="2096" y="932"/>
                </a:lnTo>
                <a:lnTo>
                  <a:pt x="2081" y="952"/>
                </a:lnTo>
                <a:lnTo>
                  <a:pt x="2065" y="972"/>
                </a:lnTo>
                <a:lnTo>
                  <a:pt x="2051" y="993"/>
                </a:lnTo>
                <a:lnTo>
                  <a:pt x="2051" y="993"/>
                </a:lnTo>
                <a:close/>
                <a:moveTo>
                  <a:pt x="1571" y="891"/>
                </a:moveTo>
                <a:lnTo>
                  <a:pt x="1571" y="891"/>
                </a:lnTo>
                <a:lnTo>
                  <a:pt x="1568" y="901"/>
                </a:lnTo>
                <a:lnTo>
                  <a:pt x="1564" y="910"/>
                </a:lnTo>
                <a:lnTo>
                  <a:pt x="1559" y="918"/>
                </a:lnTo>
                <a:lnTo>
                  <a:pt x="1554" y="927"/>
                </a:lnTo>
                <a:lnTo>
                  <a:pt x="1548" y="934"/>
                </a:lnTo>
                <a:lnTo>
                  <a:pt x="1542" y="939"/>
                </a:lnTo>
                <a:lnTo>
                  <a:pt x="1535" y="945"/>
                </a:lnTo>
                <a:lnTo>
                  <a:pt x="1528" y="948"/>
                </a:lnTo>
                <a:lnTo>
                  <a:pt x="1528" y="948"/>
                </a:lnTo>
                <a:lnTo>
                  <a:pt x="1527" y="949"/>
                </a:lnTo>
                <a:lnTo>
                  <a:pt x="1527" y="948"/>
                </a:lnTo>
                <a:lnTo>
                  <a:pt x="1530" y="946"/>
                </a:lnTo>
                <a:lnTo>
                  <a:pt x="1533" y="945"/>
                </a:lnTo>
                <a:lnTo>
                  <a:pt x="1534" y="945"/>
                </a:lnTo>
                <a:lnTo>
                  <a:pt x="1535" y="946"/>
                </a:lnTo>
                <a:lnTo>
                  <a:pt x="1537" y="949"/>
                </a:lnTo>
                <a:lnTo>
                  <a:pt x="1537" y="949"/>
                </a:lnTo>
                <a:lnTo>
                  <a:pt x="1554" y="935"/>
                </a:lnTo>
                <a:lnTo>
                  <a:pt x="1573" y="918"/>
                </a:lnTo>
                <a:lnTo>
                  <a:pt x="1596" y="901"/>
                </a:lnTo>
                <a:lnTo>
                  <a:pt x="1607" y="893"/>
                </a:lnTo>
                <a:lnTo>
                  <a:pt x="1618" y="887"/>
                </a:lnTo>
                <a:lnTo>
                  <a:pt x="1568" y="890"/>
                </a:lnTo>
                <a:lnTo>
                  <a:pt x="1571" y="891"/>
                </a:lnTo>
                <a:close/>
                <a:moveTo>
                  <a:pt x="98" y="438"/>
                </a:moveTo>
                <a:lnTo>
                  <a:pt x="98" y="438"/>
                </a:lnTo>
                <a:lnTo>
                  <a:pt x="125" y="408"/>
                </a:lnTo>
                <a:lnTo>
                  <a:pt x="139" y="393"/>
                </a:lnTo>
                <a:lnTo>
                  <a:pt x="154" y="378"/>
                </a:lnTo>
                <a:lnTo>
                  <a:pt x="154" y="378"/>
                </a:lnTo>
                <a:lnTo>
                  <a:pt x="156" y="376"/>
                </a:lnTo>
                <a:lnTo>
                  <a:pt x="157" y="371"/>
                </a:lnTo>
                <a:lnTo>
                  <a:pt x="157" y="362"/>
                </a:lnTo>
                <a:lnTo>
                  <a:pt x="153" y="338"/>
                </a:lnTo>
                <a:lnTo>
                  <a:pt x="153" y="338"/>
                </a:lnTo>
                <a:lnTo>
                  <a:pt x="150" y="346"/>
                </a:lnTo>
                <a:lnTo>
                  <a:pt x="146" y="353"/>
                </a:lnTo>
                <a:lnTo>
                  <a:pt x="139" y="366"/>
                </a:lnTo>
                <a:lnTo>
                  <a:pt x="139" y="366"/>
                </a:lnTo>
                <a:lnTo>
                  <a:pt x="136" y="367"/>
                </a:lnTo>
                <a:lnTo>
                  <a:pt x="98" y="438"/>
                </a:lnTo>
                <a:close/>
                <a:moveTo>
                  <a:pt x="146" y="876"/>
                </a:moveTo>
                <a:lnTo>
                  <a:pt x="146" y="876"/>
                </a:lnTo>
                <a:lnTo>
                  <a:pt x="163" y="860"/>
                </a:lnTo>
                <a:lnTo>
                  <a:pt x="179" y="845"/>
                </a:lnTo>
                <a:lnTo>
                  <a:pt x="213" y="817"/>
                </a:lnTo>
                <a:lnTo>
                  <a:pt x="213" y="817"/>
                </a:lnTo>
                <a:lnTo>
                  <a:pt x="209" y="813"/>
                </a:lnTo>
                <a:lnTo>
                  <a:pt x="203" y="810"/>
                </a:lnTo>
                <a:lnTo>
                  <a:pt x="199" y="807"/>
                </a:lnTo>
                <a:lnTo>
                  <a:pt x="195" y="804"/>
                </a:lnTo>
                <a:lnTo>
                  <a:pt x="195" y="804"/>
                </a:lnTo>
                <a:lnTo>
                  <a:pt x="179" y="820"/>
                </a:lnTo>
                <a:lnTo>
                  <a:pt x="168" y="837"/>
                </a:lnTo>
                <a:lnTo>
                  <a:pt x="157" y="855"/>
                </a:lnTo>
                <a:lnTo>
                  <a:pt x="146" y="876"/>
                </a:lnTo>
                <a:lnTo>
                  <a:pt x="146" y="876"/>
                </a:lnTo>
                <a:close/>
                <a:moveTo>
                  <a:pt x="874" y="889"/>
                </a:moveTo>
                <a:lnTo>
                  <a:pt x="874" y="889"/>
                </a:lnTo>
                <a:lnTo>
                  <a:pt x="864" y="890"/>
                </a:lnTo>
                <a:lnTo>
                  <a:pt x="855" y="891"/>
                </a:lnTo>
                <a:lnTo>
                  <a:pt x="845" y="894"/>
                </a:lnTo>
                <a:lnTo>
                  <a:pt x="837" y="897"/>
                </a:lnTo>
                <a:lnTo>
                  <a:pt x="837" y="897"/>
                </a:lnTo>
                <a:lnTo>
                  <a:pt x="833" y="901"/>
                </a:lnTo>
                <a:lnTo>
                  <a:pt x="829" y="905"/>
                </a:lnTo>
                <a:lnTo>
                  <a:pt x="820" y="917"/>
                </a:lnTo>
                <a:lnTo>
                  <a:pt x="812" y="928"/>
                </a:lnTo>
                <a:lnTo>
                  <a:pt x="808" y="932"/>
                </a:lnTo>
                <a:lnTo>
                  <a:pt x="803" y="936"/>
                </a:lnTo>
                <a:lnTo>
                  <a:pt x="808" y="936"/>
                </a:lnTo>
                <a:lnTo>
                  <a:pt x="808" y="936"/>
                </a:lnTo>
                <a:lnTo>
                  <a:pt x="798" y="950"/>
                </a:lnTo>
                <a:lnTo>
                  <a:pt x="793" y="957"/>
                </a:lnTo>
                <a:lnTo>
                  <a:pt x="789" y="964"/>
                </a:lnTo>
                <a:lnTo>
                  <a:pt x="789" y="964"/>
                </a:lnTo>
                <a:lnTo>
                  <a:pt x="830" y="925"/>
                </a:lnTo>
                <a:lnTo>
                  <a:pt x="851" y="905"/>
                </a:lnTo>
                <a:lnTo>
                  <a:pt x="862" y="897"/>
                </a:lnTo>
                <a:lnTo>
                  <a:pt x="874" y="889"/>
                </a:lnTo>
                <a:lnTo>
                  <a:pt x="874" y="889"/>
                </a:lnTo>
                <a:close/>
                <a:moveTo>
                  <a:pt x="1683" y="943"/>
                </a:moveTo>
                <a:lnTo>
                  <a:pt x="1749" y="891"/>
                </a:lnTo>
                <a:lnTo>
                  <a:pt x="1749" y="891"/>
                </a:lnTo>
                <a:lnTo>
                  <a:pt x="1741" y="891"/>
                </a:lnTo>
                <a:lnTo>
                  <a:pt x="1735" y="893"/>
                </a:lnTo>
                <a:lnTo>
                  <a:pt x="1729" y="894"/>
                </a:lnTo>
                <a:lnTo>
                  <a:pt x="1725" y="894"/>
                </a:lnTo>
                <a:lnTo>
                  <a:pt x="1725" y="894"/>
                </a:lnTo>
                <a:lnTo>
                  <a:pt x="1717" y="891"/>
                </a:lnTo>
                <a:lnTo>
                  <a:pt x="1708" y="890"/>
                </a:lnTo>
                <a:lnTo>
                  <a:pt x="1704" y="891"/>
                </a:lnTo>
                <a:lnTo>
                  <a:pt x="1701" y="893"/>
                </a:lnTo>
                <a:lnTo>
                  <a:pt x="1700" y="896"/>
                </a:lnTo>
                <a:lnTo>
                  <a:pt x="1700" y="900"/>
                </a:lnTo>
                <a:lnTo>
                  <a:pt x="1700" y="900"/>
                </a:lnTo>
                <a:lnTo>
                  <a:pt x="1700" y="907"/>
                </a:lnTo>
                <a:lnTo>
                  <a:pt x="1698" y="914"/>
                </a:lnTo>
                <a:lnTo>
                  <a:pt x="1694" y="920"/>
                </a:lnTo>
                <a:lnTo>
                  <a:pt x="1691" y="925"/>
                </a:lnTo>
                <a:lnTo>
                  <a:pt x="1684" y="935"/>
                </a:lnTo>
                <a:lnTo>
                  <a:pt x="1683" y="939"/>
                </a:lnTo>
                <a:lnTo>
                  <a:pt x="1683" y="943"/>
                </a:lnTo>
                <a:lnTo>
                  <a:pt x="1683" y="943"/>
                </a:lnTo>
                <a:close/>
                <a:moveTo>
                  <a:pt x="115" y="550"/>
                </a:moveTo>
                <a:lnTo>
                  <a:pt x="115" y="550"/>
                </a:lnTo>
                <a:lnTo>
                  <a:pt x="122" y="540"/>
                </a:lnTo>
                <a:lnTo>
                  <a:pt x="125" y="537"/>
                </a:lnTo>
                <a:lnTo>
                  <a:pt x="127" y="534"/>
                </a:lnTo>
                <a:lnTo>
                  <a:pt x="127" y="534"/>
                </a:lnTo>
                <a:lnTo>
                  <a:pt x="122" y="546"/>
                </a:lnTo>
                <a:lnTo>
                  <a:pt x="115" y="558"/>
                </a:lnTo>
                <a:lnTo>
                  <a:pt x="106" y="571"/>
                </a:lnTo>
                <a:lnTo>
                  <a:pt x="99" y="584"/>
                </a:lnTo>
                <a:lnTo>
                  <a:pt x="99" y="584"/>
                </a:lnTo>
                <a:lnTo>
                  <a:pt x="125" y="557"/>
                </a:lnTo>
                <a:lnTo>
                  <a:pt x="137" y="546"/>
                </a:lnTo>
                <a:lnTo>
                  <a:pt x="150" y="534"/>
                </a:lnTo>
                <a:lnTo>
                  <a:pt x="150" y="534"/>
                </a:lnTo>
                <a:lnTo>
                  <a:pt x="153" y="530"/>
                </a:lnTo>
                <a:lnTo>
                  <a:pt x="156" y="526"/>
                </a:lnTo>
                <a:lnTo>
                  <a:pt x="156" y="522"/>
                </a:lnTo>
                <a:lnTo>
                  <a:pt x="156" y="518"/>
                </a:lnTo>
                <a:lnTo>
                  <a:pt x="154" y="509"/>
                </a:lnTo>
                <a:lnTo>
                  <a:pt x="153" y="502"/>
                </a:lnTo>
                <a:lnTo>
                  <a:pt x="153" y="502"/>
                </a:lnTo>
                <a:lnTo>
                  <a:pt x="148" y="508"/>
                </a:lnTo>
                <a:lnTo>
                  <a:pt x="144" y="513"/>
                </a:lnTo>
                <a:lnTo>
                  <a:pt x="133" y="523"/>
                </a:lnTo>
                <a:lnTo>
                  <a:pt x="127" y="527"/>
                </a:lnTo>
                <a:lnTo>
                  <a:pt x="123" y="534"/>
                </a:lnTo>
                <a:lnTo>
                  <a:pt x="119" y="542"/>
                </a:lnTo>
                <a:lnTo>
                  <a:pt x="115" y="550"/>
                </a:lnTo>
                <a:lnTo>
                  <a:pt x="115" y="550"/>
                </a:lnTo>
                <a:close/>
                <a:moveTo>
                  <a:pt x="1607" y="946"/>
                </a:moveTo>
                <a:lnTo>
                  <a:pt x="1607" y="946"/>
                </a:lnTo>
                <a:lnTo>
                  <a:pt x="1645" y="917"/>
                </a:lnTo>
                <a:lnTo>
                  <a:pt x="1663" y="903"/>
                </a:lnTo>
                <a:lnTo>
                  <a:pt x="1683" y="891"/>
                </a:lnTo>
                <a:lnTo>
                  <a:pt x="1683" y="891"/>
                </a:lnTo>
                <a:lnTo>
                  <a:pt x="1673" y="889"/>
                </a:lnTo>
                <a:lnTo>
                  <a:pt x="1662" y="887"/>
                </a:lnTo>
                <a:lnTo>
                  <a:pt x="1651" y="887"/>
                </a:lnTo>
                <a:lnTo>
                  <a:pt x="1646" y="889"/>
                </a:lnTo>
                <a:lnTo>
                  <a:pt x="1644" y="891"/>
                </a:lnTo>
                <a:lnTo>
                  <a:pt x="1644" y="891"/>
                </a:lnTo>
                <a:lnTo>
                  <a:pt x="1634" y="903"/>
                </a:lnTo>
                <a:lnTo>
                  <a:pt x="1625" y="915"/>
                </a:lnTo>
                <a:lnTo>
                  <a:pt x="1617" y="931"/>
                </a:lnTo>
                <a:lnTo>
                  <a:pt x="1607" y="946"/>
                </a:lnTo>
                <a:lnTo>
                  <a:pt x="1607" y="946"/>
                </a:lnTo>
                <a:close/>
                <a:moveTo>
                  <a:pt x="2613" y="912"/>
                </a:moveTo>
                <a:lnTo>
                  <a:pt x="2613" y="912"/>
                </a:lnTo>
                <a:lnTo>
                  <a:pt x="2603" y="928"/>
                </a:lnTo>
                <a:lnTo>
                  <a:pt x="2591" y="943"/>
                </a:lnTo>
                <a:lnTo>
                  <a:pt x="2580" y="957"/>
                </a:lnTo>
                <a:lnTo>
                  <a:pt x="2570" y="973"/>
                </a:lnTo>
                <a:lnTo>
                  <a:pt x="2570" y="973"/>
                </a:lnTo>
                <a:lnTo>
                  <a:pt x="2606" y="939"/>
                </a:lnTo>
                <a:lnTo>
                  <a:pt x="2626" y="924"/>
                </a:lnTo>
                <a:lnTo>
                  <a:pt x="2647" y="908"/>
                </a:lnTo>
                <a:lnTo>
                  <a:pt x="2647" y="908"/>
                </a:lnTo>
                <a:lnTo>
                  <a:pt x="2637" y="908"/>
                </a:lnTo>
                <a:lnTo>
                  <a:pt x="2627" y="910"/>
                </a:lnTo>
                <a:lnTo>
                  <a:pt x="2627" y="910"/>
                </a:lnTo>
                <a:lnTo>
                  <a:pt x="2623" y="910"/>
                </a:lnTo>
                <a:lnTo>
                  <a:pt x="2620" y="910"/>
                </a:lnTo>
                <a:lnTo>
                  <a:pt x="2616" y="910"/>
                </a:lnTo>
                <a:lnTo>
                  <a:pt x="2613" y="912"/>
                </a:lnTo>
                <a:lnTo>
                  <a:pt x="2613" y="912"/>
                </a:lnTo>
                <a:close/>
                <a:moveTo>
                  <a:pt x="1510" y="894"/>
                </a:moveTo>
                <a:lnTo>
                  <a:pt x="1510" y="894"/>
                </a:lnTo>
                <a:lnTo>
                  <a:pt x="1505" y="904"/>
                </a:lnTo>
                <a:lnTo>
                  <a:pt x="1499" y="914"/>
                </a:lnTo>
                <a:lnTo>
                  <a:pt x="1490" y="924"/>
                </a:lnTo>
                <a:lnTo>
                  <a:pt x="1483" y="935"/>
                </a:lnTo>
                <a:lnTo>
                  <a:pt x="1483" y="935"/>
                </a:lnTo>
                <a:lnTo>
                  <a:pt x="1499" y="922"/>
                </a:lnTo>
                <a:lnTo>
                  <a:pt x="1516" y="910"/>
                </a:lnTo>
                <a:lnTo>
                  <a:pt x="1533" y="897"/>
                </a:lnTo>
                <a:lnTo>
                  <a:pt x="1548" y="887"/>
                </a:lnTo>
                <a:lnTo>
                  <a:pt x="1548" y="887"/>
                </a:lnTo>
                <a:lnTo>
                  <a:pt x="1526" y="887"/>
                </a:lnTo>
                <a:lnTo>
                  <a:pt x="1517" y="887"/>
                </a:lnTo>
                <a:lnTo>
                  <a:pt x="1510" y="889"/>
                </a:lnTo>
                <a:lnTo>
                  <a:pt x="1510" y="889"/>
                </a:lnTo>
                <a:lnTo>
                  <a:pt x="1510" y="894"/>
                </a:lnTo>
                <a:lnTo>
                  <a:pt x="1510" y="894"/>
                </a:lnTo>
                <a:close/>
                <a:moveTo>
                  <a:pt x="2731" y="1011"/>
                </a:moveTo>
                <a:lnTo>
                  <a:pt x="2731" y="1011"/>
                </a:lnTo>
                <a:lnTo>
                  <a:pt x="2751" y="993"/>
                </a:lnTo>
                <a:lnTo>
                  <a:pt x="2769" y="973"/>
                </a:lnTo>
                <a:lnTo>
                  <a:pt x="2788" y="950"/>
                </a:lnTo>
                <a:lnTo>
                  <a:pt x="2803" y="929"/>
                </a:lnTo>
                <a:lnTo>
                  <a:pt x="2803" y="929"/>
                </a:lnTo>
                <a:lnTo>
                  <a:pt x="2803" y="924"/>
                </a:lnTo>
                <a:lnTo>
                  <a:pt x="2771" y="960"/>
                </a:lnTo>
                <a:lnTo>
                  <a:pt x="2771" y="960"/>
                </a:lnTo>
                <a:lnTo>
                  <a:pt x="2759" y="973"/>
                </a:lnTo>
                <a:lnTo>
                  <a:pt x="2751" y="986"/>
                </a:lnTo>
                <a:lnTo>
                  <a:pt x="2731" y="1011"/>
                </a:lnTo>
                <a:lnTo>
                  <a:pt x="2731" y="1011"/>
                </a:lnTo>
                <a:close/>
                <a:moveTo>
                  <a:pt x="2751" y="896"/>
                </a:moveTo>
                <a:lnTo>
                  <a:pt x="2751" y="896"/>
                </a:lnTo>
                <a:lnTo>
                  <a:pt x="2738" y="918"/>
                </a:lnTo>
                <a:lnTo>
                  <a:pt x="2724" y="939"/>
                </a:lnTo>
                <a:lnTo>
                  <a:pt x="2783" y="891"/>
                </a:lnTo>
                <a:lnTo>
                  <a:pt x="2783" y="891"/>
                </a:lnTo>
                <a:lnTo>
                  <a:pt x="2776" y="891"/>
                </a:lnTo>
                <a:lnTo>
                  <a:pt x="2769" y="891"/>
                </a:lnTo>
                <a:lnTo>
                  <a:pt x="2754" y="894"/>
                </a:lnTo>
                <a:lnTo>
                  <a:pt x="2754" y="894"/>
                </a:lnTo>
                <a:lnTo>
                  <a:pt x="2751" y="896"/>
                </a:lnTo>
                <a:lnTo>
                  <a:pt x="2751" y="896"/>
                </a:lnTo>
                <a:close/>
                <a:moveTo>
                  <a:pt x="151" y="151"/>
                </a:moveTo>
                <a:lnTo>
                  <a:pt x="151" y="151"/>
                </a:lnTo>
                <a:lnTo>
                  <a:pt x="156" y="155"/>
                </a:lnTo>
                <a:lnTo>
                  <a:pt x="157" y="155"/>
                </a:lnTo>
                <a:lnTo>
                  <a:pt x="157" y="155"/>
                </a:lnTo>
                <a:lnTo>
                  <a:pt x="158" y="148"/>
                </a:lnTo>
                <a:lnTo>
                  <a:pt x="158" y="148"/>
                </a:lnTo>
                <a:lnTo>
                  <a:pt x="160" y="142"/>
                </a:lnTo>
                <a:lnTo>
                  <a:pt x="158" y="138"/>
                </a:lnTo>
                <a:lnTo>
                  <a:pt x="158" y="134"/>
                </a:lnTo>
                <a:lnTo>
                  <a:pt x="160" y="130"/>
                </a:lnTo>
                <a:lnTo>
                  <a:pt x="160" y="130"/>
                </a:lnTo>
                <a:lnTo>
                  <a:pt x="150" y="140"/>
                </a:lnTo>
                <a:lnTo>
                  <a:pt x="140" y="149"/>
                </a:lnTo>
                <a:lnTo>
                  <a:pt x="122" y="172"/>
                </a:lnTo>
                <a:lnTo>
                  <a:pt x="122" y="172"/>
                </a:lnTo>
                <a:lnTo>
                  <a:pt x="120" y="173"/>
                </a:lnTo>
                <a:lnTo>
                  <a:pt x="120" y="175"/>
                </a:lnTo>
                <a:lnTo>
                  <a:pt x="120" y="175"/>
                </a:lnTo>
                <a:lnTo>
                  <a:pt x="129" y="172"/>
                </a:lnTo>
                <a:lnTo>
                  <a:pt x="137" y="166"/>
                </a:lnTo>
                <a:lnTo>
                  <a:pt x="146" y="161"/>
                </a:lnTo>
                <a:lnTo>
                  <a:pt x="148" y="156"/>
                </a:lnTo>
                <a:lnTo>
                  <a:pt x="151" y="151"/>
                </a:lnTo>
                <a:lnTo>
                  <a:pt x="151" y="151"/>
                </a:lnTo>
                <a:close/>
                <a:moveTo>
                  <a:pt x="1625" y="1074"/>
                </a:moveTo>
                <a:lnTo>
                  <a:pt x="1625" y="1074"/>
                </a:lnTo>
                <a:lnTo>
                  <a:pt x="1631" y="1075"/>
                </a:lnTo>
                <a:lnTo>
                  <a:pt x="1637" y="1075"/>
                </a:lnTo>
                <a:lnTo>
                  <a:pt x="1642" y="1074"/>
                </a:lnTo>
                <a:lnTo>
                  <a:pt x="1645" y="1073"/>
                </a:lnTo>
                <a:lnTo>
                  <a:pt x="1646" y="1071"/>
                </a:lnTo>
                <a:lnTo>
                  <a:pt x="1646" y="1071"/>
                </a:lnTo>
                <a:lnTo>
                  <a:pt x="1659" y="1050"/>
                </a:lnTo>
                <a:lnTo>
                  <a:pt x="1665" y="1039"/>
                </a:lnTo>
                <a:lnTo>
                  <a:pt x="1668" y="1032"/>
                </a:lnTo>
                <a:lnTo>
                  <a:pt x="1668" y="1032"/>
                </a:lnTo>
                <a:lnTo>
                  <a:pt x="1656" y="1043"/>
                </a:lnTo>
                <a:lnTo>
                  <a:pt x="1645" y="1053"/>
                </a:lnTo>
                <a:lnTo>
                  <a:pt x="1635" y="1063"/>
                </a:lnTo>
                <a:lnTo>
                  <a:pt x="1625" y="1074"/>
                </a:lnTo>
                <a:lnTo>
                  <a:pt x="1625" y="1074"/>
                </a:lnTo>
                <a:close/>
                <a:moveTo>
                  <a:pt x="132" y="210"/>
                </a:moveTo>
                <a:lnTo>
                  <a:pt x="132" y="210"/>
                </a:lnTo>
                <a:lnTo>
                  <a:pt x="137" y="207"/>
                </a:lnTo>
                <a:lnTo>
                  <a:pt x="141" y="201"/>
                </a:lnTo>
                <a:lnTo>
                  <a:pt x="150" y="187"/>
                </a:lnTo>
                <a:lnTo>
                  <a:pt x="150" y="187"/>
                </a:lnTo>
                <a:lnTo>
                  <a:pt x="153" y="182"/>
                </a:lnTo>
                <a:lnTo>
                  <a:pt x="154" y="173"/>
                </a:lnTo>
                <a:lnTo>
                  <a:pt x="153" y="168"/>
                </a:lnTo>
                <a:lnTo>
                  <a:pt x="151" y="165"/>
                </a:lnTo>
                <a:lnTo>
                  <a:pt x="150" y="165"/>
                </a:lnTo>
                <a:lnTo>
                  <a:pt x="150" y="165"/>
                </a:lnTo>
                <a:lnTo>
                  <a:pt x="150" y="166"/>
                </a:lnTo>
                <a:lnTo>
                  <a:pt x="150" y="169"/>
                </a:lnTo>
                <a:lnTo>
                  <a:pt x="147" y="175"/>
                </a:lnTo>
                <a:lnTo>
                  <a:pt x="139" y="192"/>
                </a:lnTo>
                <a:lnTo>
                  <a:pt x="130" y="207"/>
                </a:lnTo>
                <a:lnTo>
                  <a:pt x="130" y="211"/>
                </a:lnTo>
                <a:lnTo>
                  <a:pt x="130" y="211"/>
                </a:lnTo>
                <a:lnTo>
                  <a:pt x="132" y="210"/>
                </a:lnTo>
                <a:lnTo>
                  <a:pt x="132" y="210"/>
                </a:lnTo>
                <a:close/>
                <a:moveTo>
                  <a:pt x="140" y="977"/>
                </a:moveTo>
                <a:lnTo>
                  <a:pt x="140" y="977"/>
                </a:lnTo>
                <a:lnTo>
                  <a:pt x="144" y="980"/>
                </a:lnTo>
                <a:lnTo>
                  <a:pt x="150" y="980"/>
                </a:lnTo>
                <a:lnTo>
                  <a:pt x="156" y="977"/>
                </a:lnTo>
                <a:lnTo>
                  <a:pt x="157" y="974"/>
                </a:lnTo>
                <a:lnTo>
                  <a:pt x="158" y="973"/>
                </a:lnTo>
                <a:lnTo>
                  <a:pt x="158" y="973"/>
                </a:lnTo>
                <a:lnTo>
                  <a:pt x="161" y="967"/>
                </a:lnTo>
                <a:lnTo>
                  <a:pt x="165" y="962"/>
                </a:lnTo>
                <a:lnTo>
                  <a:pt x="172" y="952"/>
                </a:lnTo>
                <a:lnTo>
                  <a:pt x="172" y="952"/>
                </a:lnTo>
                <a:lnTo>
                  <a:pt x="163" y="957"/>
                </a:lnTo>
                <a:lnTo>
                  <a:pt x="153" y="962"/>
                </a:lnTo>
                <a:lnTo>
                  <a:pt x="148" y="964"/>
                </a:lnTo>
                <a:lnTo>
                  <a:pt x="144" y="969"/>
                </a:lnTo>
                <a:lnTo>
                  <a:pt x="141" y="973"/>
                </a:lnTo>
                <a:lnTo>
                  <a:pt x="140" y="977"/>
                </a:lnTo>
                <a:lnTo>
                  <a:pt x="140" y="977"/>
                </a:lnTo>
                <a:close/>
                <a:moveTo>
                  <a:pt x="473" y="981"/>
                </a:moveTo>
                <a:lnTo>
                  <a:pt x="473" y="981"/>
                </a:lnTo>
                <a:lnTo>
                  <a:pt x="467" y="984"/>
                </a:lnTo>
                <a:lnTo>
                  <a:pt x="462" y="991"/>
                </a:lnTo>
                <a:lnTo>
                  <a:pt x="458" y="998"/>
                </a:lnTo>
                <a:lnTo>
                  <a:pt x="456" y="1002"/>
                </a:lnTo>
                <a:lnTo>
                  <a:pt x="458" y="1007"/>
                </a:lnTo>
                <a:lnTo>
                  <a:pt x="458" y="1007"/>
                </a:lnTo>
                <a:lnTo>
                  <a:pt x="462" y="1005"/>
                </a:lnTo>
                <a:lnTo>
                  <a:pt x="465" y="1002"/>
                </a:lnTo>
                <a:lnTo>
                  <a:pt x="466" y="1000"/>
                </a:lnTo>
                <a:lnTo>
                  <a:pt x="467" y="995"/>
                </a:lnTo>
                <a:lnTo>
                  <a:pt x="470" y="988"/>
                </a:lnTo>
                <a:lnTo>
                  <a:pt x="472" y="984"/>
                </a:lnTo>
                <a:lnTo>
                  <a:pt x="473" y="981"/>
                </a:lnTo>
                <a:lnTo>
                  <a:pt x="473" y="981"/>
                </a:lnTo>
                <a:close/>
                <a:moveTo>
                  <a:pt x="313" y="983"/>
                </a:moveTo>
                <a:lnTo>
                  <a:pt x="313" y="983"/>
                </a:lnTo>
                <a:lnTo>
                  <a:pt x="312" y="988"/>
                </a:lnTo>
                <a:lnTo>
                  <a:pt x="309" y="991"/>
                </a:lnTo>
                <a:lnTo>
                  <a:pt x="307" y="994"/>
                </a:lnTo>
                <a:lnTo>
                  <a:pt x="307" y="998"/>
                </a:lnTo>
                <a:lnTo>
                  <a:pt x="324" y="983"/>
                </a:lnTo>
                <a:lnTo>
                  <a:pt x="324" y="983"/>
                </a:lnTo>
                <a:lnTo>
                  <a:pt x="327" y="976"/>
                </a:lnTo>
                <a:lnTo>
                  <a:pt x="328" y="972"/>
                </a:lnTo>
                <a:lnTo>
                  <a:pt x="327" y="972"/>
                </a:lnTo>
                <a:lnTo>
                  <a:pt x="324" y="974"/>
                </a:lnTo>
                <a:lnTo>
                  <a:pt x="317" y="980"/>
                </a:lnTo>
                <a:lnTo>
                  <a:pt x="314" y="983"/>
                </a:lnTo>
                <a:lnTo>
                  <a:pt x="313" y="983"/>
                </a:lnTo>
                <a:lnTo>
                  <a:pt x="313" y="983"/>
                </a:lnTo>
                <a:close/>
                <a:moveTo>
                  <a:pt x="2824" y="898"/>
                </a:moveTo>
                <a:lnTo>
                  <a:pt x="2824" y="898"/>
                </a:lnTo>
                <a:lnTo>
                  <a:pt x="2830" y="891"/>
                </a:lnTo>
                <a:lnTo>
                  <a:pt x="2834" y="886"/>
                </a:lnTo>
                <a:lnTo>
                  <a:pt x="2838" y="879"/>
                </a:lnTo>
                <a:lnTo>
                  <a:pt x="2841" y="870"/>
                </a:lnTo>
                <a:lnTo>
                  <a:pt x="2841" y="870"/>
                </a:lnTo>
                <a:lnTo>
                  <a:pt x="2835" y="877"/>
                </a:lnTo>
                <a:lnTo>
                  <a:pt x="2830" y="883"/>
                </a:lnTo>
                <a:lnTo>
                  <a:pt x="2827" y="891"/>
                </a:lnTo>
                <a:lnTo>
                  <a:pt x="2824" y="898"/>
                </a:lnTo>
                <a:lnTo>
                  <a:pt x="2824" y="898"/>
                </a:lnTo>
                <a:close/>
                <a:moveTo>
                  <a:pt x="2332" y="969"/>
                </a:moveTo>
                <a:lnTo>
                  <a:pt x="2332" y="969"/>
                </a:lnTo>
                <a:lnTo>
                  <a:pt x="2342" y="960"/>
                </a:lnTo>
                <a:lnTo>
                  <a:pt x="2346" y="955"/>
                </a:lnTo>
                <a:lnTo>
                  <a:pt x="2349" y="949"/>
                </a:lnTo>
                <a:lnTo>
                  <a:pt x="2349" y="949"/>
                </a:lnTo>
                <a:lnTo>
                  <a:pt x="2348" y="948"/>
                </a:lnTo>
                <a:lnTo>
                  <a:pt x="2346" y="948"/>
                </a:lnTo>
                <a:lnTo>
                  <a:pt x="2343" y="949"/>
                </a:lnTo>
                <a:lnTo>
                  <a:pt x="2341" y="950"/>
                </a:lnTo>
                <a:lnTo>
                  <a:pt x="2341" y="950"/>
                </a:lnTo>
                <a:lnTo>
                  <a:pt x="2339" y="955"/>
                </a:lnTo>
                <a:lnTo>
                  <a:pt x="2338" y="957"/>
                </a:lnTo>
                <a:lnTo>
                  <a:pt x="2336" y="957"/>
                </a:lnTo>
                <a:lnTo>
                  <a:pt x="2334" y="962"/>
                </a:lnTo>
                <a:lnTo>
                  <a:pt x="2332" y="964"/>
                </a:lnTo>
                <a:lnTo>
                  <a:pt x="2332" y="969"/>
                </a:lnTo>
                <a:close/>
                <a:moveTo>
                  <a:pt x="136" y="803"/>
                </a:moveTo>
                <a:lnTo>
                  <a:pt x="139" y="800"/>
                </a:lnTo>
                <a:lnTo>
                  <a:pt x="139" y="800"/>
                </a:lnTo>
                <a:lnTo>
                  <a:pt x="139" y="796"/>
                </a:lnTo>
                <a:lnTo>
                  <a:pt x="137" y="793"/>
                </a:lnTo>
                <a:lnTo>
                  <a:pt x="136" y="793"/>
                </a:lnTo>
                <a:lnTo>
                  <a:pt x="133" y="796"/>
                </a:lnTo>
                <a:lnTo>
                  <a:pt x="133" y="796"/>
                </a:lnTo>
                <a:lnTo>
                  <a:pt x="129" y="806"/>
                </a:lnTo>
                <a:lnTo>
                  <a:pt x="126" y="810"/>
                </a:lnTo>
                <a:lnTo>
                  <a:pt x="126" y="814"/>
                </a:lnTo>
                <a:lnTo>
                  <a:pt x="134" y="808"/>
                </a:lnTo>
                <a:lnTo>
                  <a:pt x="136" y="803"/>
                </a:lnTo>
                <a:close/>
                <a:moveTo>
                  <a:pt x="71" y="364"/>
                </a:moveTo>
                <a:lnTo>
                  <a:pt x="71" y="364"/>
                </a:lnTo>
                <a:lnTo>
                  <a:pt x="78" y="360"/>
                </a:lnTo>
                <a:lnTo>
                  <a:pt x="84" y="353"/>
                </a:lnTo>
                <a:lnTo>
                  <a:pt x="88" y="346"/>
                </a:lnTo>
                <a:lnTo>
                  <a:pt x="88" y="343"/>
                </a:lnTo>
                <a:lnTo>
                  <a:pt x="87" y="342"/>
                </a:lnTo>
                <a:lnTo>
                  <a:pt x="87" y="342"/>
                </a:lnTo>
                <a:lnTo>
                  <a:pt x="78" y="353"/>
                </a:lnTo>
                <a:lnTo>
                  <a:pt x="75" y="359"/>
                </a:lnTo>
                <a:lnTo>
                  <a:pt x="71" y="364"/>
                </a:lnTo>
                <a:lnTo>
                  <a:pt x="71" y="364"/>
                </a:lnTo>
                <a:close/>
                <a:moveTo>
                  <a:pt x="538" y="964"/>
                </a:moveTo>
                <a:lnTo>
                  <a:pt x="538" y="964"/>
                </a:lnTo>
                <a:lnTo>
                  <a:pt x="541" y="964"/>
                </a:lnTo>
                <a:lnTo>
                  <a:pt x="545" y="963"/>
                </a:lnTo>
                <a:lnTo>
                  <a:pt x="550" y="956"/>
                </a:lnTo>
                <a:lnTo>
                  <a:pt x="553" y="953"/>
                </a:lnTo>
                <a:lnTo>
                  <a:pt x="553" y="950"/>
                </a:lnTo>
                <a:lnTo>
                  <a:pt x="550" y="950"/>
                </a:lnTo>
                <a:lnTo>
                  <a:pt x="546" y="950"/>
                </a:lnTo>
                <a:lnTo>
                  <a:pt x="538" y="964"/>
                </a:lnTo>
                <a:close/>
                <a:moveTo>
                  <a:pt x="2571" y="957"/>
                </a:moveTo>
                <a:lnTo>
                  <a:pt x="2571" y="957"/>
                </a:lnTo>
                <a:lnTo>
                  <a:pt x="2581" y="949"/>
                </a:lnTo>
                <a:lnTo>
                  <a:pt x="2584" y="945"/>
                </a:lnTo>
                <a:lnTo>
                  <a:pt x="2585" y="942"/>
                </a:lnTo>
                <a:lnTo>
                  <a:pt x="2585" y="939"/>
                </a:lnTo>
                <a:lnTo>
                  <a:pt x="2571" y="952"/>
                </a:lnTo>
                <a:lnTo>
                  <a:pt x="2571" y="957"/>
                </a:lnTo>
                <a:close/>
                <a:moveTo>
                  <a:pt x="2421" y="967"/>
                </a:moveTo>
                <a:lnTo>
                  <a:pt x="2428" y="960"/>
                </a:lnTo>
                <a:lnTo>
                  <a:pt x="2429" y="957"/>
                </a:lnTo>
                <a:lnTo>
                  <a:pt x="2429" y="957"/>
                </a:lnTo>
                <a:lnTo>
                  <a:pt x="2431" y="955"/>
                </a:lnTo>
                <a:lnTo>
                  <a:pt x="2432" y="952"/>
                </a:lnTo>
                <a:lnTo>
                  <a:pt x="2433" y="950"/>
                </a:lnTo>
                <a:lnTo>
                  <a:pt x="2433" y="946"/>
                </a:lnTo>
                <a:lnTo>
                  <a:pt x="2433" y="946"/>
                </a:lnTo>
                <a:lnTo>
                  <a:pt x="2429" y="950"/>
                </a:lnTo>
                <a:lnTo>
                  <a:pt x="2425" y="956"/>
                </a:lnTo>
                <a:lnTo>
                  <a:pt x="2418" y="964"/>
                </a:lnTo>
                <a:lnTo>
                  <a:pt x="2418" y="964"/>
                </a:lnTo>
                <a:lnTo>
                  <a:pt x="2418" y="969"/>
                </a:lnTo>
                <a:lnTo>
                  <a:pt x="2421" y="967"/>
                </a:lnTo>
                <a:close/>
                <a:moveTo>
                  <a:pt x="198" y="685"/>
                </a:moveTo>
                <a:lnTo>
                  <a:pt x="198" y="685"/>
                </a:lnTo>
                <a:lnTo>
                  <a:pt x="198" y="676"/>
                </a:lnTo>
                <a:lnTo>
                  <a:pt x="195" y="669"/>
                </a:lnTo>
                <a:lnTo>
                  <a:pt x="191" y="657"/>
                </a:lnTo>
                <a:lnTo>
                  <a:pt x="191" y="657"/>
                </a:lnTo>
                <a:lnTo>
                  <a:pt x="189" y="657"/>
                </a:lnTo>
                <a:lnTo>
                  <a:pt x="189" y="660"/>
                </a:lnTo>
                <a:lnTo>
                  <a:pt x="191" y="665"/>
                </a:lnTo>
                <a:lnTo>
                  <a:pt x="191" y="665"/>
                </a:lnTo>
                <a:lnTo>
                  <a:pt x="193" y="675"/>
                </a:lnTo>
                <a:lnTo>
                  <a:pt x="195" y="679"/>
                </a:lnTo>
                <a:lnTo>
                  <a:pt x="198" y="685"/>
                </a:lnTo>
                <a:lnTo>
                  <a:pt x="198" y="685"/>
                </a:lnTo>
                <a:close/>
                <a:moveTo>
                  <a:pt x="861" y="948"/>
                </a:moveTo>
                <a:lnTo>
                  <a:pt x="861" y="948"/>
                </a:lnTo>
                <a:lnTo>
                  <a:pt x="872" y="936"/>
                </a:lnTo>
                <a:lnTo>
                  <a:pt x="876" y="931"/>
                </a:lnTo>
                <a:lnTo>
                  <a:pt x="875" y="931"/>
                </a:lnTo>
                <a:lnTo>
                  <a:pt x="874" y="932"/>
                </a:lnTo>
                <a:lnTo>
                  <a:pt x="874" y="932"/>
                </a:lnTo>
                <a:lnTo>
                  <a:pt x="864" y="941"/>
                </a:lnTo>
                <a:lnTo>
                  <a:pt x="862" y="943"/>
                </a:lnTo>
                <a:lnTo>
                  <a:pt x="861" y="948"/>
                </a:lnTo>
                <a:lnTo>
                  <a:pt x="861" y="948"/>
                </a:lnTo>
                <a:close/>
                <a:moveTo>
                  <a:pt x="2209" y="962"/>
                </a:moveTo>
                <a:lnTo>
                  <a:pt x="2209" y="962"/>
                </a:lnTo>
                <a:lnTo>
                  <a:pt x="2209" y="959"/>
                </a:lnTo>
                <a:lnTo>
                  <a:pt x="2209" y="956"/>
                </a:lnTo>
                <a:lnTo>
                  <a:pt x="2207" y="956"/>
                </a:lnTo>
                <a:lnTo>
                  <a:pt x="2206" y="957"/>
                </a:lnTo>
                <a:lnTo>
                  <a:pt x="2203" y="960"/>
                </a:lnTo>
                <a:lnTo>
                  <a:pt x="2200" y="963"/>
                </a:lnTo>
                <a:lnTo>
                  <a:pt x="2196" y="964"/>
                </a:lnTo>
                <a:lnTo>
                  <a:pt x="2193" y="969"/>
                </a:lnTo>
                <a:lnTo>
                  <a:pt x="2193" y="969"/>
                </a:lnTo>
                <a:lnTo>
                  <a:pt x="2196" y="969"/>
                </a:lnTo>
                <a:lnTo>
                  <a:pt x="2199" y="969"/>
                </a:lnTo>
                <a:lnTo>
                  <a:pt x="2202" y="967"/>
                </a:lnTo>
                <a:lnTo>
                  <a:pt x="2204" y="964"/>
                </a:lnTo>
                <a:lnTo>
                  <a:pt x="2209" y="962"/>
                </a:lnTo>
                <a:lnTo>
                  <a:pt x="2209" y="962"/>
                </a:lnTo>
                <a:close/>
                <a:moveTo>
                  <a:pt x="1086" y="995"/>
                </a:moveTo>
                <a:lnTo>
                  <a:pt x="1082" y="994"/>
                </a:lnTo>
                <a:lnTo>
                  <a:pt x="1077" y="998"/>
                </a:lnTo>
                <a:lnTo>
                  <a:pt x="1077" y="998"/>
                </a:lnTo>
                <a:lnTo>
                  <a:pt x="1079" y="998"/>
                </a:lnTo>
                <a:lnTo>
                  <a:pt x="1080" y="1000"/>
                </a:lnTo>
                <a:lnTo>
                  <a:pt x="1079" y="1001"/>
                </a:lnTo>
                <a:lnTo>
                  <a:pt x="1076" y="1005"/>
                </a:lnTo>
                <a:lnTo>
                  <a:pt x="1075" y="1007"/>
                </a:lnTo>
                <a:lnTo>
                  <a:pt x="1075" y="1008"/>
                </a:lnTo>
                <a:lnTo>
                  <a:pt x="1075" y="1008"/>
                </a:lnTo>
                <a:lnTo>
                  <a:pt x="1082" y="1004"/>
                </a:lnTo>
                <a:lnTo>
                  <a:pt x="1084" y="1000"/>
                </a:lnTo>
                <a:lnTo>
                  <a:pt x="1086" y="995"/>
                </a:lnTo>
                <a:lnTo>
                  <a:pt x="1086" y="995"/>
                </a:lnTo>
                <a:close/>
                <a:moveTo>
                  <a:pt x="671" y="994"/>
                </a:moveTo>
                <a:lnTo>
                  <a:pt x="674" y="991"/>
                </a:lnTo>
                <a:lnTo>
                  <a:pt x="677" y="988"/>
                </a:lnTo>
                <a:lnTo>
                  <a:pt x="682" y="976"/>
                </a:lnTo>
                <a:lnTo>
                  <a:pt x="682" y="976"/>
                </a:lnTo>
                <a:lnTo>
                  <a:pt x="678" y="979"/>
                </a:lnTo>
                <a:lnTo>
                  <a:pt x="675" y="983"/>
                </a:lnTo>
                <a:lnTo>
                  <a:pt x="670" y="993"/>
                </a:lnTo>
                <a:lnTo>
                  <a:pt x="671" y="994"/>
                </a:lnTo>
                <a:close/>
                <a:moveTo>
                  <a:pt x="46" y="898"/>
                </a:moveTo>
                <a:lnTo>
                  <a:pt x="46" y="898"/>
                </a:lnTo>
                <a:lnTo>
                  <a:pt x="50" y="898"/>
                </a:lnTo>
                <a:lnTo>
                  <a:pt x="53" y="897"/>
                </a:lnTo>
                <a:lnTo>
                  <a:pt x="54" y="896"/>
                </a:lnTo>
                <a:lnTo>
                  <a:pt x="53" y="894"/>
                </a:lnTo>
                <a:lnTo>
                  <a:pt x="53" y="893"/>
                </a:lnTo>
                <a:lnTo>
                  <a:pt x="50" y="891"/>
                </a:lnTo>
                <a:lnTo>
                  <a:pt x="50" y="891"/>
                </a:lnTo>
                <a:lnTo>
                  <a:pt x="46" y="889"/>
                </a:lnTo>
                <a:lnTo>
                  <a:pt x="46" y="898"/>
                </a:lnTo>
                <a:close/>
                <a:moveTo>
                  <a:pt x="42" y="894"/>
                </a:moveTo>
                <a:lnTo>
                  <a:pt x="46" y="898"/>
                </a:lnTo>
                <a:lnTo>
                  <a:pt x="46" y="889"/>
                </a:lnTo>
                <a:lnTo>
                  <a:pt x="42" y="894"/>
                </a:lnTo>
                <a:close/>
                <a:moveTo>
                  <a:pt x="269" y="915"/>
                </a:moveTo>
                <a:lnTo>
                  <a:pt x="269" y="915"/>
                </a:lnTo>
                <a:lnTo>
                  <a:pt x="269" y="920"/>
                </a:lnTo>
                <a:lnTo>
                  <a:pt x="269" y="920"/>
                </a:lnTo>
                <a:lnTo>
                  <a:pt x="272" y="920"/>
                </a:lnTo>
                <a:lnTo>
                  <a:pt x="275" y="915"/>
                </a:lnTo>
                <a:lnTo>
                  <a:pt x="278" y="914"/>
                </a:lnTo>
                <a:lnTo>
                  <a:pt x="278" y="914"/>
                </a:lnTo>
                <a:lnTo>
                  <a:pt x="278" y="911"/>
                </a:lnTo>
                <a:lnTo>
                  <a:pt x="276" y="908"/>
                </a:lnTo>
                <a:lnTo>
                  <a:pt x="275" y="908"/>
                </a:lnTo>
                <a:lnTo>
                  <a:pt x="274" y="908"/>
                </a:lnTo>
                <a:lnTo>
                  <a:pt x="272" y="912"/>
                </a:lnTo>
                <a:lnTo>
                  <a:pt x="269" y="915"/>
                </a:lnTo>
                <a:lnTo>
                  <a:pt x="269" y="915"/>
                </a:lnTo>
                <a:close/>
                <a:moveTo>
                  <a:pt x="2776" y="941"/>
                </a:moveTo>
                <a:lnTo>
                  <a:pt x="2776" y="941"/>
                </a:lnTo>
                <a:lnTo>
                  <a:pt x="2771" y="950"/>
                </a:lnTo>
                <a:lnTo>
                  <a:pt x="2769" y="955"/>
                </a:lnTo>
                <a:lnTo>
                  <a:pt x="2769" y="957"/>
                </a:lnTo>
                <a:lnTo>
                  <a:pt x="2771" y="960"/>
                </a:lnTo>
                <a:lnTo>
                  <a:pt x="2771" y="960"/>
                </a:lnTo>
                <a:lnTo>
                  <a:pt x="2772" y="955"/>
                </a:lnTo>
                <a:lnTo>
                  <a:pt x="2773" y="950"/>
                </a:lnTo>
                <a:lnTo>
                  <a:pt x="2776" y="946"/>
                </a:lnTo>
                <a:lnTo>
                  <a:pt x="2776" y="941"/>
                </a:lnTo>
                <a:lnTo>
                  <a:pt x="2776" y="941"/>
                </a:lnTo>
                <a:close/>
                <a:moveTo>
                  <a:pt x="2283" y="955"/>
                </a:moveTo>
                <a:lnTo>
                  <a:pt x="2276" y="960"/>
                </a:lnTo>
                <a:lnTo>
                  <a:pt x="2275" y="962"/>
                </a:lnTo>
                <a:lnTo>
                  <a:pt x="2272" y="972"/>
                </a:lnTo>
                <a:lnTo>
                  <a:pt x="2272" y="972"/>
                </a:lnTo>
                <a:lnTo>
                  <a:pt x="2276" y="969"/>
                </a:lnTo>
                <a:lnTo>
                  <a:pt x="2279" y="964"/>
                </a:lnTo>
                <a:lnTo>
                  <a:pt x="2283" y="955"/>
                </a:lnTo>
                <a:lnTo>
                  <a:pt x="2283" y="955"/>
                </a:lnTo>
                <a:close/>
                <a:moveTo>
                  <a:pt x="584" y="1026"/>
                </a:moveTo>
                <a:lnTo>
                  <a:pt x="584" y="1026"/>
                </a:lnTo>
                <a:lnTo>
                  <a:pt x="586" y="1029"/>
                </a:lnTo>
                <a:lnTo>
                  <a:pt x="587" y="1032"/>
                </a:lnTo>
                <a:lnTo>
                  <a:pt x="590" y="1032"/>
                </a:lnTo>
                <a:lnTo>
                  <a:pt x="594" y="1032"/>
                </a:lnTo>
                <a:lnTo>
                  <a:pt x="597" y="1033"/>
                </a:lnTo>
                <a:lnTo>
                  <a:pt x="597" y="1033"/>
                </a:lnTo>
                <a:lnTo>
                  <a:pt x="597" y="1026"/>
                </a:lnTo>
                <a:lnTo>
                  <a:pt x="597" y="1026"/>
                </a:lnTo>
                <a:lnTo>
                  <a:pt x="595" y="1026"/>
                </a:lnTo>
                <a:lnTo>
                  <a:pt x="591" y="1028"/>
                </a:lnTo>
                <a:lnTo>
                  <a:pt x="588" y="1028"/>
                </a:lnTo>
                <a:lnTo>
                  <a:pt x="584" y="1026"/>
                </a:lnTo>
                <a:lnTo>
                  <a:pt x="584" y="1026"/>
                </a:lnTo>
                <a:close/>
                <a:moveTo>
                  <a:pt x="2521" y="931"/>
                </a:moveTo>
                <a:lnTo>
                  <a:pt x="2521" y="931"/>
                </a:lnTo>
                <a:lnTo>
                  <a:pt x="2518" y="934"/>
                </a:lnTo>
                <a:lnTo>
                  <a:pt x="2516" y="936"/>
                </a:lnTo>
                <a:lnTo>
                  <a:pt x="2514" y="942"/>
                </a:lnTo>
                <a:lnTo>
                  <a:pt x="2514" y="942"/>
                </a:lnTo>
                <a:lnTo>
                  <a:pt x="2518" y="941"/>
                </a:lnTo>
                <a:lnTo>
                  <a:pt x="2521" y="938"/>
                </a:lnTo>
                <a:lnTo>
                  <a:pt x="2522" y="934"/>
                </a:lnTo>
                <a:lnTo>
                  <a:pt x="2521" y="931"/>
                </a:lnTo>
                <a:lnTo>
                  <a:pt x="2521" y="931"/>
                </a:lnTo>
                <a:close/>
                <a:moveTo>
                  <a:pt x="2270" y="973"/>
                </a:moveTo>
                <a:lnTo>
                  <a:pt x="2272" y="972"/>
                </a:lnTo>
                <a:lnTo>
                  <a:pt x="2275" y="962"/>
                </a:lnTo>
                <a:lnTo>
                  <a:pt x="2263" y="977"/>
                </a:lnTo>
                <a:lnTo>
                  <a:pt x="2270" y="973"/>
                </a:lnTo>
                <a:close/>
                <a:moveTo>
                  <a:pt x="81" y="733"/>
                </a:moveTo>
                <a:lnTo>
                  <a:pt x="82" y="727"/>
                </a:lnTo>
                <a:lnTo>
                  <a:pt x="84" y="723"/>
                </a:lnTo>
                <a:lnTo>
                  <a:pt x="84" y="723"/>
                </a:lnTo>
                <a:lnTo>
                  <a:pt x="78" y="730"/>
                </a:lnTo>
                <a:lnTo>
                  <a:pt x="75" y="733"/>
                </a:lnTo>
                <a:lnTo>
                  <a:pt x="74" y="737"/>
                </a:lnTo>
                <a:lnTo>
                  <a:pt x="81" y="733"/>
                </a:lnTo>
                <a:close/>
                <a:moveTo>
                  <a:pt x="1646" y="973"/>
                </a:moveTo>
                <a:lnTo>
                  <a:pt x="1646" y="973"/>
                </a:lnTo>
                <a:lnTo>
                  <a:pt x="1654" y="967"/>
                </a:lnTo>
                <a:lnTo>
                  <a:pt x="1656" y="964"/>
                </a:lnTo>
                <a:lnTo>
                  <a:pt x="1658" y="960"/>
                </a:lnTo>
                <a:lnTo>
                  <a:pt x="1658" y="960"/>
                </a:lnTo>
                <a:lnTo>
                  <a:pt x="1649" y="966"/>
                </a:lnTo>
                <a:lnTo>
                  <a:pt x="1648" y="969"/>
                </a:lnTo>
                <a:lnTo>
                  <a:pt x="1646" y="973"/>
                </a:lnTo>
                <a:lnTo>
                  <a:pt x="1646" y="973"/>
                </a:lnTo>
                <a:close/>
                <a:moveTo>
                  <a:pt x="1235" y="942"/>
                </a:moveTo>
                <a:lnTo>
                  <a:pt x="1235" y="942"/>
                </a:lnTo>
                <a:lnTo>
                  <a:pt x="1239" y="938"/>
                </a:lnTo>
                <a:lnTo>
                  <a:pt x="1243" y="934"/>
                </a:lnTo>
                <a:lnTo>
                  <a:pt x="1243" y="932"/>
                </a:lnTo>
                <a:lnTo>
                  <a:pt x="1242" y="932"/>
                </a:lnTo>
                <a:lnTo>
                  <a:pt x="1235" y="936"/>
                </a:lnTo>
                <a:lnTo>
                  <a:pt x="1235" y="936"/>
                </a:lnTo>
                <a:lnTo>
                  <a:pt x="1235" y="942"/>
                </a:lnTo>
                <a:lnTo>
                  <a:pt x="1235" y="942"/>
                </a:lnTo>
                <a:close/>
                <a:moveTo>
                  <a:pt x="1035" y="922"/>
                </a:moveTo>
                <a:lnTo>
                  <a:pt x="1035" y="922"/>
                </a:lnTo>
                <a:lnTo>
                  <a:pt x="1037" y="918"/>
                </a:lnTo>
                <a:lnTo>
                  <a:pt x="1035" y="917"/>
                </a:lnTo>
                <a:lnTo>
                  <a:pt x="1035" y="917"/>
                </a:lnTo>
                <a:lnTo>
                  <a:pt x="1032" y="917"/>
                </a:lnTo>
                <a:lnTo>
                  <a:pt x="1030" y="921"/>
                </a:lnTo>
                <a:lnTo>
                  <a:pt x="1028" y="924"/>
                </a:lnTo>
                <a:lnTo>
                  <a:pt x="1028" y="924"/>
                </a:lnTo>
                <a:lnTo>
                  <a:pt x="1028" y="925"/>
                </a:lnTo>
                <a:lnTo>
                  <a:pt x="1030" y="927"/>
                </a:lnTo>
                <a:lnTo>
                  <a:pt x="1032" y="925"/>
                </a:lnTo>
                <a:lnTo>
                  <a:pt x="1035" y="922"/>
                </a:lnTo>
                <a:close/>
                <a:moveTo>
                  <a:pt x="1935" y="920"/>
                </a:moveTo>
                <a:lnTo>
                  <a:pt x="1935" y="920"/>
                </a:lnTo>
                <a:lnTo>
                  <a:pt x="1933" y="918"/>
                </a:lnTo>
                <a:lnTo>
                  <a:pt x="1933" y="917"/>
                </a:lnTo>
                <a:lnTo>
                  <a:pt x="1932" y="915"/>
                </a:lnTo>
                <a:lnTo>
                  <a:pt x="1930" y="915"/>
                </a:lnTo>
                <a:lnTo>
                  <a:pt x="1926" y="918"/>
                </a:lnTo>
                <a:lnTo>
                  <a:pt x="1926" y="918"/>
                </a:lnTo>
                <a:lnTo>
                  <a:pt x="1926" y="920"/>
                </a:lnTo>
                <a:lnTo>
                  <a:pt x="1928" y="922"/>
                </a:lnTo>
                <a:lnTo>
                  <a:pt x="1928" y="924"/>
                </a:lnTo>
                <a:lnTo>
                  <a:pt x="1929" y="924"/>
                </a:lnTo>
                <a:lnTo>
                  <a:pt x="1930" y="922"/>
                </a:lnTo>
                <a:lnTo>
                  <a:pt x="1935" y="920"/>
                </a:lnTo>
                <a:lnTo>
                  <a:pt x="1935" y="920"/>
                </a:lnTo>
                <a:close/>
                <a:moveTo>
                  <a:pt x="659" y="1038"/>
                </a:moveTo>
                <a:lnTo>
                  <a:pt x="659" y="1038"/>
                </a:lnTo>
                <a:lnTo>
                  <a:pt x="659" y="1032"/>
                </a:lnTo>
                <a:lnTo>
                  <a:pt x="659" y="1029"/>
                </a:lnTo>
                <a:lnTo>
                  <a:pt x="657" y="1028"/>
                </a:lnTo>
                <a:lnTo>
                  <a:pt x="657" y="1028"/>
                </a:lnTo>
                <a:lnTo>
                  <a:pt x="657" y="1029"/>
                </a:lnTo>
                <a:lnTo>
                  <a:pt x="656" y="1031"/>
                </a:lnTo>
                <a:lnTo>
                  <a:pt x="653" y="1035"/>
                </a:lnTo>
                <a:lnTo>
                  <a:pt x="652" y="1038"/>
                </a:lnTo>
                <a:lnTo>
                  <a:pt x="653" y="1038"/>
                </a:lnTo>
                <a:lnTo>
                  <a:pt x="654" y="1039"/>
                </a:lnTo>
                <a:lnTo>
                  <a:pt x="659" y="1038"/>
                </a:lnTo>
                <a:lnTo>
                  <a:pt x="659" y="1038"/>
                </a:lnTo>
                <a:close/>
                <a:moveTo>
                  <a:pt x="2811" y="914"/>
                </a:moveTo>
                <a:lnTo>
                  <a:pt x="2811" y="914"/>
                </a:lnTo>
                <a:lnTo>
                  <a:pt x="2806" y="918"/>
                </a:lnTo>
                <a:lnTo>
                  <a:pt x="2804" y="921"/>
                </a:lnTo>
                <a:lnTo>
                  <a:pt x="2803" y="924"/>
                </a:lnTo>
                <a:lnTo>
                  <a:pt x="2803" y="924"/>
                </a:lnTo>
                <a:lnTo>
                  <a:pt x="2807" y="922"/>
                </a:lnTo>
                <a:lnTo>
                  <a:pt x="2810" y="921"/>
                </a:lnTo>
                <a:lnTo>
                  <a:pt x="2811" y="917"/>
                </a:lnTo>
                <a:lnTo>
                  <a:pt x="2811" y="914"/>
                </a:lnTo>
                <a:lnTo>
                  <a:pt x="2811" y="914"/>
                </a:lnTo>
                <a:close/>
                <a:moveTo>
                  <a:pt x="213" y="735"/>
                </a:moveTo>
                <a:lnTo>
                  <a:pt x="213" y="735"/>
                </a:lnTo>
                <a:lnTo>
                  <a:pt x="215" y="734"/>
                </a:lnTo>
                <a:lnTo>
                  <a:pt x="215" y="731"/>
                </a:lnTo>
                <a:lnTo>
                  <a:pt x="213" y="726"/>
                </a:lnTo>
                <a:lnTo>
                  <a:pt x="210" y="723"/>
                </a:lnTo>
                <a:lnTo>
                  <a:pt x="210" y="723"/>
                </a:lnTo>
                <a:lnTo>
                  <a:pt x="210" y="727"/>
                </a:lnTo>
                <a:lnTo>
                  <a:pt x="210" y="727"/>
                </a:lnTo>
                <a:lnTo>
                  <a:pt x="212" y="733"/>
                </a:lnTo>
                <a:lnTo>
                  <a:pt x="213" y="735"/>
                </a:lnTo>
                <a:lnTo>
                  <a:pt x="213" y="73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C8414A5-0325-4459-8D40-21E2200183FB}"/>
              </a:ext>
            </a:extLst>
          </p:cNvPr>
          <p:cNvSpPr txBox="1"/>
          <p:nvPr/>
        </p:nvSpPr>
        <p:spPr>
          <a:xfrm>
            <a:off x="547237" y="3874642"/>
            <a:ext cx="1712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Test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PA_任意多边形 128">
            <a:extLst>
              <a:ext uri="{FF2B5EF4-FFF2-40B4-BE49-F238E27FC236}">
                <a16:creationId xmlns:a16="http://schemas.microsoft.com/office/drawing/2014/main" id="{248CB55F-F009-4A4A-8029-9A0EF3FD1F53}"/>
              </a:ext>
            </a:extLst>
          </p:cNvPr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6801154" y="1635646"/>
            <a:ext cx="2232248" cy="772988"/>
          </a:xfrm>
          <a:custGeom>
            <a:avLst/>
            <a:gdLst/>
            <a:ahLst/>
            <a:cxnLst>
              <a:cxn ang="0">
                <a:pos x="7" y="475"/>
              </a:cxn>
              <a:cxn ang="0">
                <a:pos x="2824" y="83"/>
              </a:cxn>
              <a:cxn ang="0">
                <a:pos x="649" y="1056"/>
              </a:cxn>
              <a:cxn ang="0">
                <a:pos x="2076" y="27"/>
              </a:cxn>
              <a:cxn ang="0">
                <a:pos x="172" y="526"/>
              </a:cxn>
              <a:cxn ang="0">
                <a:pos x="1718" y="1039"/>
              </a:cxn>
              <a:cxn ang="0">
                <a:pos x="1774" y="1068"/>
              </a:cxn>
              <a:cxn ang="0">
                <a:pos x="1781" y="1032"/>
              </a:cxn>
              <a:cxn ang="0">
                <a:pos x="333" y="936"/>
              </a:cxn>
              <a:cxn ang="0">
                <a:pos x="392" y="925"/>
              </a:cxn>
              <a:cxn ang="0">
                <a:pos x="363" y="1000"/>
              </a:cxn>
              <a:cxn ang="0">
                <a:pos x="503" y="880"/>
              </a:cxn>
              <a:cxn ang="0">
                <a:pos x="1070" y="1002"/>
              </a:cxn>
              <a:cxn ang="0">
                <a:pos x="1231" y="969"/>
              </a:cxn>
              <a:cxn ang="0">
                <a:pos x="1562" y="1066"/>
              </a:cxn>
              <a:cxn ang="0">
                <a:pos x="2570" y="952"/>
              </a:cxn>
              <a:cxn ang="0">
                <a:pos x="2350" y="939"/>
              </a:cxn>
              <a:cxn ang="0">
                <a:pos x="2269" y="1060"/>
              </a:cxn>
              <a:cxn ang="0">
                <a:pos x="2003" y="943"/>
              </a:cxn>
              <a:cxn ang="0">
                <a:pos x="290" y="863"/>
              </a:cxn>
              <a:cxn ang="0">
                <a:pos x="2193" y="1080"/>
              </a:cxn>
              <a:cxn ang="0">
                <a:pos x="444" y="1031"/>
              </a:cxn>
              <a:cxn ang="0">
                <a:pos x="1999" y="1059"/>
              </a:cxn>
              <a:cxn ang="0">
                <a:pos x="2788" y="924"/>
              </a:cxn>
              <a:cxn ang="0">
                <a:pos x="1208" y="1000"/>
              </a:cxn>
              <a:cxn ang="0">
                <a:pos x="1020" y="1032"/>
              </a:cxn>
              <a:cxn ang="0">
                <a:pos x="1107" y="1032"/>
              </a:cxn>
              <a:cxn ang="0">
                <a:pos x="2071" y="1081"/>
              </a:cxn>
              <a:cxn ang="0">
                <a:pos x="1980" y="938"/>
              </a:cxn>
              <a:cxn ang="0">
                <a:pos x="46" y="415"/>
              </a:cxn>
              <a:cxn ang="0">
                <a:pos x="886" y="1049"/>
              </a:cxn>
              <a:cxn ang="0">
                <a:pos x="867" y="1023"/>
              </a:cxn>
              <a:cxn ang="0">
                <a:pos x="151" y="558"/>
              </a:cxn>
              <a:cxn ang="0">
                <a:pos x="28" y="478"/>
              </a:cxn>
              <a:cxn ang="0">
                <a:pos x="116" y="433"/>
              </a:cxn>
              <a:cxn ang="0">
                <a:pos x="1842" y="1067"/>
              </a:cxn>
              <a:cxn ang="0">
                <a:pos x="958" y="921"/>
              </a:cxn>
              <a:cxn ang="0">
                <a:pos x="50" y="891"/>
              </a:cxn>
              <a:cxn ang="0">
                <a:pos x="209" y="842"/>
              </a:cxn>
              <a:cxn ang="0">
                <a:pos x="595" y="904"/>
              </a:cxn>
              <a:cxn ang="0">
                <a:pos x="1419" y="903"/>
              </a:cxn>
              <a:cxn ang="0">
                <a:pos x="129" y="571"/>
              </a:cxn>
              <a:cxn ang="0">
                <a:pos x="668" y="1009"/>
              </a:cxn>
              <a:cxn ang="0">
                <a:pos x="54" y="727"/>
              </a:cxn>
              <a:cxn ang="0">
                <a:pos x="146" y="428"/>
              </a:cxn>
              <a:cxn ang="0">
                <a:pos x="40" y="824"/>
              </a:cxn>
              <a:cxn ang="0">
                <a:pos x="300" y="922"/>
              </a:cxn>
              <a:cxn ang="0">
                <a:pos x="234" y="807"/>
              </a:cxn>
              <a:cxn ang="0">
                <a:pos x="2516" y="34"/>
              </a:cxn>
              <a:cxn ang="0">
                <a:pos x="2397" y="1012"/>
              </a:cxn>
              <a:cxn ang="0">
                <a:pos x="2110" y="911"/>
              </a:cxn>
              <a:cxn ang="0">
                <a:pos x="179" y="845"/>
              </a:cxn>
              <a:cxn ang="0">
                <a:pos x="1700" y="907"/>
              </a:cxn>
              <a:cxn ang="0">
                <a:pos x="1617" y="931"/>
              </a:cxn>
              <a:cxn ang="0">
                <a:pos x="2731" y="1011"/>
              </a:cxn>
              <a:cxn ang="0">
                <a:pos x="1645" y="1053"/>
              </a:cxn>
              <a:cxn ang="0">
                <a:pos x="462" y="1005"/>
              </a:cxn>
              <a:cxn ang="0">
                <a:pos x="2332" y="969"/>
              </a:cxn>
              <a:cxn ang="0">
                <a:pos x="2433" y="946"/>
              </a:cxn>
              <a:cxn ang="0">
                <a:pos x="1077" y="998"/>
              </a:cxn>
              <a:cxn ang="0">
                <a:pos x="2776" y="941"/>
              </a:cxn>
              <a:cxn ang="0">
                <a:pos x="82" y="727"/>
              </a:cxn>
              <a:cxn ang="0">
                <a:pos x="1930" y="922"/>
              </a:cxn>
            </a:cxnLst>
            <a:rect l="0" t="0" r="r" b="b"/>
            <a:pathLst>
              <a:path w="2921" h="1098">
                <a:moveTo>
                  <a:pt x="633" y="1063"/>
                </a:moveTo>
                <a:lnTo>
                  <a:pt x="633" y="1063"/>
                </a:lnTo>
                <a:lnTo>
                  <a:pt x="629" y="1063"/>
                </a:lnTo>
                <a:lnTo>
                  <a:pt x="626" y="1063"/>
                </a:lnTo>
                <a:lnTo>
                  <a:pt x="625" y="1060"/>
                </a:lnTo>
                <a:lnTo>
                  <a:pt x="626" y="1054"/>
                </a:lnTo>
                <a:lnTo>
                  <a:pt x="626" y="1054"/>
                </a:lnTo>
                <a:lnTo>
                  <a:pt x="586" y="1053"/>
                </a:lnTo>
                <a:lnTo>
                  <a:pt x="542" y="1053"/>
                </a:lnTo>
                <a:lnTo>
                  <a:pt x="452" y="1052"/>
                </a:lnTo>
                <a:lnTo>
                  <a:pt x="406" y="1050"/>
                </a:lnTo>
                <a:lnTo>
                  <a:pt x="362" y="1046"/>
                </a:lnTo>
                <a:lnTo>
                  <a:pt x="320" y="1042"/>
                </a:lnTo>
                <a:lnTo>
                  <a:pt x="279" y="1035"/>
                </a:lnTo>
                <a:lnTo>
                  <a:pt x="279" y="1035"/>
                </a:lnTo>
                <a:lnTo>
                  <a:pt x="278" y="1035"/>
                </a:lnTo>
                <a:lnTo>
                  <a:pt x="275" y="1036"/>
                </a:lnTo>
                <a:lnTo>
                  <a:pt x="268" y="1042"/>
                </a:lnTo>
                <a:lnTo>
                  <a:pt x="265" y="1043"/>
                </a:lnTo>
                <a:lnTo>
                  <a:pt x="262" y="1043"/>
                </a:lnTo>
                <a:lnTo>
                  <a:pt x="260" y="1043"/>
                </a:lnTo>
                <a:lnTo>
                  <a:pt x="257" y="1039"/>
                </a:lnTo>
                <a:lnTo>
                  <a:pt x="257" y="1039"/>
                </a:lnTo>
                <a:lnTo>
                  <a:pt x="254" y="1036"/>
                </a:lnTo>
                <a:lnTo>
                  <a:pt x="250" y="1033"/>
                </a:lnTo>
                <a:lnTo>
                  <a:pt x="243" y="1032"/>
                </a:lnTo>
                <a:lnTo>
                  <a:pt x="237" y="1032"/>
                </a:lnTo>
                <a:lnTo>
                  <a:pt x="223" y="1033"/>
                </a:lnTo>
                <a:lnTo>
                  <a:pt x="210" y="1033"/>
                </a:lnTo>
                <a:lnTo>
                  <a:pt x="210" y="1033"/>
                </a:lnTo>
                <a:lnTo>
                  <a:pt x="181" y="1031"/>
                </a:lnTo>
                <a:lnTo>
                  <a:pt x="154" y="1025"/>
                </a:lnTo>
                <a:lnTo>
                  <a:pt x="130" y="1018"/>
                </a:lnTo>
                <a:lnTo>
                  <a:pt x="106" y="1008"/>
                </a:lnTo>
                <a:lnTo>
                  <a:pt x="85" y="998"/>
                </a:lnTo>
                <a:lnTo>
                  <a:pt x="64" y="987"/>
                </a:lnTo>
                <a:lnTo>
                  <a:pt x="45" y="974"/>
                </a:lnTo>
                <a:lnTo>
                  <a:pt x="26" y="962"/>
                </a:lnTo>
                <a:lnTo>
                  <a:pt x="26" y="962"/>
                </a:lnTo>
                <a:lnTo>
                  <a:pt x="18" y="934"/>
                </a:lnTo>
                <a:lnTo>
                  <a:pt x="11" y="904"/>
                </a:lnTo>
                <a:lnTo>
                  <a:pt x="7" y="875"/>
                </a:lnTo>
                <a:lnTo>
                  <a:pt x="4" y="845"/>
                </a:lnTo>
                <a:lnTo>
                  <a:pt x="2" y="814"/>
                </a:lnTo>
                <a:lnTo>
                  <a:pt x="4" y="785"/>
                </a:lnTo>
                <a:lnTo>
                  <a:pt x="7" y="755"/>
                </a:lnTo>
                <a:lnTo>
                  <a:pt x="11" y="727"/>
                </a:lnTo>
                <a:lnTo>
                  <a:pt x="11" y="727"/>
                </a:lnTo>
                <a:lnTo>
                  <a:pt x="7" y="629"/>
                </a:lnTo>
                <a:lnTo>
                  <a:pt x="5" y="578"/>
                </a:lnTo>
                <a:lnTo>
                  <a:pt x="5" y="526"/>
                </a:lnTo>
                <a:lnTo>
                  <a:pt x="7" y="475"/>
                </a:lnTo>
                <a:lnTo>
                  <a:pt x="8" y="423"/>
                </a:lnTo>
                <a:lnTo>
                  <a:pt x="11" y="374"/>
                </a:lnTo>
                <a:lnTo>
                  <a:pt x="16" y="326"/>
                </a:lnTo>
                <a:lnTo>
                  <a:pt x="16" y="326"/>
                </a:lnTo>
                <a:lnTo>
                  <a:pt x="14" y="331"/>
                </a:lnTo>
                <a:lnTo>
                  <a:pt x="11" y="335"/>
                </a:lnTo>
                <a:lnTo>
                  <a:pt x="7" y="339"/>
                </a:lnTo>
                <a:lnTo>
                  <a:pt x="4" y="341"/>
                </a:lnTo>
                <a:lnTo>
                  <a:pt x="0" y="341"/>
                </a:lnTo>
                <a:lnTo>
                  <a:pt x="0" y="341"/>
                </a:lnTo>
                <a:lnTo>
                  <a:pt x="40" y="273"/>
                </a:lnTo>
                <a:lnTo>
                  <a:pt x="82" y="208"/>
                </a:lnTo>
                <a:lnTo>
                  <a:pt x="104" y="178"/>
                </a:lnTo>
                <a:lnTo>
                  <a:pt x="126" y="147"/>
                </a:lnTo>
                <a:lnTo>
                  <a:pt x="148" y="117"/>
                </a:lnTo>
                <a:lnTo>
                  <a:pt x="172" y="89"/>
                </a:lnTo>
                <a:lnTo>
                  <a:pt x="172" y="89"/>
                </a:lnTo>
                <a:lnTo>
                  <a:pt x="178" y="74"/>
                </a:lnTo>
                <a:lnTo>
                  <a:pt x="185" y="61"/>
                </a:lnTo>
                <a:lnTo>
                  <a:pt x="195" y="51"/>
                </a:lnTo>
                <a:lnTo>
                  <a:pt x="205" y="41"/>
                </a:lnTo>
                <a:lnTo>
                  <a:pt x="217" y="34"/>
                </a:lnTo>
                <a:lnTo>
                  <a:pt x="231" y="29"/>
                </a:lnTo>
                <a:lnTo>
                  <a:pt x="245" y="23"/>
                </a:lnTo>
                <a:lnTo>
                  <a:pt x="262" y="19"/>
                </a:lnTo>
                <a:lnTo>
                  <a:pt x="262" y="19"/>
                </a:lnTo>
                <a:lnTo>
                  <a:pt x="281" y="13"/>
                </a:lnTo>
                <a:lnTo>
                  <a:pt x="299" y="10"/>
                </a:lnTo>
                <a:lnTo>
                  <a:pt x="340" y="5"/>
                </a:lnTo>
                <a:lnTo>
                  <a:pt x="383" y="2"/>
                </a:lnTo>
                <a:lnTo>
                  <a:pt x="428" y="0"/>
                </a:lnTo>
                <a:lnTo>
                  <a:pt x="475" y="0"/>
                </a:lnTo>
                <a:lnTo>
                  <a:pt x="519" y="3"/>
                </a:lnTo>
                <a:lnTo>
                  <a:pt x="608" y="9"/>
                </a:lnTo>
                <a:lnTo>
                  <a:pt x="608" y="9"/>
                </a:lnTo>
                <a:lnTo>
                  <a:pt x="715" y="6"/>
                </a:lnTo>
                <a:lnTo>
                  <a:pt x="819" y="6"/>
                </a:lnTo>
                <a:lnTo>
                  <a:pt x="1030" y="8"/>
                </a:lnTo>
                <a:lnTo>
                  <a:pt x="1134" y="8"/>
                </a:lnTo>
                <a:lnTo>
                  <a:pt x="1239" y="8"/>
                </a:lnTo>
                <a:lnTo>
                  <a:pt x="1346" y="5"/>
                </a:lnTo>
                <a:lnTo>
                  <a:pt x="1451" y="0"/>
                </a:lnTo>
                <a:lnTo>
                  <a:pt x="2653" y="23"/>
                </a:lnTo>
                <a:lnTo>
                  <a:pt x="2653" y="23"/>
                </a:lnTo>
                <a:lnTo>
                  <a:pt x="2681" y="24"/>
                </a:lnTo>
                <a:lnTo>
                  <a:pt x="2706" y="27"/>
                </a:lnTo>
                <a:lnTo>
                  <a:pt x="2730" y="33"/>
                </a:lnTo>
                <a:lnTo>
                  <a:pt x="2752" y="40"/>
                </a:lnTo>
                <a:lnTo>
                  <a:pt x="2772" y="48"/>
                </a:lnTo>
                <a:lnTo>
                  <a:pt x="2790" y="58"/>
                </a:lnTo>
                <a:lnTo>
                  <a:pt x="2809" y="69"/>
                </a:lnTo>
                <a:lnTo>
                  <a:pt x="2824" y="83"/>
                </a:lnTo>
                <a:lnTo>
                  <a:pt x="2838" y="97"/>
                </a:lnTo>
                <a:lnTo>
                  <a:pt x="2849" y="114"/>
                </a:lnTo>
                <a:lnTo>
                  <a:pt x="2861" y="131"/>
                </a:lnTo>
                <a:lnTo>
                  <a:pt x="2870" y="151"/>
                </a:lnTo>
                <a:lnTo>
                  <a:pt x="2879" y="171"/>
                </a:lnTo>
                <a:lnTo>
                  <a:pt x="2884" y="193"/>
                </a:lnTo>
                <a:lnTo>
                  <a:pt x="2890" y="215"/>
                </a:lnTo>
                <a:lnTo>
                  <a:pt x="2894" y="239"/>
                </a:lnTo>
                <a:lnTo>
                  <a:pt x="2894" y="239"/>
                </a:lnTo>
                <a:lnTo>
                  <a:pt x="2893" y="270"/>
                </a:lnTo>
                <a:lnTo>
                  <a:pt x="2893" y="301"/>
                </a:lnTo>
                <a:lnTo>
                  <a:pt x="2896" y="363"/>
                </a:lnTo>
                <a:lnTo>
                  <a:pt x="2901" y="423"/>
                </a:lnTo>
                <a:lnTo>
                  <a:pt x="2907" y="482"/>
                </a:lnTo>
                <a:lnTo>
                  <a:pt x="2907" y="482"/>
                </a:lnTo>
                <a:lnTo>
                  <a:pt x="2910" y="516"/>
                </a:lnTo>
                <a:lnTo>
                  <a:pt x="2911" y="551"/>
                </a:lnTo>
                <a:lnTo>
                  <a:pt x="2913" y="619"/>
                </a:lnTo>
                <a:lnTo>
                  <a:pt x="2914" y="688"/>
                </a:lnTo>
                <a:lnTo>
                  <a:pt x="2917" y="723"/>
                </a:lnTo>
                <a:lnTo>
                  <a:pt x="2921" y="758"/>
                </a:lnTo>
                <a:lnTo>
                  <a:pt x="2921" y="758"/>
                </a:lnTo>
                <a:lnTo>
                  <a:pt x="2900" y="800"/>
                </a:lnTo>
                <a:lnTo>
                  <a:pt x="2879" y="841"/>
                </a:lnTo>
                <a:lnTo>
                  <a:pt x="2855" y="882"/>
                </a:lnTo>
                <a:lnTo>
                  <a:pt x="2831" y="920"/>
                </a:lnTo>
                <a:lnTo>
                  <a:pt x="2804" y="956"/>
                </a:lnTo>
                <a:lnTo>
                  <a:pt x="2790" y="973"/>
                </a:lnTo>
                <a:lnTo>
                  <a:pt x="2775" y="990"/>
                </a:lnTo>
                <a:lnTo>
                  <a:pt x="2759" y="1005"/>
                </a:lnTo>
                <a:lnTo>
                  <a:pt x="2743" y="1021"/>
                </a:lnTo>
                <a:lnTo>
                  <a:pt x="2726" y="1036"/>
                </a:lnTo>
                <a:lnTo>
                  <a:pt x="2709" y="1050"/>
                </a:lnTo>
                <a:lnTo>
                  <a:pt x="2709" y="1050"/>
                </a:lnTo>
                <a:lnTo>
                  <a:pt x="2699" y="1056"/>
                </a:lnTo>
                <a:lnTo>
                  <a:pt x="2689" y="1061"/>
                </a:lnTo>
                <a:lnTo>
                  <a:pt x="2668" y="1070"/>
                </a:lnTo>
                <a:lnTo>
                  <a:pt x="2644" y="1077"/>
                </a:lnTo>
                <a:lnTo>
                  <a:pt x="2619" y="1081"/>
                </a:lnTo>
                <a:lnTo>
                  <a:pt x="2594" y="1085"/>
                </a:lnTo>
                <a:lnTo>
                  <a:pt x="2565" y="1087"/>
                </a:lnTo>
                <a:lnTo>
                  <a:pt x="2508" y="1090"/>
                </a:lnTo>
                <a:lnTo>
                  <a:pt x="2508" y="1090"/>
                </a:lnTo>
                <a:lnTo>
                  <a:pt x="2363" y="1092"/>
                </a:lnTo>
                <a:lnTo>
                  <a:pt x="2224" y="1095"/>
                </a:lnTo>
                <a:lnTo>
                  <a:pt x="1942" y="1098"/>
                </a:lnTo>
                <a:lnTo>
                  <a:pt x="1942" y="1098"/>
                </a:lnTo>
                <a:lnTo>
                  <a:pt x="1909" y="1098"/>
                </a:lnTo>
                <a:lnTo>
                  <a:pt x="1880" y="1098"/>
                </a:lnTo>
                <a:lnTo>
                  <a:pt x="1818" y="1095"/>
                </a:lnTo>
                <a:lnTo>
                  <a:pt x="649" y="1056"/>
                </a:lnTo>
                <a:lnTo>
                  <a:pt x="649" y="1056"/>
                </a:lnTo>
                <a:lnTo>
                  <a:pt x="645" y="1057"/>
                </a:lnTo>
                <a:lnTo>
                  <a:pt x="640" y="1059"/>
                </a:lnTo>
                <a:lnTo>
                  <a:pt x="633" y="1063"/>
                </a:lnTo>
                <a:lnTo>
                  <a:pt x="633" y="1063"/>
                </a:lnTo>
                <a:close/>
                <a:moveTo>
                  <a:pt x="2785" y="862"/>
                </a:moveTo>
                <a:lnTo>
                  <a:pt x="2785" y="862"/>
                </a:lnTo>
                <a:lnTo>
                  <a:pt x="2797" y="860"/>
                </a:lnTo>
                <a:lnTo>
                  <a:pt x="2809" y="858"/>
                </a:lnTo>
                <a:lnTo>
                  <a:pt x="2820" y="853"/>
                </a:lnTo>
                <a:lnTo>
                  <a:pt x="2830" y="849"/>
                </a:lnTo>
                <a:lnTo>
                  <a:pt x="2838" y="844"/>
                </a:lnTo>
                <a:lnTo>
                  <a:pt x="2848" y="838"/>
                </a:lnTo>
                <a:lnTo>
                  <a:pt x="2855" y="832"/>
                </a:lnTo>
                <a:lnTo>
                  <a:pt x="2862" y="824"/>
                </a:lnTo>
                <a:lnTo>
                  <a:pt x="2869" y="817"/>
                </a:lnTo>
                <a:lnTo>
                  <a:pt x="2875" y="808"/>
                </a:lnTo>
                <a:lnTo>
                  <a:pt x="2886" y="790"/>
                </a:lnTo>
                <a:lnTo>
                  <a:pt x="2893" y="769"/>
                </a:lnTo>
                <a:lnTo>
                  <a:pt x="2900" y="748"/>
                </a:lnTo>
                <a:lnTo>
                  <a:pt x="2900" y="748"/>
                </a:lnTo>
                <a:lnTo>
                  <a:pt x="2899" y="688"/>
                </a:lnTo>
                <a:lnTo>
                  <a:pt x="2897" y="629"/>
                </a:lnTo>
                <a:lnTo>
                  <a:pt x="2893" y="512"/>
                </a:lnTo>
                <a:lnTo>
                  <a:pt x="2884" y="395"/>
                </a:lnTo>
                <a:lnTo>
                  <a:pt x="2877" y="279"/>
                </a:lnTo>
                <a:lnTo>
                  <a:pt x="2877" y="279"/>
                </a:lnTo>
                <a:lnTo>
                  <a:pt x="2877" y="260"/>
                </a:lnTo>
                <a:lnTo>
                  <a:pt x="2877" y="244"/>
                </a:lnTo>
                <a:lnTo>
                  <a:pt x="2876" y="227"/>
                </a:lnTo>
                <a:lnTo>
                  <a:pt x="2873" y="211"/>
                </a:lnTo>
                <a:lnTo>
                  <a:pt x="2869" y="196"/>
                </a:lnTo>
                <a:lnTo>
                  <a:pt x="2865" y="182"/>
                </a:lnTo>
                <a:lnTo>
                  <a:pt x="2861" y="169"/>
                </a:lnTo>
                <a:lnTo>
                  <a:pt x="2854" y="155"/>
                </a:lnTo>
                <a:lnTo>
                  <a:pt x="2848" y="144"/>
                </a:lnTo>
                <a:lnTo>
                  <a:pt x="2840" y="133"/>
                </a:lnTo>
                <a:lnTo>
                  <a:pt x="2824" y="111"/>
                </a:lnTo>
                <a:lnTo>
                  <a:pt x="2806" y="92"/>
                </a:lnTo>
                <a:lnTo>
                  <a:pt x="2786" y="75"/>
                </a:lnTo>
                <a:lnTo>
                  <a:pt x="2786" y="75"/>
                </a:lnTo>
                <a:lnTo>
                  <a:pt x="2734" y="68"/>
                </a:lnTo>
                <a:lnTo>
                  <a:pt x="2682" y="62"/>
                </a:lnTo>
                <a:lnTo>
                  <a:pt x="2629" y="60"/>
                </a:lnTo>
                <a:lnTo>
                  <a:pt x="2574" y="55"/>
                </a:lnTo>
                <a:lnTo>
                  <a:pt x="2466" y="50"/>
                </a:lnTo>
                <a:lnTo>
                  <a:pt x="2412" y="45"/>
                </a:lnTo>
                <a:lnTo>
                  <a:pt x="2360" y="41"/>
                </a:lnTo>
                <a:lnTo>
                  <a:pt x="2360" y="41"/>
                </a:lnTo>
                <a:lnTo>
                  <a:pt x="2314" y="37"/>
                </a:lnTo>
                <a:lnTo>
                  <a:pt x="2268" y="34"/>
                </a:lnTo>
                <a:lnTo>
                  <a:pt x="2172" y="30"/>
                </a:lnTo>
                <a:lnTo>
                  <a:pt x="2076" y="27"/>
                </a:lnTo>
                <a:lnTo>
                  <a:pt x="1980" y="27"/>
                </a:lnTo>
                <a:lnTo>
                  <a:pt x="1786" y="27"/>
                </a:lnTo>
                <a:lnTo>
                  <a:pt x="1689" y="26"/>
                </a:lnTo>
                <a:lnTo>
                  <a:pt x="1593" y="22"/>
                </a:lnTo>
                <a:lnTo>
                  <a:pt x="1593" y="22"/>
                </a:lnTo>
                <a:lnTo>
                  <a:pt x="1550" y="20"/>
                </a:lnTo>
                <a:lnTo>
                  <a:pt x="1505" y="19"/>
                </a:lnTo>
                <a:lnTo>
                  <a:pt x="1416" y="19"/>
                </a:lnTo>
                <a:lnTo>
                  <a:pt x="1329" y="22"/>
                </a:lnTo>
                <a:lnTo>
                  <a:pt x="1243" y="24"/>
                </a:lnTo>
                <a:lnTo>
                  <a:pt x="1157" y="27"/>
                </a:lnTo>
                <a:lnTo>
                  <a:pt x="1070" y="30"/>
                </a:lnTo>
                <a:lnTo>
                  <a:pt x="986" y="30"/>
                </a:lnTo>
                <a:lnTo>
                  <a:pt x="942" y="29"/>
                </a:lnTo>
                <a:lnTo>
                  <a:pt x="900" y="27"/>
                </a:lnTo>
                <a:lnTo>
                  <a:pt x="900" y="27"/>
                </a:lnTo>
                <a:lnTo>
                  <a:pt x="848" y="26"/>
                </a:lnTo>
                <a:lnTo>
                  <a:pt x="796" y="24"/>
                </a:lnTo>
                <a:lnTo>
                  <a:pt x="694" y="26"/>
                </a:lnTo>
                <a:lnTo>
                  <a:pt x="642" y="27"/>
                </a:lnTo>
                <a:lnTo>
                  <a:pt x="590" y="27"/>
                </a:lnTo>
                <a:lnTo>
                  <a:pt x="536" y="26"/>
                </a:lnTo>
                <a:lnTo>
                  <a:pt x="483" y="22"/>
                </a:lnTo>
                <a:lnTo>
                  <a:pt x="483" y="22"/>
                </a:lnTo>
                <a:lnTo>
                  <a:pt x="487" y="24"/>
                </a:lnTo>
                <a:lnTo>
                  <a:pt x="493" y="27"/>
                </a:lnTo>
                <a:lnTo>
                  <a:pt x="493" y="27"/>
                </a:lnTo>
                <a:lnTo>
                  <a:pt x="489" y="29"/>
                </a:lnTo>
                <a:lnTo>
                  <a:pt x="484" y="27"/>
                </a:lnTo>
                <a:lnTo>
                  <a:pt x="477" y="26"/>
                </a:lnTo>
                <a:lnTo>
                  <a:pt x="477" y="26"/>
                </a:lnTo>
                <a:lnTo>
                  <a:pt x="448" y="24"/>
                </a:lnTo>
                <a:lnTo>
                  <a:pt x="418" y="26"/>
                </a:lnTo>
                <a:lnTo>
                  <a:pt x="359" y="29"/>
                </a:lnTo>
                <a:lnTo>
                  <a:pt x="302" y="33"/>
                </a:lnTo>
                <a:lnTo>
                  <a:pt x="248" y="38"/>
                </a:lnTo>
                <a:lnTo>
                  <a:pt x="248" y="38"/>
                </a:lnTo>
                <a:lnTo>
                  <a:pt x="240" y="44"/>
                </a:lnTo>
                <a:lnTo>
                  <a:pt x="231" y="50"/>
                </a:lnTo>
                <a:lnTo>
                  <a:pt x="217" y="64"/>
                </a:lnTo>
                <a:lnTo>
                  <a:pt x="193" y="90"/>
                </a:lnTo>
                <a:lnTo>
                  <a:pt x="193" y="90"/>
                </a:lnTo>
                <a:lnTo>
                  <a:pt x="188" y="106"/>
                </a:lnTo>
                <a:lnTo>
                  <a:pt x="185" y="123"/>
                </a:lnTo>
                <a:lnTo>
                  <a:pt x="181" y="138"/>
                </a:lnTo>
                <a:lnTo>
                  <a:pt x="175" y="155"/>
                </a:lnTo>
                <a:lnTo>
                  <a:pt x="175" y="155"/>
                </a:lnTo>
                <a:lnTo>
                  <a:pt x="171" y="275"/>
                </a:lnTo>
                <a:lnTo>
                  <a:pt x="170" y="336"/>
                </a:lnTo>
                <a:lnTo>
                  <a:pt x="170" y="400"/>
                </a:lnTo>
                <a:lnTo>
                  <a:pt x="171" y="463"/>
                </a:lnTo>
                <a:lnTo>
                  <a:pt x="172" y="526"/>
                </a:lnTo>
                <a:lnTo>
                  <a:pt x="177" y="588"/>
                </a:lnTo>
                <a:lnTo>
                  <a:pt x="182" y="648"/>
                </a:lnTo>
                <a:lnTo>
                  <a:pt x="182" y="648"/>
                </a:lnTo>
                <a:lnTo>
                  <a:pt x="189" y="676"/>
                </a:lnTo>
                <a:lnTo>
                  <a:pt x="198" y="705"/>
                </a:lnTo>
                <a:lnTo>
                  <a:pt x="208" y="731"/>
                </a:lnTo>
                <a:lnTo>
                  <a:pt x="219" y="755"/>
                </a:lnTo>
                <a:lnTo>
                  <a:pt x="231" y="779"/>
                </a:lnTo>
                <a:lnTo>
                  <a:pt x="245" y="799"/>
                </a:lnTo>
                <a:lnTo>
                  <a:pt x="254" y="808"/>
                </a:lnTo>
                <a:lnTo>
                  <a:pt x="262" y="817"/>
                </a:lnTo>
                <a:lnTo>
                  <a:pt x="271" y="824"/>
                </a:lnTo>
                <a:lnTo>
                  <a:pt x="281" y="831"/>
                </a:lnTo>
                <a:lnTo>
                  <a:pt x="281" y="831"/>
                </a:lnTo>
                <a:lnTo>
                  <a:pt x="302" y="837"/>
                </a:lnTo>
                <a:lnTo>
                  <a:pt x="321" y="841"/>
                </a:lnTo>
                <a:lnTo>
                  <a:pt x="363" y="846"/>
                </a:lnTo>
                <a:lnTo>
                  <a:pt x="408" y="849"/>
                </a:lnTo>
                <a:lnTo>
                  <a:pt x="453" y="851"/>
                </a:lnTo>
                <a:lnTo>
                  <a:pt x="498" y="851"/>
                </a:lnTo>
                <a:lnTo>
                  <a:pt x="543" y="849"/>
                </a:lnTo>
                <a:lnTo>
                  <a:pt x="632" y="848"/>
                </a:lnTo>
                <a:lnTo>
                  <a:pt x="632" y="848"/>
                </a:lnTo>
                <a:lnTo>
                  <a:pt x="791" y="849"/>
                </a:lnTo>
                <a:lnTo>
                  <a:pt x="948" y="852"/>
                </a:lnTo>
                <a:lnTo>
                  <a:pt x="1104" y="855"/>
                </a:lnTo>
                <a:lnTo>
                  <a:pt x="1259" y="859"/>
                </a:lnTo>
                <a:lnTo>
                  <a:pt x="1569" y="870"/>
                </a:lnTo>
                <a:lnTo>
                  <a:pt x="1883" y="883"/>
                </a:lnTo>
                <a:lnTo>
                  <a:pt x="1883" y="883"/>
                </a:lnTo>
                <a:lnTo>
                  <a:pt x="2019" y="889"/>
                </a:lnTo>
                <a:lnTo>
                  <a:pt x="2157" y="893"/>
                </a:lnTo>
                <a:lnTo>
                  <a:pt x="2296" y="896"/>
                </a:lnTo>
                <a:lnTo>
                  <a:pt x="2366" y="896"/>
                </a:lnTo>
                <a:lnTo>
                  <a:pt x="2436" y="894"/>
                </a:lnTo>
                <a:lnTo>
                  <a:pt x="2436" y="894"/>
                </a:lnTo>
                <a:lnTo>
                  <a:pt x="2516" y="893"/>
                </a:lnTo>
                <a:lnTo>
                  <a:pt x="2596" y="891"/>
                </a:lnTo>
                <a:lnTo>
                  <a:pt x="2637" y="890"/>
                </a:lnTo>
                <a:lnTo>
                  <a:pt x="2679" y="887"/>
                </a:lnTo>
                <a:lnTo>
                  <a:pt x="2720" y="883"/>
                </a:lnTo>
                <a:lnTo>
                  <a:pt x="2761" y="877"/>
                </a:lnTo>
                <a:lnTo>
                  <a:pt x="2761" y="877"/>
                </a:lnTo>
                <a:lnTo>
                  <a:pt x="2762" y="872"/>
                </a:lnTo>
                <a:lnTo>
                  <a:pt x="2765" y="868"/>
                </a:lnTo>
                <a:lnTo>
                  <a:pt x="2768" y="866"/>
                </a:lnTo>
                <a:lnTo>
                  <a:pt x="2771" y="863"/>
                </a:lnTo>
                <a:lnTo>
                  <a:pt x="2778" y="862"/>
                </a:lnTo>
                <a:lnTo>
                  <a:pt x="2785" y="862"/>
                </a:lnTo>
                <a:lnTo>
                  <a:pt x="2785" y="862"/>
                </a:lnTo>
                <a:close/>
                <a:moveTo>
                  <a:pt x="1718" y="1039"/>
                </a:moveTo>
                <a:lnTo>
                  <a:pt x="1718" y="1039"/>
                </a:lnTo>
                <a:lnTo>
                  <a:pt x="1727" y="1025"/>
                </a:lnTo>
                <a:lnTo>
                  <a:pt x="1734" y="1012"/>
                </a:lnTo>
                <a:lnTo>
                  <a:pt x="1748" y="983"/>
                </a:lnTo>
                <a:lnTo>
                  <a:pt x="1763" y="955"/>
                </a:lnTo>
                <a:lnTo>
                  <a:pt x="1772" y="942"/>
                </a:lnTo>
                <a:lnTo>
                  <a:pt x="1781" y="929"/>
                </a:lnTo>
                <a:lnTo>
                  <a:pt x="1749" y="998"/>
                </a:lnTo>
                <a:lnTo>
                  <a:pt x="1749" y="998"/>
                </a:lnTo>
                <a:lnTo>
                  <a:pt x="1798" y="945"/>
                </a:lnTo>
                <a:lnTo>
                  <a:pt x="1824" y="921"/>
                </a:lnTo>
                <a:lnTo>
                  <a:pt x="1850" y="897"/>
                </a:lnTo>
                <a:lnTo>
                  <a:pt x="1850" y="897"/>
                </a:lnTo>
                <a:lnTo>
                  <a:pt x="1842" y="896"/>
                </a:lnTo>
                <a:lnTo>
                  <a:pt x="1831" y="896"/>
                </a:lnTo>
                <a:lnTo>
                  <a:pt x="1809" y="896"/>
                </a:lnTo>
                <a:lnTo>
                  <a:pt x="1809" y="896"/>
                </a:lnTo>
                <a:lnTo>
                  <a:pt x="1807" y="896"/>
                </a:lnTo>
                <a:lnTo>
                  <a:pt x="1804" y="897"/>
                </a:lnTo>
                <a:lnTo>
                  <a:pt x="1801" y="901"/>
                </a:lnTo>
                <a:lnTo>
                  <a:pt x="1800" y="907"/>
                </a:lnTo>
                <a:lnTo>
                  <a:pt x="1798" y="910"/>
                </a:lnTo>
                <a:lnTo>
                  <a:pt x="1795" y="912"/>
                </a:lnTo>
                <a:lnTo>
                  <a:pt x="1795" y="912"/>
                </a:lnTo>
                <a:lnTo>
                  <a:pt x="1794" y="910"/>
                </a:lnTo>
                <a:lnTo>
                  <a:pt x="1794" y="907"/>
                </a:lnTo>
                <a:lnTo>
                  <a:pt x="1795" y="901"/>
                </a:lnTo>
                <a:lnTo>
                  <a:pt x="1798" y="897"/>
                </a:lnTo>
                <a:lnTo>
                  <a:pt x="1798" y="896"/>
                </a:lnTo>
                <a:lnTo>
                  <a:pt x="1797" y="894"/>
                </a:lnTo>
                <a:lnTo>
                  <a:pt x="1797" y="894"/>
                </a:lnTo>
                <a:lnTo>
                  <a:pt x="1791" y="893"/>
                </a:lnTo>
                <a:lnTo>
                  <a:pt x="1783" y="893"/>
                </a:lnTo>
                <a:lnTo>
                  <a:pt x="1770" y="894"/>
                </a:lnTo>
                <a:lnTo>
                  <a:pt x="1770" y="894"/>
                </a:lnTo>
                <a:lnTo>
                  <a:pt x="1773" y="898"/>
                </a:lnTo>
                <a:lnTo>
                  <a:pt x="1772" y="903"/>
                </a:lnTo>
                <a:lnTo>
                  <a:pt x="1770" y="907"/>
                </a:lnTo>
                <a:lnTo>
                  <a:pt x="1769" y="911"/>
                </a:lnTo>
                <a:lnTo>
                  <a:pt x="1769" y="911"/>
                </a:lnTo>
                <a:lnTo>
                  <a:pt x="1739" y="952"/>
                </a:lnTo>
                <a:lnTo>
                  <a:pt x="1710" y="991"/>
                </a:lnTo>
                <a:lnTo>
                  <a:pt x="1682" y="1032"/>
                </a:lnTo>
                <a:lnTo>
                  <a:pt x="1668" y="1053"/>
                </a:lnTo>
                <a:lnTo>
                  <a:pt x="1655" y="1074"/>
                </a:lnTo>
                <a:lnTo>
                  <a:pt x="1655" y="1074"/>
                </a:lnTo>
                <a:lnTo>
                  <a:pt x="1673" y="1077"/>
                </a:lnTo>
                <a:lnTo>
                  <a:pt x="1691" y="1078"/>
                </a:lnTo>
                <a:lnTo>
                  <a:pt x="1710" y="1078"/>
                </a:lnTo>
                <a:lnTo>
                  <a:pt x="1728" y="1078"/>
                </a:lnTo>
                <a:lnTo>
                  <a:pt x="1745" y="1077"/>
                </a:lnTo>
                <a:lnTo>
                  <a:pt x="1760" y="1074"/>
                </a:lnTo>
                <a:lnTo>
                  <a:pt x="1774" y="1068"/>
                </a:lnTo>
                <a:lnTo>
                  <a:pt x="1784" y="1063"/>
                </a:lnTo>
                <a:lnTo>
                  <a:pt x="1784" y="1063"/>
                </a:lnTo>
                <a:lnTo>
                  <a:pt x="1783" y="1060"/>
                </a:lnTo>
                <a:lnTo>
                  <a:pt x="1784" y="1057"/>
                </a:lnTo>
                <a:lnTo>
                  <a:pt x="1786" y="1056"/>
                </a:lnTo>
                <a:lnTo>
                  <a:pt x="1788" y="1054"/>
                </a:lnTo>
                <a:lnTo>
                  <a:pt x="1790" y="1053"/>
                </a:lnTo>
                <a:lnTo>
                  <a:pt x="1793" y="1053"/>
                </a:lnTo>
                <a:lnTo>
                  <a:pt x="1794" y="1054"/>
                </a:lnTo>
                <a:lnTo>
                  <a:pt x="1793" y="1057"/>
                </a:lnTo>
                <a:lnTo>
                  <a:pt x="1793" y="1057"/>
                </a:lnTo>
                <a:lnTo>
                  <a:pt x="1788" y="1064"/>
                </a:lnTo>
                <a:lnTo>
                  <a:pt x="1783" y="1070"/>
                </a:lnTo>
                <a:lnTo>
                  <a:pt x="1772" y="1080"/>
                </a:lnTo>
                <a:lnTo>
                  <a:pt x="1822" y="1080"/>
                </a:lnTo>
                <a:lnTo>
                  <a:pt x="1822" y="1080"/>
                </a:lnTo>
                <a:lnTo>
                  <a:pt x="1832" y="1061"/>
                </a:lnTo>
                <a:lnTo>
                  <a:pt x="1843" y="1045"/>
                </a:lnTo>
                <a:lnTo>
                  <a:pt x="1866" y="1011"/>
                </a:lnTo>
                <a:lnTo>
                  <a:pt x="1866" y="1011"/>
                </a:lnTo>
                <a:lnTo>
                  <a:pt x="1866" y="1011"/>
                </a:lnTo>
                <a:lnTo>
                  <a:pt x="1870" y="1008"/>
                </a:lnTo>
                <a:lnTo>
                  <a:pt x="1873" y="1004"/>
                </a:lnTo>
                <a:lnTo>
                  <a:pt x="1878" y="993"/>
                </a:lnTo>
                <a:lnTo>
                  <a:pt x="1874" y="993"/>
                </a:lnTo>
                <a:lnTo>
                  <a:pt x="1874" y="993"/>
                </a:lnTo>
                <a:lnTo>
                  <a:pt x="1888" y="976"/>
                </a:lnTo>
                <a:lnTo>
                  <a:pt x="1901" y="957"/>
                </a:lnTo>
                <a:lnTo>
                  <a:pt x="1912" y="939"/>
                </a:lnTo>
                <a:lnTo>
                  <a:pt x="1923" y="921"/>
                </a:lnTo>
                <a:lnTo>
                  <a:pt x="1791" y="1049"/>
                </a:lnTo>
                <a:lnTo>
                  <a:pt x="1791" y="1049"/>
                </a:lnTo>
                <a:lnTo>
                  <a:pt x="1824" y="1009"/>
                </a:lnTo>
                <a:lnTo>
                  <a:pt x="1857" y="972"/>
                </a:lnTo>
                <a:lnTo>
                  <a:pt x="1892" y="936"/>
                </a:lnTo>
                <a:lnTo>
                  <a:pt x="1929" y="901"/>
                </a:lnTo>
                <a:lnTo>
                  <a:pt x="1929" y="901"/>
                </a:lnTo>
                <a:lnTo>
                  <a:pt x="1918" y="898"/>
                </a:lnTo>
                <a:lnTo>
                  <a:pt x="1905" y="898"/>
                </a:lnTo>
                <a:lnTo>
                  <a:pt x="1878" y="898"/>
                </a:lnTo>
                <a:lnTo>
                  <a:pt x="1878" y="898"/>
                </a:lnTo>
                <a:lnTo>
                  <a:pt x="1866" y="921"/>
                </a:lnTo>
                <a:lnTo>
                  <a:pt x="1853" y="943"/>
                </a:lnTo>
                <a:lnTo>
                  <a:pt x="1825" y="987"/>
                </a:lnTo>
                <a:lnTo>
                  <a:pt x="1825" y="987"/>
                </a:lnTo>
                <a:lnTo>
                  <a:pt x="1821" y="984"/>
                </a:lnTo>
                <a:lnTo>
                  <a:pt x="1818" y="984"/>
                </a:lnTo>
                <a:lnTo>
                  <a:pt x="1818" y="984"/>
                </a:lnTo>
                <a:lnTo>
                  <a:pt x="1818" y="984"/>
                </a:lnTo>
                <a:lnTo>
                  <a:pt x="1800" y="1011"/>
                </a:lnTo>
                <a:lnTo>
                  <a:pt x="1788" y="1023"/>
                </a:lnTo>
                <a:lnTo>
                  <a:pt x="1781" y="1032"/>
                </a:lnTo>
                <a:lnTo>
                  <a:pt x="1781" y="1032"/>
                </a:lnTo>
                <a:lnTo>
                  <a:pt x="1793" y="1014"/>
                </a:lnTo>
                <a:lnTo>
                  <a:pt x="1804" y="997"/>
                </a:lnTo>
                <a:lnTo>
                  <a:pt x="1817" y="980"/>
                </a:lnTo>
                <a:lnTo>
                  <a:pt x="1831" y="966"/>
                </a:lnTo>
                <a:lnTo>
                  <a:pt x="1829" y="962"/>
                </a:lnTo>
                <a:lnTo>
                  <a:pt x="1829" y="962"/>
                </a:lnTo>
                <a:lnTo>
                  <a:pt x="1838" y="949"/>
                </a:lnTo>
                <a:lnTo>
                  <a:pt x="1846" y="936"/>
                </a:lnTo>
                <a:lnTo>
                  <a:pt x="1854" y="922"/>
                </a:lnTo>
                <a:lnTo>
                  <a:pt x="1863" y="908"/>
                </a:lnTo>
                <a:lnTo>
                  <a:pt x="1863" y="908"/>
                </a:lnTo>
                <a:lnTo>
                  <a:pt x="1864" y="904"/>
                </a:lnTo>
                <a:lnTo>
                  <a:pt x="1863" y="903"/>
                </a:lnTo>
                <a:lnTo>
                  <a:pt x="1860" y="903"/>
                </a:lnTo>
                <a:lnTo>
                  <a:pt x="1856" y="905"/>
                </a:lnTo>
                <a:lnTo>
                  <a:pt x="1856" y="905"/>
                </a:lnTo>
                <a:lnTo>
                  <a:pt x="1818" y="941"/>
                </a:lnTo>
                <a:lnTo>
                  <a:pt x="1780" y="977"/>
                </a:lnTo>
                <a:lnTo>
                  <a:pt x="1745" y="1014"/>
                </a:lnTo>
                <a:lnTo>
                  <a:pt x="1711" y="1053"/>
                </a:lnTo>
                <a:lnTo>
                  <a:pt x="1711" y="1053"/>
                </a:lnTo>
                <a:lnTo>
                  <a:pt x="1711" y="1049"/>
                </a:lnTo>
                <a:lnTo>
                  <a:pt x="1711" y="1042"/>
                </a:lnTo>
                <a:lnTo>
                  <a:pt x="1711" y="1040"/>
                </a:lnTo>
                <a:lnTo>
                  <a:pt x="1713" y="1038"/>
                </a:lnTo>
                <a:lnTo>
                  <a:pt x="1714" y="1038"/>
                </a:lnTo>
                <a:lnTo>
                  <a:pt x="1718" y="1039"/>
                </a:lnTo>
                <a:lnTo>
                  <a:pt x="1718" y="1039"/>
                </a:lnTo>
                <a:close/>
                <a:moveTo>
                  <a:pt x="231" y="993"/>
                </a:moveTo>
                <a:lnTo>
                  <a:pt x="231" y="993"/>
                </a:lnTo>
                <a:lnTo>
                  <a:pt x="236" y="990"/>
                </a:lnTo>
                <a:lnTo>
                  <a:pt x="240" y="986"/>
                </a:lnTo>
                <a:lnTo>
                  <a:pt x="248" y="974"/>
                </a:lnTo>
                <a:lnTo>
                  <a:pt x="257" y="964"/>
                </a:lnTo>
                <a:lnTo>
                  <a:pt x="261" y="959"/>
                </a:lnTo>
                <a:lnTo>
                  <a:pt x="267" y="955"/>
                </a:lnTo>
                <a:lnTo>
                  <a:pt x="267" y="955"/>
                </a:lnTo>
                <a:lnTo>
                  <a:pt x="260" y="967"/>
                </a:lnTo>
                <a:lnTo>
                  <a:pt x="254" y="977"/>
                </a:lnTo>
                <a:lnTo>
                  <a:pt x="248" y="988"/>
                </a:lnTo>
                <a:lnTo>
                  <a:pt x="244" y="994"/>
                </a:lnTo>
                <a:lnTo>
                  <a:pt x="237" y="1000"/>
                </a:lnTo>
                <a:lnTo>
                  <a:pt x="237" y="1000"/>
                </a:lnTo>
                <a:lnTo>
                  <a:pt x="245" y="1001"/>
                </a:lnTo>
                <a:lnTo>
                  <a:pt x="255" y="1002"/>
                </a:lnTo>
                <a:lnTo>
                  <a:pt x="275" y="1005"/>
                </a:lnTo>
                <a:lnTo>
                  <a:pt x="275" y="1005"/>
                </a:lnTo>
                <a:lnTo>
                  <a:pt x="286" y="984"/>
                </a:lnTo>
                <a:lnTo>
                  <a:pt x="300" y="966"/>
                </a:lnTo>
                <a:lnTo>
                  <a:pt x="316" y="950"/>
                </a:lnTo>
                <a:lnTo>
                  <a:pt x="333" y="936"/>
                </a:lnTo>
                <a:lnTo>
                  <a:pt x="320" y="941"/>
                </a:lnTo>
                <a:lnTo>
                  <a:pt x="317" y="942"/>
                </a:lnTo>
                <a:lnTo>
                  <a:pt x="316" y="946"/>
                </a:lnTo>
                <a:lnTo>
                  <a:pt x="317" y="942"/>
                </a:lnTo>
                <a:lnTo>
                  <a:pt x="320" y="941"/>
                </a:lnTo>
                <a:lnTo>
                  <a:pt x="320" y="941"/>
                </a:lnTo>
                <a:lnTo>
                  <a:pt x="323" y="934"/>
                </a:lnTo>
                <a:lnTo>
                  <a:pt x="327" y="927"/>
                </a:lnTo>
                <a:lnTo>
                  <a:pt x="335" y="915"/>
                </a:lnTo>
                <a:lnTo>
                  <a:pt x="344" y="903"/>
                </a:lnTo>
                <a:lnTo>
                  <a:pt x="348" y="896"/>
                </a:lnTo>
                <a:lnTo>
                  <a:pt x="351" y="889"/>
                </a:lnTo>
                <a:lnTo>
                  <a:pt x="271" y="962"/>
                </a:lnTo>
                <a:lnTo>
                  <a:pt x="271" y="962"/>
                </a:lnTo>
                <a:lnTo>
                  <a:pt x="279" y="948"/>
                </a:lnTo>
                <a:lnTo>
                  <a:pt x="289" y="935"/>
                </a:lnTo>
                <a:lnTo>
                  <a:pt x="300" y="922"/>
                </a:lnTo>
                <a:lnTo>
                  <a:pt x="312" y="910"/>
                </a:lnTo>
                <a:lnTo>
                  <a:pt x="323" y="900"/>
                </a:lnTo>
                <a:lnTo>
                  <a:pt x="335" y="889"/>
                </a:lnTo>
                <a:lnTo>
                  <a:pt x="362" y="870"/>
                </a:lnTo>
                <a:lnTo>
                  <a:pt x="362" y="870"/>
                </a:lnTo>
                <a:lnTo>
                  <a:pt x="365" y="869"/>
                </a:lnTo>
                <a:lnTo>
                  <a:pt x="369" y="870"/>
                </a:lnTo>
                <a:lnTo>
                  <a:pt x="371" y="872"/>
                </a:lnTo>
                <a:lnTo>
                  <a:pt x="371" y="877"/>
                </a:lnTo>
                <a:lnTo>
                  <a:pt x="371" y="877"/>
                </a:lnTo>
                <a:lnTo>
                  <a:pt x="363" y="893"/>
                </a:lnTo>
                <a:lnTo>
                  <a:pt x="354" y="907"/>
                </a:lnTo>
                <a:lnTo>
                  <a:pt x="344" y="920"/>
                </a:lnTo>
                <a:lnTo>
                  <a:pt x="333" y="929"/>
                </a:lnTo>
                <a:lnTo>
                  <a:pt x="337" y="929"/>
                </a:lnTo>
                <a:lnTo>
                  <a:pt x="292" y="1001"/>
                </a:lnTo>
                <a:lnTo>
                  <a:pt x="292" y="1001"/>
                </a:lnTo>
                <a:lnTo>
                  <a:pt x="290" y="1005"/>
                </a:lnTo>
                <a:lnTo>
                  <a:pt x="290" y="1009"/>
                </a:lnTo>
                <a:lnTo>
                  <a:pt x="292" y="1009"/>
                </a:lnTo>
                <a:lnTo>
                  <a:pt x="293" y="1009"/>
                </a:lnTo>
                <a:lnTo>
                  <a:pt x="296" y="1005"/>
                </a:lnTo>
                <a:lnTo>
                  <a:pt x="296" y="1005"/>
                </a:lnTo>
                <a:lnTo>
                  <a:pt x="297" y="1002"/>
                </a:lnTo>
                <a:lnTo>
                  <a:pt x="299" y="1001"/>
                </a:lnTo>
                <a:lnTo>
                  <a:pt x="300" y="1001"/>
                </a:lnTo>
                <a:lnTo>
                  <a:pt x="302" y="1002"/>
                </a:lnTo>
                <a:lnTo>
                  <a:pt x="303" y="1005"/>
                </a:lnTo>
                <a:lnTo>
                  <a:pt x="303" y="1009"/>
                </a:lnTo>
                <a:lnTo>
                  <a:pt x="303" y="1009"/>
                </a:lnTo>
                <a:lnTo>
                  <a:pt x="309" y="1012"/>
                </a:lnTo>
                <a:lnTo>
                  <a:pt x="314" y="1014"/>
                </a:lnTo>
                <a:lnTo>
                  <a:pt x="320" y="1015"/>
                </a:lnTo>
                <a:lnTo>
                  <a:pt x="327" y="1015"/>
                </a:lnTo>
                <a:lnTo>
                  <a:pt x="392" y="925"/>
                </a:lnTo>
                <a:lnTo>
                  <a:pt x="392" y="925"/>
                </a:lnTo>
                <a:lnTo>
                  <a:pt x="375" y="939"/>
                </a:lnTo>
                <a:lnTo>
                  <a:pt x="358" y="956"/>
                </a:lnTo>
                <a:lnTo>
                  <a:pt x="342" y="972"/>
                </a:lnTo>
                <a:lnTo>
                  <a:pt x="326" y="988"/>
                </a:lnTo>
                <a:lnTo>
                  <a:pt x="324" y="983"/>
                </a:lnTo>
                <a:lnTo>
                  <a:pt x="307" y="998"/>
                </a:lnTo>
                <a:lnTo>
                  <a:pt x="307" y="998"/>
                </a:lnTo>
                <a:lnTo>
                  <a:pt x="307" y="994"/>
                </a:lnTo>
                <a:lnTo>
                  <a:pt x="309" y="991"/>
                </a:lnTo>
                <a:lnTo>
                  <a:pt x="312" y="988"/>
                </a:lnTo>
                <a:lnTo>
                  <a:pt x="313" y="983"/>
                </a:lnTo>
                <a:lnTo>
                  <a:pt x="313" y="983"/>
                </a:lnTo>
                <a:lnTo>
                  <a:pt x="314" y="983"/>
                </a:lnTo>
                <a:lnTo>
                  <a:pt x="317" y="980"/>
                </a:lnTo>
                <a:lnTo>
                  <a:pt x="324" y="974"/>
                </a:lnTo>
                <a:lnTo>
                  <a:pt x="327" y="972"/>
                </a:lnTo>
                <a:lnTo>
                  <a:pt x="328" y="972"/>
                </a:lnTo>
                <a:lnTo>
                  <a:pt x="327" y="976"/>
                </a:lnTo>
                <a:lnTo>
                  <a:pt x="324" y="983"/>
                </a:lnTo>
                <a:lnTo>
                  <a:pt x="324" y="983"/>
                </a:lnTo>
                <a:lnTo>
                  <a:pt x="328" y="980"/>
                </a:lnTo>
                <a:lnTo>
                  <a:pt x="333" y="976"/>
                </a:lnTo>
                <a:lnTo>
                  <a:pt x="338" y="967"/>
                </a:lnTo>
                <a:lnTo>
                  <a:pt x="338" y="964"/>
                </a:lnTo>
                <a:lnTo>
                  <a:pt x="338" y="964"/>
                </a:lnTo>
                <a:lnTo>
                  <a:pt x="340" y="960"/>
                </a:lnTo>
                <a:lnTo>
                  <a:pt x="340" y="960"/>
                </a:lnTo>
                <a:lnTo>
                  <a:pt x="362" y="936"/>
                </a:lnTo>
                <a:lnTo>
                  <a:pt x="386" y="914"/>
                </a:lnTo>
                <a:lnTo>
                  <a:pt x="411" y="893"/>
                </a:lnTo>
                <a:lnTo>
                  <a:pt x="439" y="875"/>
                </a:lnTo>
                <a:lnTo>
                  <a:pt x="439" y="875"/>
                </a:lnTo>
                <a:lnTo>
                  <a:pt x="437" y="882"/>
                </a:lnTo>
                <a:lnTo>
                  <a:pt x="432" y="890"/>
                </a:lnTo>
                <a:lnTo>
                  <a:pt x="421" y="907"/>
                </a:lnTo>
                <a:lnTo>
                  <a:pt x="407" y="922"/>
                </a:lnTo>
                <a:lnTo>
                  <a:pt x="394" y="935"/>
                </a:lnTo>
                <a:lnTo>
                  <a:pt x="394" y="935"/>
                </a:lnTo>
                <a:lnTo>
                  <a:pt x="396" y="939"/>
                </a:lnTo>
                <a:lnTo>
                  <a:pt x="396" y="942"/>
                </a:lnTo>
                <a:lnTo>
                  <a:pt x="392" y="949"/>
                </a:lnTo>
                <a:lnTo>
                  <a:pt x="392" y="949"/>
                </a:lnTo>
                <a:lnTo>
                  <a:pt x="379" y="964"/>
                </a:lnTo>
                <a:lnTo>
                  <a:pt x="366" y="981"/>
                </a:lnTo>
                <a:lnTo>
                  <a:pt x="354" y="1000"/>
                </a:lnTo>
                <a:lnTo>
                  <a:pt x="342" y="1019"/>
                </a:lnTo>
                <a:lnTo>
                  <a:pt x="342" y="1019"/>
                </a:lnTo>
                <a:lnTo>
                  <a:pt x="349" y="1015"/>
                </a:lnTo>
                <a:lnTo>
                  <a:pt x="355" y="1011"/>
                </a:lnTo>
                <a:lnTo>
                  <a:pt x="359" y="1005"/>
                </a:lnTo>
                <a:lnTo>
                  <a:pt x="363" y="1000"/>
                </a:lnTo>
                <a:lnTo>
                  <a:pt x="372" y="988"/>
                </a:lnTo>
                <a:lnTo>
                  <a:pt x="376" y="984"/>
                </a:lnTo>
                <a:lnTo>
                  <a:pt x="383" y="979"/>
                </a:lnTo>
                <a:lnTo>
                  <a:pt x="383" y="979"/>
                </a:lnTo>
                <a:lnTo>
                  <a:pt x="383" y="981"/>
                </a:lnTo>
                <a:lnTo>
                  <a:pt x="382" y="986"/>
                </a:lnTo>
                <a:lnTo>
                  <a:pt x="378" y="991"/>
                </a:lnTo>
                <a:lnTo>
                  <a:pt x="373" y="997"/>
                </a:lnTo>
                <a:lnTo>
                  <a:pt x="372" y="1001"/>
                </a:lnTo>
                <a:lnTo>
                  <a:pt x="372" y="1005"/>
                </a:lnTo>
                <a:lnTo>
                  <a:pt x="372" y="1005"/>
                </a:lnTo>
                <a:lnTo>
                  <a:pt x="371" y="1007"/>
                </a:lnTo>
                <a:lnTo>
                  <a:pt x="368" y="1008"/>
                </a:lnTo>
                <a:lnTo>
                  <a:pt x="362" y="1014"/>
                </a:lnTo>
                <a:lnTo>
                  <a:pt x="361" y="1015"/>
                </a:lnTo>
                <a:lnTo>
                  <a:pt x="361" y="1018"/>
                </a:lnTo>
                <a:lnTo>
                  <a:pt x="362" y="1019"/>
                </a:lnTo>
                <a:lnTo>
                  <a:pt x="366" y="1022"/>
                </a:lnTo>
                <a:lnTo>
                  <a:pt x="366" y="1022"/>
                </a:lnTo>
                <a:lnTo>
                  <a:pt x="380" y="1025"/>
                </a:lnTo>
                <a:lnTo>
                  <a:pt x="394" y="1026"/>
                </a:lnTo>
                <a:lnTo>
                  <a:pt x="421" y="1029"/>
                </a:lnTo>
                <a:lnTo>
                  <a:pt x="421" y="1029"/>
                </a:lnTo>
                <a:lnTo>
                  <a:pt x="424" y="1018"/>
                </a:lnTo>
                <a:lnTo>
                  <a:pt x="430" y="1007"/>
                </a:lnTo>
                <a:lnTo>
                  <a:pt x="437" y="997"/>
                </a:lnTo>
                <a:lnTo>
                  <a:pt x="444" y="987"/>
                </a:lnTo>
                <a:lnTo>
                  <a:pt x="459" y="970"/>
                </a:lnTo>
                <a:lnTo>
                  <a:pt x="465" y="963"/>
                </a:lnTo>
                <a:lnTo>
                  <a:pt x="466" y="957"/>
                </a:lnTo>
                <a:lnTo>
                  <a:pt x="466" y="957"/>
                </a:lnTo>
                <a:lnTo>
                  <a:pt x="479" y="939"/>
                </a:lnTo>
                <a:lnTo>
                  <a:pt x="493" y="921"/>
                </a:lnTo>
                <a:lnTo>
                  <a:pt x="507" y="903"/>
                </a:lnTo>
                <a:lnTo>
                  <a:pt x="514" y="893"/>
                </a:lnTo>
                <a:lnTo>
                  <a:pt x="519" y="880"/>
                </a:lnTo>
                <a:lnTo>
                  <a:pt x="519" y="880"/>
                </a:lnTo>
                <a:lnTo>
                  <a:pt x="500" y="893"/>
                </a:lnTo>
                <a:lnTo>
                  <a:pt x="482" y="905"/>
                </a:lnTo>
                <a:lnTo>
                  <a:pt x="463" y="918"/>
                </a:lnTo>
                <a:lnTo>
                  <a:pt x="446" y="932"/>
                </a:lnTo>
                <a:lnTo>
                  <a:pt x="414" y="960"/>
                </a:lnTo>
                <a:lnTo>
                  <a:pt x="385" y="988"/>
                </a:lnTo>
                <a:lnTo>
                  <a:pt x="385" y="988"/>
                </a:lnTo>
                <a:lnTo>
                  <a:pt x="396" y="972"/>
                </a:lnTo>
                <a:lnTo>
                  <a:pt x="407" y="956"/>
                </a:lnTo>
                <a:lnTo>
                  <a:pt x="420" y="942"/>
                </a:lnTo>
                <a:lnTo>
                  <a:pt x="435" y="928"/>
                </a:lnTo>
                <a:lnTo>
                  <a:pt x="451" y="915"/>
                </a:lnTo>
                <a:lnTo>
                  <a:pt x="467" y="903"/>
                </a:lnTo>
                <a:lnTo>
                  <a:pt x="503" y="880"/>
                </a:lnTo>
                <a:lnTo>
                  <a:pt x="503" y="880"/>
                </a:lnTo>
                <a:lnTo>
                  <a:pt x="480" y="875"/>
                </a:lnTo>
                <a:lnTo>
                  <a:pt x="458" y="870"/>
                </a:lnTo>
                <a:lnTo>
                  <a:pt x="434" y="868"/>
                </a:lnTo>
                <a:lnTo>
                  <a:pt x="408" y="868"/>
                </a:lnTo>
                <a:lnTo>
                  <a:pt x="359" y="865"/>
                </a:lnTo>
                <a:lnTo>
                  <a:pt x="335" y="862"/>
                </a:lnTo>
                <a:lnTo>
                  <a:pt x="313" y="859"/>
                </a:lnTo>
                <a:lnTo>
                  <a:pt x="313" y="859"/>
                </a:lnTo>
                <a:lnTo>
                  <a:pt x="307" y="872"/>
                </a:lnTo>
                <a:lnTo>
                  <a:pt x="297" y="887"/>
                </a:lnTo>
                <a:lnTo>
                  <a:pt x="278" y="914"/>
                </a:lnTo>
                <a:lnTo>
                  <a:pt x="278" y="914"/>
                </a:lnTo>
                <a:lnTo>
                  <a:pt x="252" y="952"/>
                </a:lnTo>
                <a:lnTo>
                  <a:pt x="240" y="973"/>
                </a:lnTo>
                <a:lnTo>
                  <a:pt x="234" y="983"/>
                </a:lnTo>
                <a:lnTo>
                  <a:pt x="231" y="993"/>
                </a:lnTo>
                <a:lnTo>
                  <a:pt x="231" y="993"/>
                </a:lnTo>
                <a:close/>
                <a:moveTo>
                  <a:pt x="992" y="986"/>
                </a:moveTo>
                <a:lnTo>
                  <a:pt x="992" y="986"/>
                </a:lnTo>
                <a:lnTo>
                  <a:pt x="1021" y="956"/>
                </a:lnTo>
                <a:lnTo>
                  <a:pt x="1037" y="942"/>
                </a:lnTo>
                <a:lnTo>
                  <a:pt x="1053" y="928"/>
                </a:lnTo>
                <a:lnTo>
                  <a:pt x="1070" y="914"/>
                </a:lnTo>
                <a:lnTo>
                  <a:pt x="1089" y="901"/>
                </a:lnTo>
                <a:lnTo>
                  <a:pt x="1110" y="890"/>
                </a:lnTo>
                <a:lnTo>
                  <a:pt x="1131" y="879"/>
                </a:lnTo>
                <a:lnTo>
                  <a:pt x="1131" y="879"/>
                </a:lnTo>
                <a:lnTo>
                  <a:pt x="1129" y="890"/>
                </a:lnTo>
                <a:lnTo>
                  <a:pt x="1127" y="901"/>
                </a:lnTo>
                <a:lnTo>
                  <a:pt x="1122" y="911"/>
                </a:lnTo>
                <a:lnTo>
                  <a:pt x="1115" y="921"/>
                </a:lnTo>
                <a:lnTo>
                  <a:pt x="1108" y="931"/>
                </a:lnTo>
                <a:lnTo>
                  <a:pt x="1101" y="938"/>
                </a:lnTo>
                <a:lnTo>
                  <a:pt x="1090" y="950"/>
                </a:lnTo>
                <a:lnTo>
                  <a:pt x="1093" y="949"/>
                </a:lnTo>
                <a:lnTo>
                  <a:pt x="1090" y="950"/>
                </a:lnTo>
                <a:lnTo>
                  <a:pt x="1090" y="950"/>
                </a:lnTo>
                <a:lnTo>
                  <a:pt x="1075" y="973"/>
                </a:lnTo>
                <a:lnTo>
                  <a:pt x="1056" y="998"/>
                </a:lnTo>
                <a:lnTo>
                  <a:pt x="1039" y="1022"/>
                </a:lnTo>
                <a:lnTo>
                  <a:pt x="1024" y="1046"/>
                </a:lnTo>
                <a:lnTo>
                  <a:pt x="1024" y="1046"/>
                </a:lnTo>
                <a:lnTo>
                  <a:pt x="1032" y="1045"/>
                </a:lnTo>
                <a:lnTo>
                  <a:pt x="1037" y="1043"/>
                </a:lnTo>
                <a:lnTo>
                  <a:pt x="1037" y="1042"/>
                </a:lnTo>
                <a:lnTo>
                  <a:pt x="1035" y="1042"/>
                </a:lnTo>
                <a:lnTo>
                  <a:pt x="1030" y="1043"/>
                </a:lnTo>
                <a:lnTo>
                  <a:pt x="1030" y="1043"/>
                </a:lnTo>
                <a:lnTo>
                  <a:pt x="1042" y="1032"/>
                </a:lnTo>
                <a:lnTo>
                  <a:pt x="1053" y="1019"/>
                </a:lnTo>
                <a:lnTo>
                  <a:pt x="1065" y="1007"/>
                </a:lnTo>
                <a:lnTo>
                  <a:pt x="1070" y="1002"/>
                </a:lnTo>
                <a:lnTo>
                  <a:pt x="1077" y="998"/>
                </a:lnTo>
                <a:lnTo>
                  <a:pt x="1082" y="994"/>
                </a:lnTo>
                <a:lnTo>
                  <a:pt x="1083" y="991"/>
                </a:lnTo>
                <a:lnTo>
                  <a:pt x="1083" y="991"/>
                </a:lnTo>
                <a:lnTo>
                  <a:pt x="1084" y="988"/>
                </a:lnTo>
                <a:lnTo>
                  <a:pt x="1084" y="986"/>
                </a:lnTo>
                <a:lnTo>
                  <a:pt x="1084" y="986"/>
                </a:lnTo>
                <a:lnTo>
                  <a:pt x="1094" y="974"/>
                </a:lnTo>
                <a:lnTo>
                  <a:pt x="1104" y="964"/>
                </a:lnTo>
                <a:lnTo>
                  <a:pt x="1125" y="943"/>
                </a:lnTo>
                <a:lnTo>
                  <a:pt x="1125" y="943"/>
                </a:lnTo>
                <a:lnTo>
                  <a:pt x="1143" y="927"/>
                </a:lnTo>
                <a:lnTo>
                  <a:pt x="1164" y="908"/>
                </a:lnTo>
                <a:lnTo>
                  <a:pt x="1176" y="900"/>
                </a:lnTo>
                <a:lnTo>
                  <a:pt x="1187" y="891"/>
                </a:lnTo>
                <a:lnTo>
                  <a:pt x="1200" y="886"/>
                </a:lnTo>
                <a:lnTo>
                  <a:pt x="1212" y="879"/>
                </a:lnTo>
                <a:lnTo>
                  <a:pt x="1212" y="879"/>
                </a:lnTo>
                <a:lnTo>
                  <a:pt x="1209" y="887"/>
                </a:lnTo>
                <a:lnTo>
                  <a:pt x="1205" y="896"/>
                </a:lnTo>
                <a:lnTo>
                  <a:pt x="1193" y="911"/>
                </a:lnTo>
                <a:lnTo>
                  <a:pt x="1181" y="924"/>
                </a:lnTo>
                <a:lnTo>
                  <a:pt x="1177" y="927"/>
                </a:lnTo>
                <a:lnTo>
                  <a:pt x="1174" y="927"/>
                </a:lnTo>
                <a:lnTo>
                  <a:pt x="1174" y="927"/>
                </a:lnTo>
                <a:lnTo>
                  <a:pt x="1173" y="927"/>
                </a:lnTo>
                <a:lnTo>
                  <a:pt x="1170" y="927"/>
                </a:lnTo>
                <a:lnTo>
                  <a:pt x="1167" y="929"/>
                </a:lnTo>
                <a:lnTo>
                  <a:pt x="1166" y="934"/>
                </a:lnTo>
                <a:lnTo>
                  <a:pt x="1166" y="938"/>
                </a:lnTo>
                <a:lnTo>
                  <a:pt x="1172" y="939"/>
                </a:lnTo>
                <a:lnTo>
                  <a:pt x="1172" y="939"/>
                </a:lnTo>
                <a:lnTo>
                  <a:pt x="1143" y="972"/>
                </a:lnTo>
                <a:lnTo>
                  <a:pt x="1131" y="988"/>
                </a:lnTo>
                <a:lnTo>
                  <a:pt x="1120" y="1007"/>
                </a:lnTo>
                <a:lnTo>
                  <a:pt x="1186" y="942"/>
                </a:lnTo>
                <a:lnTo>
                  <a:pt x="1186" y="942"/>
                </a:lnTo>
                <a:lnTo>
                  <a:pt x="1204" y="925"/>
                </a:lnTo>
                <a:lnTo>
                  <a:pt x="1225" y="907"/>
                </a:lnTo>
                <a:lnTo>
                  <a:pt x="1247" y="891"/>
                </a:lnTo>
                <a:lnTo>
                  <a:pt x="1259" y="886"/>
                </a:lnTo>
                <a:lnTo>
                  <a:pt x="1270" y="880"/>
                </a:lnTo>
                <a:lnTo>
                  <a:pt x="1270" y="880"/>
                </a:lnTo>
                <a:lnTo>
                  <a:pt x="1274" y="882"/>
                </a:lnTo>
                <a:lnTo>
                  <a:pt x="1278" y="883"/>
                </a:lnTo>
                <a:lnTo>
                  <a:pt x="1281" y="886"/>
                </a:lnTo>
                <a:lnTo>
                  <a:pt x="1281" y="887"/>
                </a:lnTo>
                <a:lnTo>
                  <a:pt x="1281" y="889"/>
                </a:lnTo>
                <a:lnTo>
                  <a:pt x="1198" y="1004"/>
                </a:lnTo>
                <a:lnTo>
                  <a:pt x="1198" y="1004"/>
                </a:lnTo>
                <a:lnTo>
                  <a:pt x="1214" y="986"/>
                </a:lnTo>
                <a:lnTo>
                  <a:pt x="1231" y="969"/>
                </a:lnTo>
                <a:lnTo>
                  <a:pt x="1247" y="953"/>
                </a:lnTo>
                <a:lnTo>
                  <a:pt x="1264" y="938"/>
                </a:lnTo>
                <a:lnTo>
                  <a:pt x="1283" y="922"/>
                </a:lnTo>
                <a:lnTo>
                  <a:pt x="1301" y="908"/>
                </a:lnTo>
                <a:lnTo>
                  <a:pt x="1319" y="896"/>
                </a:lnTo>
                <a:lnTo>
                  <a:pt x="1339" y="883"/>
                </a:lnTo>
                <a:lnTo>
                  <a:pt x="1339" y="883"/>
                </a:lnTo>
                <a:lnTo>
                  <a:pt x="1342" y="883"/>
                </a:lnTo>
                <a:lnTo>
                  <a:pt x="1343" y="883"/>
                </a:lnTo>
                <a:lnTo>
                  <a:pt x="1344" y="884"/>
                </a:lnTo>
                <a:lnTo>
                  <a:pt x="1346" y="887"/>
                </a:lnTo>
                <a:lnTo>
                  <a:pt x="1347" y="893"/>
                </a:lnTo>
                <a:lnTo>
                  <a:pt x="1347" y="896"/>
                </a:lnTo>
                <a:lnTo>
                  <a:pt x="1285" y="991"/>
                </a:lnTo>
                <a:lnTo>
                  <a:pt x="1285" y="991"/>
                </a:lnTo>
                <a:lnTo>
                  <a:pt x="1315" y="963"/>
                </a:lnTo>
                <a:lnTo>
                  <a:pt x="1344" y="935"/>
                </a:lnTo>
                <a:lnTo>
                  <a:pt x="1377" y="907"/>
                </a:lnTo>
                <a:lnTo>
                  <a:pt x="1394" y="894"/>
                </a:lnTo>
                <a:lnTo>
                  <a:pt x="1410" y="882"/>
                </a:lnTo>
                <a:lnTo>
                  <a:pt x="1410" y="882"/>
                </a:lnTo>
                <a:lnTo>
                  <a:pt x="1367" y="879"/>
                </a:lnTo>
                <a:lnTo>
                  <a:pt x="1323" y="877"/>
                </a:lnTo>
                <a:lnTo>
                  <a:pt x="1235" y="877"/>
                </a:lnTo>
                <a:lnTo>
                  <a:pt x="1149" y="877"/>
                </a:lnTo>
                <a:lnTo>
                  <a:pt x="1107" y="877"/>
                </a:lnTo>
                <a:lnTo>
                  <a:pt x="1065" y="877"/>
                </a:lnTo>
                <a:lnTo>
                  <a:pt x="1065" y="877"/>
                </a:lnTo>
                <a:lnTo>
                  <a:pt x="1059" y="889"/>
                </a:lnTo>
                <a:lnTo>
                  <a:pt x="1052" y="900"/>
                </a:lnTo>
                <a:lnTo>
                  <a:pt x="1035" y="922"/>
                </a:lnTo>
                <a:lnTo>
                  <a:pt x="1032" y="925"/>
                </a:lnTo>
                <a:lnTo>
                  <a:pt x="1032" y="925"/>
                </a:lnTo>
                <a:lnTo>
                  <a:pt x="1024" y="941"/>
                </a:lnTo>
                <a:lnTo>
                  <a:pt x="1013" y="956"/>
                </a:lnTo>
                <a:lnTo>
                  <a:pt x="992" y="986"/>
                </a:lnTo>
                <a:lnTo>
                  <a:pt x="992" y="986"/>
                </a:lnTo>
                <a:close/>
                <a:moveTo>
                  <a:pt x="1617" y="898"/>
                </a:moveTo>
                <a:lnTo>
                  <a:pt x="1617" y="898"/>
                </a:lnTo>
                <a:lnTo>
                  <a:pt x="1593" y="917"/>
                </a:lnTo>
                <a:lnTo>
                  <a:pt x="1571" y="935"/>
                </a:lnTo>
                <a:lnTo>
                  <a:pt x="1548" y="953"/>
                </a:lnTo>
                <a:lnTo>
                  <a:pt x="1527" y="974"/>
                </a:lnTo>
                <a:lnTo>
                  <a:pt x="1507" y="994"/>
                </a:lnTo>
                <a:lnTo>
                  <a:pt x="1488" y="1016"/>
                </a:lnTo>
                <a:lnTo>
                  <a:pt x="1469" y="1039"/>
                </a:lnTo>
                <a:lnTo>
                  <a:pt x="1451" y="1063"/>
                </a:lnTo>
                <a:lnTo>
                  <a:pt x="1451" y="1063"/>
                </a:lnTo>
                <a:lnTo>
                  <a:pt x="1509" y="1066"/>
                </a:lnTo>
                <a:lnTo>
                  <a:pt x="1535" y="1067"/>
                </a:lnTo>
                <a:lnTo>
                  <a:pt x="1562" y="1066"/>
                </a:lnTo>
                <a:lnTo>
                  <a:pt x="1562" y="1066"/>
                </a:lnTo>
                <a:lnTo>
                  <a:pt x="1594" y="1026"/>
                </a:lnTo>
                <a:lnTo>
                  <a:pt x="1628" y="987"/>
                </a:lnTo>
                <a:lnTo>
                  <a:pt x="1645" y="967"/>
                </a:lnTo>
                <a:lnTo>
                  <a:pt x="1661" y="946"/>
                </a:lnTo>
                <a:lnTo>
                  <a:pt x="1675" y="925"/>
                </a:lnTo>
                <a:lnTo>
                  <a:pt x="1687" y="904"/>
                </a:lnTo>
                <a:lnTo>
                  <a:pt x="1687" y="904"/>
                </a:lnTo>
                <a:lnTo>
                  <a:pt x="1663" y="920"/>
                </a:lnTo>
                <a:lnTo>
                  <a:pt x="1639" y="936"/>
                </a:lnTo>
                <a:lnTo>
                  <a:pt x="1616" y="953"/>
                </a:lnTo>
                <a:lnTo>
                  <a:pt x="1594" y="973"/>
                </a:lnTo>
                <a:lnTo>
                  <a:pt x="1572" y="993"/>
                </a:lnTo>
                <a:lnTo>
                  <a:pt x="1552" y="1012"/>
                </a:lnTo>
                <a:lnTo>
                  <a:pt x="1533" y="1033"/>
                </a:lnTo>
                <a:lnTo>
                  <a:pt x="1513" y="1054"/>
                </a:lnTo>
                <a:lnTo>
                  <a:pt x="1513" y="1054"/>
                </a:lnTo>
                <a:lnTo>
                  <a:pt x="1541" y="1015"/>
                </a:lnTo>
                <a:lnTo>
                  <a:pt x="1571" y="974"/>
                </a:lnTo>
                <a:lnTo>
                  <a:pt x="1602" y="934"/>
                </a:lnTo>
                <a:lnTo>
                  <a:pt x="1632" y="891"/>
                </a:lnTo>
                <a:lnTo>
                  <a:pt x="1632" y="891"/>
                </a:lnTo>
                <a:lnTo>
                  <a:pt x="1617" y="898"/>
                </a:lnTo>
                <a:lnTo>
                  <a:pt x="1617" y="898"/>
                </a:lnTo>
                <a:close/>
                <a:moveTo>
                  <a:pt x="2529" y="905"/>
                </a:moveTo>
                <a:lnTo>
                  <a:pt x="2529" y="905"/>
                </a:lnTo>
                <a:lnTo>
                  <a:pt x="2512" y="918"/>
                </a:lnTo>
                <a:lnTo>
                  <a:pt x="2495" y="931"/>
                </a:lnTo>
                <a:lnTo>
                  <a:pt x="2480" y="945"/>
                </a:lnTo>
                <a:lnTo>
                  <a:pt x="2464" y="959"/>
                </a:lnTo>
                <a:lnTo>
                  <a:pt x="2436" y="988"/>
                </a:lnTo>
                <a:lnTo>
                  <a:pt x="2422" y="1001"/>
                </a:lnTo>
                <a:lnTo>
                  <a:pt x="2407" y="1014"/>
                </a:lnTo>
                <a:lnTo>
                  <a:pt x="2407" y="1014"/>
                </a:lnTo>
                <a:lnTo>
                  <a:pt x="2393" y="1028"/>
                </a:lnTo>
                <a:lnTo>
                  <a:pt x="2380" y="1045"/>
                </a:lnTo>
                <a:lnTo>
                  <a:pt x="2369" y="1061"/>
                </a:lnTo>
                <a:lnTo>
                  <a:pt x="2356" y="1077"/>
                </a:lnTo>
                <a:lnTo>
                  <a:pt x="2356" y="1077"/>
                </a:lnTo>
                <a:lnTo>
                  <a:pt x="2388" y="1077"/>
                </a:lnTo>
                <a:lnTo>
                  <a:pt x="2419" y="1077"/>
                </a:lnTo>
                <a:lnTo>
                  <a:pt x="2480" y="1074"/>
                </a:lnTo>
                <a:lnTo>
                  <a:pt x="2480" y="1074"/>
                </a:lnTo>
                <a:lnTo>
                  <a:pt x="2498" y="1046"/>
                </a:lnTo>
                <a:lnTo>
                  <a:pt x="2518" y="1019"/>
                </a:lnTo>
                <a:lnTo>
                  <a:pt x="2557" y="966"/>
                </a:lnTo>
                <a:lnTo>
                  <a:pt x="2560" y="964"/>
                </a:lnTo>
                <a:lnTo>
                  <a:pt x="2563" y="962"/>
                </a:lnTo>
                <a:lnTo>
                  <a:pt x="2564" y="960"/>
                </a:lnTo>
                <a:lnTo>
                  <a:pt x="2567" y="957"/>
                </a:lnTo>
                <a:lnTo>
                  <a:pt x="2567" y="957"/>
                </a:lnTo>
                <a:lnTo>
                  <a:pt x="2568" y="953"/>
                </a:lnTo>
                <a:lnTo>
                  <a:pt x="2570" y="952"/>
                </a:lnTo>
                <a:lnTo>
                  <a:pt x="2571" y="952"/>
                </a:lnTo>
                <a:lnTo>
                  <a:pt x="2571" y="952"/>
                </a:lnTo>
                <a:lnTo>
                  <a:pt x="2573" y="948"/>
                </a:lnTo>
                <a:lnTo>
                  <a:pt x="2573" y="948"/>
                </a:lnTo>
                <a:lnTo>
                  <a:pt x="2575" y="942"/>
                </a:lnTo>
                <a:lnTo>
                  <a:pt x="2581" y="938"/>
                </a:lnTo>
                <a:lnTo>
                  <a:pt x="2585" y="935"/>
                </a:lnTo>
                <a:lnTo>
                  <a:pt x="2591" y="932"/>
                </a:lnTo>
                <a:lnTo>
                  <a:pt x="2591" y="932"/>
                </a:lnTo>
                <a:lnTo>
                  <a:pt x="2591" y="931"/>
                </a:lnTo>
                <a:lnTo>
                  <a:pt x="2591" y="928"/>
                </a:lnTo>
                <a:lnTo>
                  <a:pt x="2592" y="924"/>
                </a:lnTo>
                <a:lnTo>
                  <a:pt x="2592" y="920"/>
                </a:lnTo>
                <a:lnTo>
                  <a:pt x="2591" y="920"/>
                </a:lnTo>
                <a:lnTo>
                  <a:pt x="2589" y="921"/>
                </a:lnTo>
                <a:lnTo>
                  <a:pt x="2589" y="921"/>
                </a:lnTo>
                <a:lnTo>
                  <a:pt x="2554" y="949"/>
                </a:lnTo>
                <a:lnTo>
                  <a:pt x="2519" y="979"/>
                </a:lnTo>
                <a:lnTo>
                  <a:pt x="2487" y="1011"/>
                </a:lnTo>
                <a:lnTo>
                  <a:pt x="2456" y="1043"/>
                </a:lnTo>
                <a:lnTo>
                  <a:pt x="2456" y="1043"/>
                </a:lnTo>
                <a:lnTo>
                  <a:pt x="2450" y="1052"/>
                </a:lnTo>
                <a:lnTo>
                  <a:pt x="2445" y="1060"/>
                </a:lnTo>
                <a:lnTo>
                  <a:pt x="2440" y="1064"/>
                </a:lnTo>
                <a:lnTo>
                  <a:pt x="2436" y="1067"/>
                </a:lnTo>
                <a:lnTo>
                  <a:pt x="2431" y="1068"/>
                </a:lnTo>
                <a:lnTo>
                  <a:pt x="2424" y="1068"/>
                </a:lnTo>
                <a:lnTo>
                  <a:pt x="2424" y="1068"/>
                </a:lnTo>
                <a:lnTo>
                  <a:pt x="2443" y="1035"/>
                </a:lnTo>
                <a:lnTo>
                  <a:pt x="2464" y="1002"/>
                </a:lnTo>
                <a:lnTo>
                  <a:pt x="2487" y="972"/>
                </a:lnTo>
                <a:lnTo>
                  <a:pt x="2508" y="942"/>
                </a:lnTo>
                <a:lnTo>
                  <a:pt x="2508" y="942"/>
                </a:lnTo>
                <a:lnTo>
                  <a:pt x="2509" y="938"/>
                </a:lnTo>
                <a:lnTo>
                  <a:pt x="2512" y="934"/>
                </a:lnTo>
                <a:lnTo>
                  <a:pt x="2519" y="927"/>
                </a:lnTo>
                <a:lnTo>
                  <a:pt x="2522" y="924"/>
                </a:lnTo>
                <a:lnTo>
                  <a:pt x="2526" y="920"/>
                </a:lnTo>
                <a:lnTo>
                  <a:pt x="2528" y="912"/>
                </a:lnTo>
                <a:lnTo>
                  <a:pt x="2529" y="905"/>
                </a:lnTo>
                <a:lnTo>
                  <a:pt x="2529" y="905"/>
                </a:lnTo>
                <a:close/>
                <a:moveTo>
                  <a:pt x="2329" y="969"/>
                </a:moveTo>
                <a:lnTo>
                  <a:pt x="2332" y="964"/>
                </a:lnTo>
                <a:lnTo>
                  <a:pt x="2334" y="962"/>
                </a:lnTo>
                <a:lnTo>
                  <a:pt x="2336" y="957"/>
                </a:lnTo>
                <a:lnTo>
                  <a:pt x="2336" y="957"/>
                </a:lnTo>
                <a:lnTo>
                  <a:pt x="2338" y="953"/>
                </a:lnTo>
                <a:lnTo>
                  <a:pt x="2339" y="952"/>
                </a:lnTo>
                <a:lnTo>
                  <a:pt x="2341" y="950"/>
                </a:lnTo>
                <a:lnTo>
                  <a:pt x="2341" y="950"/>
                </a:lnTo>
                <a:lnTo>
                  <a:pt x="2345" y="945"/>
                </a:lnTo>
                <a:lnTo>
                  <a:pt x="2350" y="939"/>
                </a:lnTo>
                <a:lnTo>
                  <a:pt x="2352" y="936"/>
                </a:lnTo>
                <a:lnTo>
                  <a:pt x="2353" y="932"/>
                </a:lnTo>
                <a:lnTo>
                  <a:pt x="2355" y="929"/>
                </a:lnTo>
                <a:lnTo>
                  <a:pt x="2353" y="927"/>
                </a:lnTo>
                <a:lnTo>
                  <a:pt x="2353" y="927"/>
                </a:lnTo>
                <a:lnTo>
                  <a:pt x="2314" y="962"/>
                </a:lnTo>
                <a:lnTo>
                  <a:pt x="2277" y="1000"/>
                </a:lnTo>
                <a:lnTo>
                  <a:pt x="2242" y="1039"/>
                </a:lnTo>
                <a:lnTo>
                  <a:pt x="2209" y="1081"/>
                </a:lnTo>
                <a:lnTo>
                  <a:pt x="2343" y="1077"/>
                </a:lnTo>
                <a:lnTo>
                  <a:pt x="2343" y="1077"/>
                </a:lnTo>
                <a:lnTo>
                  <a:pt x="2358" y="1050"/>
                </a:lnTo>
                <a:lnTo>
                  <a:pt x="2372" y="1026"/>
                </a:lnTo>
                <a:lnTo>
                  <a:pt x="2387" y="1004"/>
                </a:lnTo>
                <a:lnTo>
                  <a:pt x="2402" y="984"/>
                </a:lnTo>
                <a:lnTo>
                  <a:pt x="2405" y="984"/>
                </a:lnTo>
                <a:lnTo>
                  <a:pt x="2418" y="969"/>
                </a:lnTo>
                <a:lnTo>
                  <a:pt x="2418" y="969"/>
                </a:lnTo>
                <a:lnTo>
                  <a:pt x="2418" y="964"/>
                </a:lnTo>
                <a:lnTo>
                  <a:pt x="2418" y="964"/>
                </a:lnTo>
                <a:lnTo>
                  <a:pt x="2425" y="956"/>
                </a:lnTo>
                <a:lnTo>
                  <a:pt x="2429" y="950"/>
                </a:lnTo>
                <a:lnTo>
                  <a:pt x="2433" y="946"/>
                </a:lnTo>
                <a:lnTo>
                  <a:pt x="2433" y="946"/>
                </a:lnTo>
                <a:lnTo>
                  <a:pt x="2433" y="950"/>
                </a:lnTo>
                <a:lnTo>
                  <a:pt x="2432" y="952"/>
                </a:lnTo>
                <a:lnTo>
                  <a:pt x="2431" y="955"/>
                </a:lnTo>
                <a:lnTo>
                  <a:pt x="2429" y="957"/>
                </a:lnTo>
                <a:lnTo>
                  <a:pt x="2429" y="957"/>
                </a:lnTo>
                <a:lnTo>
                  <a:pt x="2432" y="957"/>
                </a:lnTo>
                <a:lnTo>
                  <a:pt x="2435" y="956"/>
                </a:lnTo>
                <a:lnTo>
                  <a:pt x="2436" y="953"/>
                </a:lnTo>
                <a:lnTo>
                  <a:pt x="2438" y="950"/>
                </a:lnTo>
                <a:lnTo>
                  <a:pt x="2438" y="950"/>
                </a:lnTo>
                <a:lnTo>
                  <a:pt x="2439" y="943"/>
                </a:lnTo>
                <a:lnTo>
                  <a:pt x="2442" y="936"/>
                </a:lnTo>
                <a:lnTo>
                  <a:pt x="2446" y="929"/>
                </a:lnTo>
                <a:lnTo>
                  <a:pt x="2449" y="921"/>
                </a:lnTo>
                <a:lnTo>
                  <a:pt x="2449" y="921"/>
                </a:lnTo>
                <a:lnTo>
                  <a:pt x="2402" y="956"/>
                </a:lnTo>
                <a:lnTo>
                  <a:pt x="2356" y="993"/>
                </a:lnTo>
                <a:lnTo>
                  <a:pt x="2334" y="1011"/>
                </a:lnTo>
                <a:lnTo>
                  <a:pt x="2311" y="1031"/>
                </a:lnTo>
                <a:lnTo>
                  <a:pt x="2291" y="1052"/>
                </a:lnTo>
                <a:lnTo>
                  <a:pt x="2272" y="1073"/>
                </a:lnTo>
                <a:lnTo>
                  <a:pt x="2272" y="1073"/>
                </a:lnTo>
                <a:lnTo>
                  <a:pt x="2270" y="1074"/>
                </a:lnTo>
                <a:lnTo>
                  <a:pt x="2270" y="1073"/>
                </a:lnTo>
                <a:lnTo>
                  <a:pt x="2269" y="1068"/>
                </a:lnTo>
                <a:lnTo>
                  <a:pt x="2268" y="1064"/>
                </a:lnTo>
                <a:lnTo>
                  <a:pt x="2269" y="1060"/>
                </a:lnTo>
                <a:lnTo>
                  <a:pt x="2269" y="1060"/>
                </a:lnTo>
                <a:lnTo>
                  <a:pt x="2282" y="1036"/>
                </a:lnTo>
                <a:lnTo>
                  <a:pt x="2296" y="1014"/>
                </a:lnTo>
                <a:lnTo>
                  <a:pt x="2327" y="970"/>
                </a:lnTo>
                <a:lnTo>
                  <a:pt x="2329" y="969"/>
                </a:lnTo>
                <a:close/>
                <a:moveTo>
                  <a:pt x="1899" y="1078"/>
                </a:moveTo>
                <a:lnTo>
                  <a:pt x="1899" y="1078"/>
                </a:lnTo>
                <a:lnTo>
                  <a:pt x="1904" y="1078"/>
                </a:lnTo>
                <a:lnTo>
                  <a:pt x="1908" y="1075"/>
                </a:lnTo>
                <a:lnTo>
                  <a:pt x="1911" y="1074"/>
                </a:lnTo>
                <a:lnTo>
                  <a:pt x="1912" y="1071"/>
                </a:lnTo>
                <a:lnTo>
                  <a:pt x="1916" y="1066"/>
                </a:lnTo>
                <a:lnTo>
                  <a:pt x="1918" y="1064"/>
                </a:lnTo>
                <a:lnTo>
                  <a:pt x="1919" y="1064"/>
                </a:lnTo>
                <a:lnTo>
                  <a:pt x="1919" y="1064"/>
                </a:lnTo>
                <a:lnTo>
                  <a:pt x="1922" y="1066"/>
                </a:lnTo>
                <a:lnTo>
                  <a:pt x="1923" y="1067"/>
                </a:lnTo>
                <a:lnTo>
                  <a:pt x="1923" y="1068"/>
                </a:lnTo>
                <a:lnTo>
                  <a:pt x="1922" y="1071"/>
                </a:lnTo>
                <a:lnTo>
                  <a:pt x="1912" y="1080"/>
                </a:lnTo>
                <a:lnTo>
                  <a:pt x="1912" y="1080"/>
                </a:lnTo>
                <a:lnTo>
                  <a:pt x="1919" y="1078"/>
                </a:lnTo>
                <a:lnTo>
                  <a:pt x="1926" y="1080"/>
                </a:lnTo>
                <a:lnTo>
                  <a:pt x="1942" y="1081"/>
                </a:lnTo>
                <a:lnTo>
                  <a:pt x="1954" y="1081"/>
                </a:lnTo>
                <a:lnTo>
                  <a:pt x="1960" y="1080"/>
                </a:lnTo>
                <a:lnTo>
                  <a:pt x="1963" y="1078"/>
                </a:lnTo>
                <a:lnTo>
                  <a:pt x="1963" y="1078"/>
                </a:lnTo>
                <a:lnTo>
                  <a:pt x="2032" y="994"/>
                </a:lnTo>
                <a:lnTo>
                  <a:pt x="2067" y="953"/>
                </a:lnTo>
                <a:lnTo>
                  <a:pt x="2099" y="910"/>
                </a:lnTo>
                <a:lnTo>
                  <a:pt x="2099" y="910"/>
                </a:lnTo>
                <a:lnTo>
                  <a:pt x="2084" y="915"/>
                </a:lnTo>
                <a:lnTo>
                  <a:pt x="2076" y="918"/>
                </a:lnTo>
                <a:lnTo>
                  <a:pt x="2071" y="922"/>
                </a:lnTo>
                <a:lnTo>
                  <a:pt x="1923" y="1057"/>
                </a:lnTo>
                <a:lnTo>
                  <a:pt x="1923" y="1057"/>
                </a:lnTo>
                <a:lnTo>
                  <a:pt x="1958" y="1018"/>
                </a:lnTo>
                <a:lnTo>
                  <a:pt x="1995" y="979"/>
                </a:lnTo>
                <a:lnTo>
                  <a:pt x="2034" y="942"/>
                </a:lnTo>
                <a:lnTo>
                  <a:pt x="2055" y="925"/>
                </a:lnTo>
                <a:lnTo>
                  <a:pt x="2075" y="908"/>
                </a:lnTo>
                <a:lnTo>
                  <a:pt x="2075" y="908"/>
                </a:lnTo>
                <a:lnTo>
                  <a:pt x="2064" y="905"/>
                </a:lnTo>
                <a:lnTo>
                  <a:pt x="2053" y="904"/>
                </a:lnTo>
                <a:lnTo>
                  <a:pt x="2029" y="905"/>
                </a:lnTo>
                <a:lnTo>
                  <a:pt x="2029" y="905"/>
                </a:lnTo>
                <a:lnTo>
                  <a:pt x="2023" y="915"/>
                </a:lnTo>
                <a:lnTo>
                  <a:pt x="2016" y="924"/>
                </a:lnTo>
                <a:lnTo>
                  <a:pt x="2010" y="932"/>
                </a:lnTo>
                <a:lnTo>
                  <a:pt x="2005" y="941"/>
                </a:lnTo>
                <a:lnTo>
                  <a:pt x="2003" y="943"/>
                </a:lnTo>
                <a:lnTo>
                  <a:pt x="2003" y="943"/>
                </a:lnTo>
                <a:lnTo>
                  <a:pt x="1978" y="977"/>
                </a:lnTo>
                <a:lnTo>
                  <a:pt x="1951" y="1009"/>
                </a:lnTo>
                <a:lnTo>
                  <a:pt x="1925" y="1043"/>
                </a:lnTo>
                <a:lnTo>
                  <a:pt x="1899" y="1078"/>
                </a:lnTo>
                <a:lnTo>
                  <a:pt x="1899" y="1078"/>
                </a:lnTo>
                <a:close/>
                <a:moveTo>
                  <a:pt x="248" y="839"/>
                </a:moveTo>
                <a:lnTo>
                  <a:pt x="248" y="839"/>
                </a:lnTo>
                <a:lnTo>
                  <a:pt x="243" y="858"/>
                </a:lnTo>
                <a:lnTo>
                  <a:pt x="234" y="877"/>
                </a:lnTo>
                <a:lnTo>
                  <a:pt x="224" y="894"/>
                </a:lnTo>
                <a:lnTo>
                  <a:pt x="213" y="912"/>
                </a:lnTo>
                <a:lnTo>
                  <a:pt x="191" y="945"/>
                </a:lnTo>
                <a:lnTo>
                  <a:pt x="168" y="977"/>
                </a:lnTo>
                <a:lnTo>
                  <a:pt x="168" y="977"/>
                </a:lnTo>
                <a:lnTo>
                  <a:pt x="177" y="970"/>
                </a:lnTo>
                <a:lnTo>
                  <a:pt x="184" y="963"/>
                </a:lnTo>
                <a:lnTo>
                  <a:pt x="189" y="956"/>
                </a:lnTo>
                <a:lnTo>
                  <a:pt x="198" y="949"/>
                </a:lnTo>
                <a:lnTo>
                  <a:pt x="203" y="943"/>
                </a:lnTo>
                <a:lnTo>
                  <a:pt x="203" y="943"/>
                </a:lnTo>
                <a:lnTo>
                  <a:pt x="203" y="945"/>
                </a:lnTo>
                <a:lnTo>
                  <a:pt x="203" y="948"/>
                </a:lnTo>
                <a:lnTo>
                  <a:pt x="200" y="949"/>
                </a:lnTo>
                <a:lnTo>
                  <a:pt x="198" y="949"/>
                </a:lnTo>
                <a:lnTo>
                  <a:pt x="198" y="949"/>
                </a:lnTo>
                <a:lnTo>
                  <a:pt x="196" y="955"/>
                </a:lnTo>
                <a:lnTo>
                  <a:pt x="193" y="960"/>
                </a:lnTo>
                <a:lnTo>
                  <a:pt x="188" y="970"/>
                </a:lnTo>
                <a:lnTo>
                  <a:pt x="170" y="987"/>
                </a:lnTo>
                <a:lnTo>
                  <a:pt x="170" y="987"/>
                </a:lnTo>
                <a:lnTo>
                  <a:pt x="181" y="991"/>
                </a:lnTo>
                <a:lnTo>
                  <a:pt x="193" y="995"/>
                </a:lnTo>
                <a:lnTo>
                  <a:pt x="202" y="995"/>
                </a:lnTo>
                <a:lnTo>
                  <a:pt x="206" y="995"/>
                </a:lnTo>
                <a:lnTo>
                  <a:pt x="208" y="994"/>
                </a:lnTo>
                <a:lnTo>
                  <a:pt x="208" y="994"/>
                </a:lnTo>
                <a:lnTo>
                  <a:pt x="229" y="963"/>
                </a:lnTo>
                <a:lnTo>
                  <a:pt x="250" y="932"/>
                </a:lnTo>
                <a:lnTo>
                  <a:pt x="293" y="875"/>
                </a:lnTo>
                <a:lnTo>
                  <a:pt x="293" y="875"/>
                </a:lnTo>
                <a:lnTo>
                  <a:pt x="271" y="891"/>
                </a:lnTo>
                <a:lnTo>
                  <a:pt x="250" y="910"/>
                </a:lnTo>
                <a:lnTo>
                  <a:pt x="229" y="929"/>
                </a:lnTo>
                <a:lnTo>
                  <a:pt x="209" y="948"/>
                </a:lnTo>
                <a:lnTo>
                  <a:pt x="209" y="948"/>
                </a:lnTo>
                <a:lnTo>
                  <a:pt x="219" y="935"/>
                </a:lnTo>
                <a:lnTo>
                  <a:pt x="229" y="921"/>
                </a:lnTo>
                <a:lnTo>
                  <a:pt x="238" y="908"/>
                </a:lnTo>
                <a:lnTo>
                  <a:pt x="251" y="896"/>
                </a:lnTo>
                <a:lnTo>
                  <a:pt x="262" y="884"/>
                </a:lnTo>
                <a:lnTo>
                  <a:pt x="276" y="873"/>
                </a:lnTo>
                <a:lnTo>
                  <a:pt x="290" y="863"/>
                </a:lnTo>
                <a:lnTo>
                  <a:pt x="304" y="853"/>
                </a:lnTo>
                <a:lnTo>
                  <a:pt x="304" y="853"/>
                </a:lnTo>
                <a:lnTo>
                  <a:pt x="267" y="842"/>
                </a:lnTo>
                <a:lnTo>
                  <a:pt x="248" y="837"/>
                </a:lnTo>
                <a:lnTo>
                  <a:pt x="240" y="832"/>
                </a:lnTo>
                <a:lnTo>
                  <a:pt x="233" y="827"/>
                </a:lnTo>
                <a:lnTo>
                  <a:pt x="233" y="827"/>
                </a:lnTo>
                <a:lnTo>
                  <a:pt x="230" y="832"/>
                </a:lnTo>
                <a:lnTo>
                  <a:pt x="226" y="838"/>
                </a:lnTo>
                <a:lnTo>
                  <a:pt x="216" y="848"/>
                </a:lnTo>
                <a:lnTo>
                  <a:pt x="205" y="858"/>
                </a:lnTo>
                <a:lnTo>
                  <a:pt x="200" y="862"/>
                </a:lnTo>
                <a:lnTo>
                  <a:pt x="196" y="868"/>
                </a:lnTo>
                <a:lnTo>
                  <a:pt x="200" y="869"/>
                </a:lnTo>
                <a:lnTo>
                  <a:pt x="200" y="869"/>
                </a:lnTo>
                <a:lnTo>
                  <a:pt x="200" y="872"/>
                </a:lnTo>
                <a:lnTo>
                  <a:pt x="199" y="875"/>
                </a:lnTo>
                <a:lnTo>
                  <a:pt x="140" y="960"/>
                </a:lnTo>
                <a:lnTo>
                  <a:pt x="140" y="960"/>
                </a:lnTo>
                <a:lnTo>
                  <a:pt x="146" y="959"/>
                </a:lnTo>
                <a:lnTo>
                  <a:pt x="150" y="956"/>
                </a:lnTo>
                <a:lnTo>
                  <a:pt x="160" y="949"/>
                </a:lnTo>
                <a:lnTo>
                  <a:pt x="164" y="946"/>
                </a:lnTo>
                <a:lnTo>
                  <a:pt x="168" y="945"/>
                </a:lnTo>
                <a:lnTo>
                  <a:pt x="172" y="945"/>
                </a:lnTo>
                <a:lnTo>
                  <a:pt x="175" y="946"/>
                </a:lnTo>
                <a:lnTo>
                  <a:pt x="175" y="946"/>
                </a:lnTo>
                <a:lnTo>
                  <a:pt x="195" y="922"/>
                </a:lnTo>
                <a:lnTo>
                  <a:pt x="215" y="896"/>
                </a:lnTo>
                <a:lnTo>
                  <a:pt x="231" y="868"/>
                </a:lnTo>
                <a:lnTo>
                  <a:pt x="248" y="839"/>
                </a:lnTo>
                <a:lnTo>
                  <a:pt x="248" y="839"/>
                </a:lnTo>
                <a:close/>
                <a:moveTo>
                  <a:pt x="2275" y="962"/>
                </a:moveTo>
                <a:lnTo>
                  <a:pt x="2276" y="960"/>
                </a:lnTo>
                <a:lnTo>
                  <a:pt x="2276" y="960"/>
                </a:lnTo>
                <a:lnTo>
                  <a:pt x="2283" y="950"/>
                </a:lnTo>
                <a:lnTo>
                  <a:pt x="2289" y="939"/>
                </a:lnTo>
                <a:lnTo>
                  <a:pt x="2293" y="929"/>
                </a:lnTo>
                <a:lnTo>
                  <a:pt x="2297" y="917"/>
                </a:lnTo>
                <a:lnTo>
                  <a:pt x="2297" y="917"/>
                </a:lnTo>
                <a:lnTo>
                  <a:pt x="2289" y="921"/>
                </a:lnTo>
                <a:lnTo>
                  <a:pt x="2282" y="925"/>
                </a:lnTo>
                <a:lnTo>
                  <a:pt x="2282" y="925"/>
                </a:lnTo>
                <a:lnTo>
                  <a:pt x="2241" y="960"/>
                </a:lnTo>
                <a:lnTo>
                  <a:pt x="2200" y="998"/>
                </a:lnTo>
                <a:lnTo>
                  <a:pt x="2162" y="1038"/>
                </a:lnTo>
                <a:lnTo>
                  <a:pt x="2124" y="1080"/>
                </a:lnTo>
                <a:lnTo>
                  <a:pt x="2124" y="1080"/>
                </a:lnTo>
                <a:lnTo>
                  <a:pt x="2144" y="1081"/>
                </a:lnTo>
                <a:lnTo>
                  <a:pt x="2161" y="1081"/>
                </a:lnTo>
                <a:lnTo>
                  <a:pt x="2178" y="1080"/>
                </a:lnTo>
                <a:lnTo>
                  <a:pt x="2193" y="1080"/>
                </a:lnTo>
                <a:lnTo>
                  <a:pt x="2193" y="1080"/>
                </a:lnTo>
                <a:lnTo>
                  <a:pt x="2210" y="1054"/>
                </a:lnTo>
                <a:lnTo>
                  <a:pt x="2227" y="1029"/>
                </a:lnTo>
                <a:lnTo>
                  <a:pt x="2244" y="1005"/>
                </a:lnTo>
                <a:lnTo>
                  <a:pt x="2263" y="981"/>
                </a:lnTo>
                <a:lnTo>
                  <a:pt x="2263" y="977"/>
                </a:lnTo>
                <a:lnTo>
                  <a:pt x="2275" y="962"/>
                </a:lnTo>
                <a:close/>
                <a:moveTo>
                  <a:pt x="444" y="1031"/>
                </a:moveTo>
                <a:lnTo>
                  <a:pt x="489" y="1033"/>
                </a:lnTo>
                <a:lnTo>
                  <a:pt x="489" y="1033"/>
                </a:lnTo>
                <a:lnTo>
                  <a:pt x="501" y="1011"/>
                </a:lnTo>
                <a:lnTo>
                  <a:pt x="515" y="990"/>
                </a:lnTo>
                <a:lnTo>
                  <a:pt x="546" y="950"/>
                </a:lnTo>
                <a:lnTo>
                  <a:pt x="546" y="950"/>
                </a:lnTo>
                <a:lnTo>
                  <a:pt x="546" y="949"/>
                </a:lnTo>
                <a:lnTo>
                  <a:pt x="590" y="893"/>
                </a:lnTo>
                <a:lnTo>
                  <a:pt x="590" y="893"/>
                </a:lnTo>
                <a:lnTo>
                  <a:pt x="573" y="903"/>
                </a:lnTo>
                <a:lnTo>
                  <a:pt x="556" y="915"/>
                </a:lnTo>
                <a:lnTo>
                  <a:pt x="539" y="931"/>
                </a:lnTo>
                <a:lnTo>
                  <a:pt x="522" y="946"/>
                </a:lnTo>
                <a:lnTo>
                  <a:pt x="522" y="946"/>
                </a:lnTo>
                <a:lnTo>
                  <a:pt x="501" y="966"/>
                </a:lnTo>
                <a:lnTo>
                  <a:pt x="491" y="974"/>
                </a:lnTo>
                <a:lnTo>
                  <a:pt x="490" y="974"/>
                </a:lnTo>
                <a:lnTo>
                  <a:pt x="490" y="974"/>
                </a:lnTo>
                <a:lnTo>
                  <a:pt x="494" y="970"/>
                </a:lnTo>
                <a:lnTo>
                  <a:pt x="487" y="966"/>
                </a:lnTo>
                <a:lnTo>
                  <a:pt x="487" y="966"/>
                </a:lnTo>
                <a:lnTo>
                  <a:pt x="505" y="946"/>
                </a:lnTo>
                <a:lnTo>
                  <a:pt x="525" y="928"/>
                </a:lnTo>
                <a:lnTo>
                  <a:pt x="566" y="891"/>
                </a:lnTo>
                <a:lnTo>
                  <a:pt x="531" y="886"/>
                </a:lnTo>
                <a:lnTo>
                  <a:pt x="531" y="886"/>
                </a:lnTo>
                <a:lnTo>
                  <a:pt x="511" y="918"/>
                </a:lnTo>
                <a:lnTo>
                  <a:pt x="489" y="948"/>
                </a:lnTo>
                <a:lnTo>
                  <a:pt x="466" y="977"/>
                </a:lnTo>
                <a:lnTo>
                  <a:pt x="444" y="1008"/>
                </a:lnTo>
                <a:lnTo>
                  <a:pt x="444" y="1008"/>
                </a:lnTo>
                <a:lnTo>
                  <a:pt x="442" y="1011"/>
                </a:lnTo>
                <a:lnTo>
                  <a:pt x="444" y="1011"/>
                </a:lnTo>
                <a:lnTo>
                  <a:pt x="448" y="1009"/>
                </a:lnTo>
                <a:lnTo>
                  <a:pt x="452" y="1008"/>
                </a:lnTo>
                <a:lnTo>
                  <a:pt x="458" y="1007"/>
                </a:lnTo>
                <a:lnTo>
                  <a:pt x="458" y="1007"/>
                </a:lnTo>
                <a:lnTo>
                  <a:pt x="452" y="1012"/>
                </a:lnTo>
                <a:lnTo>
                  <a:pt x="446" y="1018"/>
                </a:lnTo>
                <a:lnTo>
                  <a:pt x="445" y="1021"/>
                </a:lnTo>
                <a:lnTo>
                  <a:pt x="444" y="1023"/>
                </a:lnTo>
                <a:lnTo>
                  <a:pt x="442" y="1026"/>
                </a:lnTo>
                <a:lnTo>
                  <a:pt x="444" y="1031"/>
                </a:lnTo>
                <a:lnTo>
                  <a:pt x="444" y="1031"/>
                </a:lnTo>
                <a:close/>
                <a:moveTo>
                  <a:pt x="1486" y="903"/>
                </a:moveTo>
                <a:lnTo>
                  <a:pt x="1486" y="903"/>
                </a:lnTo>
                <a:lnTo>
                  <a:pt x="1438" y="936"/>
                </a:lnTo>
                <a:lnTo>
                  <a:pt x="1416" y="953"/>
                </a:lnTo>
                <a:lnTo>
                  <a:pt x="1395" y="972"/>
                </a:lnTo>
                <a:lnTo>
                  <a:pt x="1374" y="991"/>
                </a:lnTo>
                <a:lnTo>
                  <a:pt x="1354" y="1012"/>
                </a:lnTo>
                <a:lnTo>
                  <a:pt x="1335" y="1035"/>
                </a:lnTo>
                <a:lnTo>
                  <a:pt x="1318" y="1059"/>
                </a:lnTo>
                <a:lnTo>
                  <a:pt x="1318" y="1059"/>
                </a:lnTo>
                <a:lnTo>
                  <a:pt x="1335" y="1061"/>
                </a:lnTo>
                <a:lnTo>
                  <a:pt x="1350" y="1063"/>
                </a:lnTo>
                <a:lnTo>
                  <a:pt x="1364" y="1063"/>
                </a:lnTo>
                <a:lnTo>
                  <a:pt x="1368" y="1061"/>
                </a:lnTo>
                <a:lnTo>
                  <a:pt x="1372" y="1059"/>
                </a:lnTo>
                <a:lnTo>
                  <a:pt x="1372" y="1059"/>
                </a:lnTo>
                <a:lnTo>
                  <a:pt x="1387" y="1039"/>
                </a:lnTo>
                <a:lnTo>
                  <a:pt x="1401" y="1019"/>
                </a:lnTo>
                <a:lnTo>
                  <a:pt x="1433" y="980"/>
                </a:lnTo>
                <a:lnTo>
                  <a:pt x="1464" y="942"/>
                </a:lnTo>
                <a:lnTo>
                  <a:pt x="1478" y="922"/>
                </a:lnTo>
                <a:lnTo>
                  <a:pt x="1490" y="903"/>
                </a:lnTo>
                <a:lnTo>
                  <a:pt x="1490" y="903"/>
                </a:lnTo>
                <a:lnTo>
                  <a:pt x="1488" y="903"/>
                </a:lnTo>
                <a:lnTo>
                  <a:pt x="1486" y="903"/>
                </a:lnTo>
                <a:lnTo>
                  <a:pt x="1486" y="903"/>
                </a:lnTo>
                <a:close/>
                <a:moveTo>
                  <a:pt x="505" y="866"/>
                </a:moveTo>
                <a:lnTo>
                  <a:pt x="505" y="866"/>
                </a:lnTo>
                <a:lnTo>
                  <a:pt x="529" y="872"/>
                </a:lnTo>
                <a:lnTo>
                  <a:pt x="556" y="876"/>
                </a:lnTo>
                <a:lnTo>
                  <a:pt x="609" y="882"/>
                </a:lnTo>
                <a:lnTo>
                  <a:pt x="664" y="884"/>
                </a:lnTo>
                <a:lnTo>
                  <a:pt x="722" y="884"/>
                </a:lnTo>
                <a:lnTo>
                  <a:pt x="779" y="883"/>
                </a:lnTo>
                <a:lnTo>
                  <a:pt x="837" y="879"/>
                </a:lnTo>
                <a:lnTo>
                  <a:pt x="893" y="875"/>
                </a:lnTo>
                <a:lnTo>
                  <a:pt x="948" y="869"/>
                </a:lnTo>
                <a:lnTo>
                  <a:pt x="948" y="869"/>
                </a:lnTo>
                <a:lnTo>
                  <a:pt x="869" y="866"/>
                </a:lnTo>
                <a:lnTo>
                  <a:pt x="792" y="863"/>
                </a:lnTo>
                <a:lnTo>
                  <a:pt x="713" y="860"/>
                </a:lnTo>
                <a:lnTo>
                  <a:pt x="674" y="860"/>
                </a:lnTo>
                <a:lnTo>
                  <a:pt x="633" y="862"/>
                </a:lnTo>
                <a:lnTo>
                  <a:pt x="633" y="862"/>
                </a:lnTo>
                <a:lnTo>
                  <a:pt x="570" y="863"/>
                </a:lnTo>
                <a:lnTo>
                  <a:pt x="538" y="865"/>
                </a:lnTo>
                <a:lnTo>
                  <a:pt x="505" y="866"/>
                </a:lnTo>
                <a:lnTo>
                  <a:pt x="505" y="866"/>
                </a:lnTo>
                <a:close/>
                <a:moveTo>
                  <a:pt x="2050" y="1008"/>
                </a:moveTo>
                <a:lnTo>
                  <a:pt x="2050" y="1008"/>
                </a:lnTo>
                <a:lnTo>
                  <a:pt x="2016" y="1042"/>
                </a:lnTo>
                <a:lnTo>
                  <a:pt x="1999" y="1059"/>
                </a:lnTo>
                <a:lnTo>
                  <a:pt x="1984" y="1077"/>
                </a:lnTo>
                <a:lnTo>
                  <a:pt x="1984" y="1077"/>
                </a:lnTo>
                <a:lnTo>
                  <a:pt x="1991" y="1080"/>
                </a:lnTo>
                <a:lnTo>
                  <a:pt x="1998" y="1081"/>
                </a:lnTo>
                <a:lnTo>
                  <a:pt x="2005" y="1081"/>
                </a:lnTo>
                <a:lnTo>
                  <a:pt x="2012" y="1081"/>
                </a:lnTo>
                <a:lnTo>
                  <a:pt x="2027" y="1080"/>
                </a:lnTo>
                <a:lnTo>
                  <a:pt x="2034" y="1080"/>
                </a:lnTo>
                <a:lnTo>
                  <a:pt x="2041" y="1081"/>
                </a:lnTo>
                <a:lnTo>
                  <a:pt x="2041" y="1081"/>
                </a:lnTo>
                <a:lnTo>
                  <a:pt x="2071" y="1040"/>
                </a:lnTo>
                <a:lnTo>
                  <a:pt x="2102" y="1001"/>
                </a:lnTo>
                <a:lnTo>
                  <a:pt x="2166" y="918"/>
                </a:lnTo>
                <a:lnTo>
                  <a:pt x="2166" y="918"/>
                </a:lnTo>
                <a:lnTo>
                  <a:pt x="2166" y="917"/>
                </a:lnTo>
                <a:lnTo>
                  <a:pt x="2165" y="912"/>
                </a:lnTo>
                <a:lnTo>
                  <a:pt x="2162" y="910"/>
                </a:lnTo>
                <a:lnTo>
                  <a:pt x="2161" y="910"/>
                </a:lnTo>
                <a:lnTo>
                  <a:pt x="2159" y="910"/>
                </a:lnTo>
                <a:lnTo>
                  <a:pt x="2159" y="910"/>
                </a:lnTo>
                <a:lnTo>
                  <a:pt x="2130" y="935"/>
                </a:lnTo>
                <a:lnTo>
                  <a:pt x="2102" y="959"/>
                </a:lnTo>
                <a:lnTo>
                  <a:pt x="2075" y="984"/>
                </a:lnTo>
                <a:lnTo>
                  <a:pt x="2050" y="1008"/>
                </a:lnTo>
                <a:lnTo>
                  <a:pt x="2050" y="1008"/>
                </a:lnTo>
                <a:close/>
                <a:moveTo>
                  <a:pt x="1558" y="893"/>
                </a:moveTo>
                <a:lnTo>
                  <a:pt x="1558" y="893"/>
                </a:lnTo>
                <a:lnTo>
                  <a:pt x="1533" y="911"/>
                </a:lnTo>
                <a:lnTo>
                  <a:pt x="1507" y="929"/>
                </a:lnTo>
                <a:lnTo>
                  <a:pt x="1485" y="949"/>
                </a:lnTo>
                <a:lnTo>
                  <a:pt x="1462" y="970"/>
                </a:lnTo>
                <a:lnTo>
                  <a:pt x="1443" y="991"/>
                </a:lnTo>
                <a:lnTo>
                  <a:pt x="1423" y="1014"/>
                </a:lnTo>
                <a:lnTo>
                  <a:pt x="1405" y="1038"/>
                </a:lnTo>
                <a:lnTo>
                  <a:pt x="1388" y="1061"/>
                </a:lnTo>
                <a:lnTo>
                  <a:pt x="1388" y="1061"/>
                </a:lnTo>
                <a:lnTo>
                  <a:pt x="1416" y="1063"/>
                </a:lnTo>
                <a:lnTo>
                  <a:pt x="1430" y="1064"/>
                </a:lnTo>
                <a:lnTo>
                  <a:pt x="1436" y="1063"/>
                </a:lnTo>
                <a:lnTo>
                  <a:pt x="1438" y="1061"/>
                </a:lnTo>
                <a:lnTo>
                  <a:pt x="1513" y="962"/>
                </a:lnTo>
                <a:lnTo>
                  <a:pt x="1513" y="962"/>
                </a:lnTo>
                <a:lnTo>
                  <a:pt x="1535" y="931"/>
                </a:lnTo>
                <a:lnTo>
                  <a:pt x="1548" y="914"/>
                </a:lnTo>
                <a:lnTo>
                  <a:pt x="1552" y="904"/>
                </a:lnTo>
                <a:lnTo>
                  <a:pt x="1558" y="893"/>
                </a:lnTo>
                <a:lnTo>
                  <a:pt x="1558" y="893"/>
                </a:lnTo>
                <a:close/>
                <a:moveTo>
                  <a:pt x="2788" y="931"/>
                </a:moveTo>
                <a:lnTo>
                  <a:pt x="2788" y="931"/>
                </a:lnTo>
                <a:lnTo>
                  <a:pt x="2786" y="929"/>
                </a:lnTo>
                <a:lnTo>
                  <a:pt x="2786" y="927"/>
                </a:lnTo>
                <a:lnTo>
                  <a:pt x="2788" y="924"/>
                </a:lnTo>
                <a:lnTo>
                  <a:pt x="2790" y="922"/>
                </a:lnTo>
                <a:lnTo>
                  <a:pt x="2796" y="921"/>
                </a:lnTo>
                <a:lnTo>
                  <a:pt x="2796" y="921"/>
                </a:lnTo>
                <a:lnTo>
                  <a:pt x="2796" y="915"/>
                </a:lnTo>
                <a:lnTo>
                  <a:pt x="2799" y="911"/>
                </a:lnTo>
                <a:lnTo>
                  <a:pt x="2806" y="903"/>
                </a:lnTo>
                <a:lnTo>
                  <a:pt x="2814" y="893"/>
                </a:lnTo>
                <a:lnTo>
                  <a:pt x="2818" y="886"/>
                </a:lnTo>
                <a:lnTo>
                  <a:pt x="2821" y="879"/>
                </a:lnTo>
                <a:lnTo>
                  <a:pt x="2821" y="879"/>
                </a:lnTo>
                <a:lnTo>
                  <a:pt x="2793" y="898"/>
                </a:lnTo>
                <a:lnTo>
                  <a:pt x="2765" y="918"/>
                </a:lnTo>
                <a:lnTo>
                  <a:pt x="2740" y="939"/>
                </a:lnTo>
                <a:lnTo>
                  <a:pt x="2714" y="962"/>
                </a:lnTo>
                <a:lnTo>
                  <a:pt x="2692" y="984"/>
                </a:lnTo>
                <a:lnTo>
                  <a:pt x="2669" y="1009"/>
                </a:lnTo>
                <a:lnTo>
                  <a:pt x="2648" y="1035"/>
                </a:lnTo>
                <a:lnTo>
                  <a:pt x="2629" y="1060"/>
                </a:lnTo>
                <a:lnTo>
                  <a:pt x="2629" y="1060"/>
                </a:lnTo>
                <a:lnTo>
                  <a:pt x="2647" y="1057"/>
                </a:lnTo>
                <a:lnTo>
                  <a:pt x="2662" y="1053"/>
                </a:lnTo>
                <a:lnTo>
                  <a:pt x="2677" y="1047"/>
                </a:lnTo>
                <a:lnTo>
                  <a:pt x="2689" y="1043"/>
                </a:lnTo>
                <a:lnTo>
                  <a:pt x="2776" y="941"/>
                </a:lnTo>
                <a:lnTo>
                  <a:pt x="2776" y="941"/>
                </a:lnTo>
                <a:lnTo>
                  <a:pt x="2780" y="939"/>
                </a:lnTo>
                <a:lnTo>
                  <a:pt x="2785" y="938"/>
                </a:lnTo>
                <a:lnTo>
                  <a:pt x="2788" y="935"/>
                </a:lnTo>
                <a:lnTo>
                  <a:pt x="2788" y="931"/>
                </a:lnTo>
                <a:lnTo>
                  <a:pt x="2788" y="931"/>
                </a:lnTo>
                <a:close/>
                <a:moveTo>
                  <a:pt x="1167" y="1049"/>
                </a:moveTo>
                <a:lnTo>
                  <a:pt x="1167" y="1049"/>
                </a:lnTo>
                <a:lnTo>
                  <a:pt x="1181" y="1053"/>
                </a:lnTo>
                <a:lnTo>
                  <a:pt x="1197" y="1056"/>
                </a:lnTo>
                <a:lnTo>
                  <a:pt x="1211" y="1057"/>
                </a:lnTo>
                <a:lnTo>
                  <a:pt x="1223" y="1057"/>
                </a:lnTo>
                <a:lnTo>
                  <a:pt x="1223" y="1057"/>
                </a:lnTo>
                <a:lnTo>
                  <a:pt x="1249" y="1021"/>
                </a:lnTo>
                <a:lnTo>
                  <a:pt x="1274" y="986"/>
                </a:lnTo>
                <a:lnTo>
                  <a:pt x="1323" y="915"/>
                </a:lnTo>
                <a:lnTo>
                  <a:pt x="1323" y="915"/>
                </a:lnTo>
                <a:lnTo>
                  <a:pt x="1329" y="907"/>
                </a:lnTo>
                <a:lnTo>
                  <a:pt x="1330" y="903"/>
                </a:lnTo>
                <a:lnTo>
                  <a:pt x="1332" y="897"/>
                </a:lnTo>
                <a:lnTo>
                  <a:pt x="1332" y="897"/>
                </a:lnTo>
                <a:lnTo>
                  <a:pt x="1315" y="908"/>
                </a:lnTo>
                <a:lnTo>
                  <a:pt x="1298" y="921"/>
                </a:lnTo>
                <a:lnTo>
                  <a:pt x="1283" y="934"/>
                </a:lnTo>
                <a:lnTo>
                  <a:pt x="1267" y="948"/>
                </a:lnTo>
                <a:lnTo>
                  <a:pt x="1239" y="976"/>
                </a:lnTo>
                <a:lnTo>
                  <a:pt x="1211" y="1007"/>
                </a:lnTo>
                <a:lnTo>
                  <a:pt x="1208" y="1000"/>
                </a:lnTo>
                <a:lnTo>
                  <a:pt x="1208" y="1000"/>
                </a:lnTo>
                <a:lnTo>
                  <a:pt x="1198" y="1011"/>
                </a:lnTo>
                <a:lnTo>
                  <a:pt x="1188" y="1023"/>
                </a:lnTo>
                <a:lnTo>
                  <a:pt x="1179" y="1036"/>
                </a:lnTo>
                <a:lnTo>
                  <a:pt x="1167" y="1049"/>
                </a:lnTo>
                <a:lnTo>
                  <a:pt x="1167" y="1049"/>
                </a:lnTo>
                <a:close/>
                <a:moveTo>
                  <a:pt x="1263" y="1026"/>
                </a:moveTo>
                <a:lnTo>
                  <a:pt x="1263" y="1026"/>
                </a:lnTo>
                <a:lnTo>
                  <a:pt x="1259" y="1032"/>
                </a:lnTo>
                <a:lnTo>
                  <a:pt x="1253" y="1040"/>
                </a:lnTo>
                <a:lnTo>
                  <a:pt x="1250" y="1050"/>
                </a:lnTo>
                <a:lnTo>
                  <a:pt x="1250" y="1054"/>
                </a:lnTo>
                <a:lnTo>
                  <a:pt x="1250" y="1060"/>
                </a:lnTo>
                <a:lnTo>
                  <a:pt x="1250" y="1060"/>
                </a:lnTo>
                <a:lnTo>
                  <a:pt x="1266" y="1059"/>
                </a:lnTo>
                <a:lnTo>
                  <a:pt x="1281" y="1060"/>
                </a:lnTo>
                <a:lnTo>
                  <a:pt x="1304" y="1061"/>
                </a:lnTo>
                <a:lnTo>
                  <a:pt x="1304" y="1061"/>
                </a:lnTo>
                <a:lnTo>
                  <a:pt x="1313" y="1040"/>
                </a:lnTo>
                <a:lnTo>
                  <a:pt x="1326" y="1021"/>
                </a:lnTo>
                <a:lnTo>
                  <a:pt x="1351" y="980"/>
                </a:lnTo>
                <a:lnTo>
                  <a:pt x="1377" y="943"/>
                </a:lnTo>
                <a:lnTo>
                  <a:pt x="1403" y="910"/>
                </a:lnTo>
                <a:lnTo>
                  <a:pt x="1403" y="910"/>
                </a:lnTo>
                <a:lnTo>
                  <a:pt x="1405" y="907"/>
                </a:lnTo>
                <a:lnTo>
                  <a:pt x="1405" y="904"/>
                </a:lnTo>
                <a:lnTo>
                  <a:pt x="1403" y="898"/>
                </a:lnTo>
                <a:lnTo>
                  <a:pt x="1403" y="898"/>
                </a:lnTo>
                <a:lnTo>
                  <a:pt x="1367" y="929"/>
                </a:lnTo>
                <a:lnTo>
                  <a:pt x="1330" y="962"/>
                </a:lnTo>
                <a:lnTo>
                  <a:pt x="1294" y="994"/>
                </a:lnTo>
                <a:lnTo>
                  <a:pt x="1263" y="1026"/>
                </a:lnTo>
                <a:lnTo>
                  <a:pt x="1263" y="1026"/>
                </a:lnTo>
                <a:close/>
                <a:moveTo>
                  <a:pt x="1104" y="904"/>
                </a:moveTo>
                <a:lnTo>
                  <a:pt x="1104" y="904"/>
                </a:lnTo>
                <a:lnTo>
                  <a:pt x="1082" y="920"/>
                </a:lnTo>
                <a:lnTo>
                  <a:pt x="1062" y="936"/>
                </a:lnTo>
                <a:lnTo>
                  <a:pt x="1041" y="953"/>
                </a:lnTo>
                <a:lnTo>
                  <a:pt x="1021" y="970"/>
                </a:lnTo>
                <a:lnTo>
                  <a:pt x="1003" y="988"/>
                </a:lnTo>
                <a:lnTo>
                  <a:pt x="985" y="1007"/>
                </a:lnTo>
                <a:lnTo>
                  <a:pt x="966" y="1026"/>
                </a:lnTo>
                <a:lnTo>
                  <a:pt x="949" y="1046"/>
                </a:lnTo>
                <a:lnTo>
                  <a:pt x="949" y="1046"/>
                </a:lnTo>
                <a:lnTo>
                  <a:pt x="964" y="1047"/>
                </a:lnTo>
                <a:lnTo>
                  <a:pt x="978" y="1047"/>
                </a:lnTo>
                <a:lnTo>
                  <a:pt x="1010" y="1047"/>
                </a:lnTo>
                <a:lnTo>
                  <a:pt x="1010" y="1047"/>
                </a:lnTo>
                <a:lnTo>
                  <a:pt x="1011" y="1046"/>
                </a:lnTo>
                <a:lnTo>
                  <a:pt x="1014" y="1045"/>
                </a:lnTo>
                <a:lnTo>
                  <a:pt x="1017" y="1039"/>
                </a:lnTo>
                <a:lnTo>
                  <a:pt x="1020" y="1032"/>
                </a:lnTo>
                <a:lnTo>
                  <a:pt x="1024" y="1026"/>
                </a:lnTo>
                <a:lnTo>
                  <a:pt x="1024" y="1026"/>
                </a:lnTo>
                <a:lnTo>
                  <a:pt x="1069" y="964"/>
                </a:lnTo>
                <a:lnTo>
                  <a:pt x="1091" y="934"/>
                </a:lnTo>
                <a:lnTo>
                  <a:pt x="1110" y="903"/>
                </a:lnTo>
                <a:lnTo>
                  <a:pt x="1110" y="903"/>
                </a:lnTo>
                <a:lnTo>
                  <a:pt x="1105" y="903"/>
                </a:lnTo>
                <a:lnTo>
                  <a:pt x="1104" y="904"/>
                </a:lnTo>
                <a:lnTo>
                  <a:pt x="1104" y="904"/>
                </a:lnTo>
                <a:close/>
                <a:moveTo>
                  <a:pt x="1107" y="1032"/>
                </a:moveTo>
                <a:lnTo>
                  <a:pt x="1107" y="1032"/>
                </a:lnTo>
                <a:lnTo>
                  <a:pt x="1103" y="1033"/>
                </a:lnTo>
                <a:lnTo>
                  <a:pt x="1101" y="1035"/>
                </a:lnTo>
                <a:lnTo>
                  <a:pt x="1100" y="1038"/>
                </a:lnTo>
                <a:lnTo>
                  <a:pt x="1098" y="1042"/>
                </a:lnTo>
                <a:lnTo>
                  <a:pt x="1098" y="1042"/>
                </a:lnTo>
                <a:lnTo>
                  <a:pt x="1098" y="1046"/>
                </a:lnTo>
                <a:lnTo>
                  <a:pt x="1098" y="1049"/>
                </a:lnTo>
                <a:lnTo>
                  <a:pt x="1101" y="1052"/>
                </a:lnTo>
                <a:lnTo>
                  <a:pt x="1104" y="1053"/>
                </a:lnTo>
                <a:lnTo>
                  <a:pt x="1111" y="1056"/>
                </a:lnTo>
                <a:lnTo>
                  <a:pt x="1121" y="1057"/>
                </a:lnTo>
                <a:lnTo>
                  <a:pt x="1129" y="1057"/>
                </a:lnTo>
                <a:lnTo>
                  <a:pt x="1138" y="1056"/>
                </a:lnTo>
                <a:lnTo>
                  <a:pt x="1145" y="1053"/>
                </a:lnTo>
                <a:lnTo>
                  <a:pt x="1149" y="1052"/>
                </a:lnTo>
                <a:lnTo>
                  <a:pt x="1261" y="898"/>
                </a:lnTo>
                <a:lnTo>
                  <a:pt x="1261" y="898"/>
                </a:lnTo>
                <a:lnTo>
                  <a:pt x="1257" y="898"/>
                </a:lnTo>
                <a:lnTo>
                  <a:pt x="1256" y="897"/>
                </a:lnTo>
                <a:lnTo>
                  <a:pt x="1254" y="896"/>
                </a:lnTo>
                <a:lnTo>
                  <a:pt x="1256" y="894"/>
                </a:lnTo>
                <a:lnTo>
                  <a:pt x="1233" y="908"/>
                </a:lnTo>
                <a:lnTo>
                  <a:pt x="1238" y="908"/>
                </a:lnTo>
                <a:lnTo>
                  <a:pt x="1240" y="905"/>
                </a:lnTo>
                <a:lnTo>
                  <a:pt x="1238" y="908"/>
                </a:lnTo>
                <a:lnTo>
                  <a:pt x="1238" y="908"/>
                </a:lnTo>
                <a:lnTo>
                  <a:pt x="1222" y="921"/>
                </a:lnTo>
                <a:lnTo>
                  <a:pt x="1208" y="934"/>
                </a:lnTo>
                <a:lnTo>
                  <a:pt x="1180" y="962"/>
                </a:lnTo>
                <a:lnTo>
                  <a:pt x="1152" y="990"/>
                </a:lnTo>
                <a:lnTo>
                  <a:pt x="1136" y="1002"/>
                </a:lnTo>
                <a:lnTo>
                  <a:pt x="1122" y="1014"/>
                </a:lnTo>
                <a:lnTo>
                  <a:pt x="1122" y="1014"/>
                </a:lnTo>
                <a:lnTo>
                  <a:pt x="1118" y="1015"/>
                </a:lnTo>
                <a:lnTo>
                  <a:pt x="1114" y="1015"/>
                </a:lnTo>
                <a:lnTo>
                  <a:pt x="1114" y="1015"/>
                </a:lnTo>
                <a:lnTo>
                  <a:pt x="1115" y="1021"/>
                </a:lnTo>
                <a:lnTo>
                  <a:pt x="1115" y="1026"/>
                </a:lnTo>
                <a:lnTo>
                  <a:pt x="1112" y="1031"/>
                </a:lnTo>
                <a:lnTo>
                  <a:pt x="1107" y="1032"/>
                </a:lnTo>
                <a:lnTo>
                  <a:pt x="1107" y="1032"/>
                </a:lnTo>
                <a:close/>
                <a:moveTo>
                  <a:pt x="663" y="1039"/>
                </a:moveTo>
                <a:lnTo>
                  <a:pt x="663" y="1039"/>
                </a:lnTo>
                <a:lnTo>
                  <a:pt x="695" y="1042"/>
                </a:lnTo>
                <a:lnTo>
                  <a:pt x="711" y="1042"/>
                </a:lnTo>
                <a:lnTo>
                  <a:pt x="725" y="1042"/>
                </a:lnTo>
                <a:lnTo>
                  <a:pt x="725" y="1042"/>
                </a:lnTo>
                <a:lnTo>
                  <a:pt x="747" y="1005"/>
                </a:lnTo>
                <a:lnTo>
                  <a:pt x="770" y="970"/>
                </a:lnTo>
                <a:lnTo>
                  <a:pt x="792" y="938"/>
                </a:lnTo>
                <a:lnTo>
                  <a:pt x="816" y="910"/>
                </a:lnTo>
                <a:lnTo>
                  <a:pt x="816" y="910"/>
                </a:lnTo>
                <a:lnTo>
                  <a:pt x="817" y="907"/>
                </a:lnTo>
                <a:lnTo>
                  <a:pt x="817" y="904"/>
                </a:lnTo>
                <a:lnTo>
                  <a:pt x="817" y="898"/>
                </a:lnTo>
                <a:lnTo>
                  <a:pt x="817" y="898"/>
                </a:lnTo>
                <a:lnTo>
                  <a:pt x="799" y="910"/>
                </a:lnTo>
                <a:lnTo>
                  <a:pt x="782" y="922"/>
                </a:lnTo>
                <a:lnTo>
                  <a:pt x="765" y="935"/>
                </a:lnTo>
                <a:lnTo>
                  <a:pt x="750" y="949"/>
                </a:lnTo>
                <a:lnTo>
                  <a:pt x="720" y="979"/>
                </a:lnTo>
                <a:lnTo>
                  <a:pt x="691" y="1008"/>
                </a:lnTo>
                <a:lnTo>
                  <a:pt x="688" y="1007"/>
                </a:lnTo>
                <a:lnTo>
                  <a:pt x="688" y="1007"/>
                </a:lnTo>
                <a:lnTo>
                  <a:pt x="682" y="1009"/>
                </a:lnTo>
                <a:lnTo>
                  <a:pt x="678" y="1012"/>
                </a:lnTo>
                <a:lnTo>
                  <a:pt x="674" y="1016"/>
                </a:lnTo>
                <a:lnTo>
                  <a:pt x="671" y="1021"/>
                </a:lnTo>
                <a:lnTo>
                  <a:pt x="667" y="1031"/>
                </a:lnTo>
                <a:lnTo>
                  <a:pt x="663" y="1039"/>
                </a:lnTo>
                <a:lnTo>
                  <a:pt x="663" y="1039"/>
                </a:lnTo>
                <a:close/>
                <a:moveTo>
                  <a:pt x="2196" y="964"/>
                </a:moveTo>
                <a:lnTo>
                  <a:pt x="2196" y="964"/>
                </a:lnTo>
                <a:lnTo>
                  <a:pt x="2200" y="957"/>
                </a:lnTo>
                <a:lnTo>
                  <a:pt x="2203" y="953"/>
                </a:lnTo>
                <a:lnTo>
                  <a:pt x="2210" y="945"/>
                </a:lnTo>
                <a:lnTo>
                  <a:pt x="2217" y="936"/>
                </a:lnTo>
                <a:lnTo>
                  <a:pt x="2220" y="931"/>
                </a:lnTo>
                <a:lnTo>
                  <a:pt x="2221" y="922"/>
                </a:lnTo>
                <a:lnTo>
                  <a:pt x="2221" y="922"/>
                </a:lnTo>
                <a:lnTo>
                  <a:pt x="2200" y="939"/>
                </a:lnTo>
                <a:lnTo>
                  <a:pt x="2179" y="956"/>
                </a:lnTo>
                <a:lnTo>
                  <a:pt x="2159" y="973"/>
                </a:lnTo>
                <a:lnTo>
                  <a:pt x="2140" y="991"/>
                </a:lnTo>
                <a:lnTo>
                  <a:pt x="2102" y="1028"/>
                </a:lnTo>
                <a:lnTo>
                  <a:pt x="2068" y="1067"/>
                </a:lnTo>
                <a:lnTo>
                  <a:pt x="2068" y="1067"/>
                </a:lnTo>
                <a:lnTo>
                  <a:pt x="2065" y="1073"/>
                </a:lnTo>
                <a:lnTo>
                  <a:pt x="2064" y="1077"/>
                </a:lnTo>
                <a:lnTo>
                  <a:pt x="2064" y="1078"/>
                </a:lnTo>
                <a:lnTo>
                  <a:pt x="2065" y="1080"/>
                </a:lnTo>
                <a:lnTo>
                  <a:pt x="2068" y="1081"/>
                </a:lnTo>
                <a:lnTo>
                  <a:pt x="2071" y="1081"/>
                </a:lnTo>
                <a:lnTo>
                  <a:pt x="2071" y="1081"/>
                </a:lnTo>
                <a:lnTo>
                  <a:pt x="2093" y="1080"/>
                </a:lnTo>
                <a:lnTo>
                  <a:pt x="2103" y="1080"/>
                </a:lnTo>
                <a:lnTo>
                  <a:pt x="2113" y="1080"/>
                </a:lnTo>
                <a:lnTo>
                  <a:pt x="2193" y="969"/>
                </a:lnTo>
                <a:lnTo>
                  <a:pt x="2196" y="964"/>
                </a:lnTo>
                <a:close/>
                <a:moveTo>
                  <a:pt x="1741" y="910"/>
                </a:moveTo>
                <a:lnTo>
                  <a:pt x="1741" y="910"/>
                </a:lnTo>
                <a:lnTo>
                  <a:pt x="1720" y="927"/>
                </a:lnTo>
                <a:lnTo>
                  <a:pt x="1698" y="945"/>
                </a:lnTo>
                <a:lnTo>
                  <a:pt x="1679" y="964"/>
                </a:lnTo>
                <a:lnTo>
                  <a:pt x="1661" y="984"/>
                </a:lnTo>
                <a:lnTo>
                  <a:pt x="1624" y="1026"/>
                </a:lnTo>
                <a:lnTo>
                  <a:pt x="1589" y="1068"/>
                </a:lnTo>
                <a:lnTo>
                  <a:pt x="1589" y="1068"/>
                </a:lnTo>
                <a:lnTo>
                  <a:pt x="1596" y="1073"/>
                </a:lnTo>
                <a:lnTo>
                  <a:pt x="1604" y="1074"/>
                </a:lnTo>
                <a:lnTo>
                  <a:pt x="1611" y="1074"/>
                </a:lnTo>
                <a:lnTo>
                  <a:pt x="1616" y="1071"/>
                </a:lnTo>
                <a:lnTo>
                  <a:pt x="1616" y="1071"/>
                </a:lnTo>
                <a:lnTo>
                  <a:pt x="1655" y="1032"/>
                </a:lnTo>
                <a:lnTo>
                  <a:pt x="1693" y="991"/>
                </a:lnTo>
                <a:lnTo>
                  <a:pt x="1711" y="970"/>
                </a:lnTo>
                <a:lnTo>
                  <a:pt x="1728" y="949"/>
                </a:lnTo>
                <a:lnTo>
                  <a:pt x="1743" y="927"/>
                </a:lnTo>
                <a:lnTo>
                  <a:pt x="1759" y="904"/>
                </a:lnTo>
                <a:lnTo>
                  <a:pt x="1759" y="904"/>
                </a:lnTo>
                <a:lnTo>
                  <a:pt x="1749" y="905"/>
                </a:lnTo>
                <a:lnTo>
                  <a:pt x="1741" y="910"/>
                </a:lnTo>
                <a:lnTo>
                  <a:pt x="1741" y="910"/>
                </a:lnTo>
                <a:close/>
                <a:moveTo>
                  <a:pt x="1836" y="1078"/>
                </a:moveTo>
                <a:lnTo>
                  <a:pt x="1836" y="1078"/>
                </a:lnTo>
                <a:lnTo>
                  <a:pt x="1852" y="1081"/>
                </a:lnTo>
                <a:lnTo>
                  <a:pt x="1870" y="1084"/>
                </a:lnTo>
                <a:lnTo>
                  <a:pt x="1878" y="1083"/>
                </a:lnTo>
                <a:lnTo>
                  <a:pt x="1887" y="1081"/>
                </a:lnTo>
                <a:lnTo>
                  <a:pt x="1892" y="1078"/>
                </a:lnTo>
                <a:lnTo>
                  <a:pt x="1898" y="1074"/>
                </a:lnTo>
                <a:lnTo>
                  <a:pt x="1898" y="1074"/>
                </a:lnTo>
                <a:lnTo>
                  <a:pt x="1908" y="1059"/>
                </a:lnTo>
                <a:lnTo>
                  <a:pt x="1912" y="1052"/>
                </a:lnTo>
                <a:lnTo>
                  <a:pt x="1915" y="1043"/>
                </a:lnTo>
                <a:lnTo>
                  <a:pt x="1915" y="1043"/>
                </a:lnTo>
                <a:lnTo>
                  <a:pt x="1915" y="1042"/>
                </a:lnTo>
                <a:lnTo>
                  <a:pt x="1916" y="1038"/>
                </a:lnTo>
                <a:lnTo>
                  <a:pt x="1923" y="1028"/>
                </a:lnTo>
                <a:lnTo>
                  <a:pt x="1942" y="1007"/>
                </a:lnTo>
                <a:lnTo>
                  <a:pt x="1942" y="1007"/>
                </a:lnTo>
                <a:lnTo>
                  <a:pt x="1943" y="1007"/>
                </a:lnTo>
                <a:lnTo>
                  <a:pt x="2015" y="908"/>
                </a:lnTo>
                <a:lnTo>
                  <a:pt x="2015" y="908"/>
                </a:lnTo>
                <a:lnTo>
                  <a:pt x="1980" y="938"/>
                </a:lnTo>
                <a:lnTo>
                  <a:pt x="1946" y="967"/>
                </a:lnTo>
                <a:lnTo>
                  <a:pt x="1913" y="1000"/>
                </a:lnTo>
                <a:lnTo>
                  <a:pt x="1881" y="1032"/>
                </a:lnTo>
                <a:lnTo>
                  <a:pt x="1880" y="1026"/>
                </a:lnTo>
                <a:lnTo>
                  <a:pt x="1880" y="1026"/>
                </a:lnTo>
                <a:lnTo>
                  <a:pt x="1874" y="1032"/>
                </a:lnTo>
                <a:lnTo>
                  <a:pt x="1869" y="1038"/>
                </a:lnTo>
                <a:lnTo>
                  <a:pt x="1860" y="1052"/>
                </a:lnTo>
                <a:lnTo>
                  <a:pt x="1849" y="1066"/>
                </a:lnTo>
                <a:lnTo>
                  <a:pt x="1843" y="1073"/>
                </a:lnTo>
                <a:lnTo>
                  <a:pt x="1836" y="1078"/>
                </a:lnTo>
                <a:lnTo>
                  <a:pt x="1836" y="1078"/>
                </a:lnTo>
                <a:close/>
                <a:moveTo>
                  <a:pt x="2650" y="918"/>
                </a:moveTo>
                <a:lnTo>
                  <a:pt x="2650" y="918"/>
                </a:lnTo>
                <a:lnTo>
                  <a:pt x="2608" y="952"/>
                </a:lnTo>
                <a:lnTo>
                  <a:pt x="2588" y="970"/>
                </a:lnTo>
                <a:lnTo>
                  <a:pt x="2568" y="988"/>
                </a:lnTo>
                <a:lnTo>
                  <a:pt x="2549" y="1008"/>
                </a:lnTo>
                <a:lnTo>
                  <a:pt x="2530" y="1028"/>
                </a:lnTo>
                <a:lnTo>
                  <a:pt x="2512" y="1049"/>
                </a:lnTo>
                <a:lnTo>
                  <a:pt x="2495" y="1071"/>
                </a:lnTo>
                <a:lnTo>
                  <a:pt x="2495" y="1071"/>
                </a:lnTo>
                <a:lnTo>
                  <a:pt x="2509" y="1071"/>
                </a:lnTo>
                <a:lnTo>
                  <a:pt x="2525" y="1073"/>
                </a:lnTo>
                <a:lnTo>
                  <a:pt x="2533" y="1073"/>
                </a:lnTo>
                <a:lnTo>
                  <a:pt x="2540" y="1071"/>
                </a:lnTo>
                <a:lnTo>
                  <a:pt x="2544" y="1070"/>
                </a:lnTo>
                <a:lnTo>
                  <a:pt x="2549" y="1067"/>
                </a:lnTo>
                <a:lnTo>
                  <a:pt x="2549" y="1067"/>
                </a:lnTo>
                <a:lnTo>
                  <a:pt x="2570" y="1033"/>
                </a:lnTo>
                <a:lnTo>
                  <a:pt x="2592" y="1001"/>
                </a:lnTo>
                <a:lnTo>
                  <a:pt x="2603" y="986"/>
                </a:lnTo>
                <a:lnTo>
                  <a:pt x="2616" y="972"/>
                </a:lnTo>
                <a:lnTo>
                  <a:pt x="2629" y="957"/>
                </a:lnTo>
                <a:lnTo>
                  <a:pt x="2643" y="945"/>
                </a:lnTo>
                <a:lnTo>
                  <a:pt x="2643" y="945"/>
                </a:lnTo>
                <a:lnTo>
                  <a:pt x="2644" y="943"/>
                </a:lnTo>
                <a:lnTo>
                  <a:pt x="2641" y="946"/>
                </a:lnTo>
                <a:lnTo>
                  <a:pt x="2639" y="948"/>
                </a:lnTo>
                <a:lnTo>
                  <a:pt x="2640" y="945"/>
                </a:lnTo>
                <a:lnTo>
                  <a:pt x="2640" y="945"/>
                </a:lnTo>
                <a:lnTo>
                  <a:pt x="2644" y="939"/>
                </a:lnTo>
                <a:lnTo>
                  <a:pt x="2648" y="931"/>
                </a:lnTo>
                <a:lnTo>
                  <a:pt x="2650" y="924"/>
                </a:lnTo>
                <a:lnTo>
                  <a:pt x="2654" y="917"/>
                </a:lnTo>
                <a:lnTo>
                  <a:pt x="2654" y="917"/>
                </a:lnTo>
                <a:lnTo>
                  <a:pt x="2650" y="918"/>
                </a:lnTo>
                <a:lnTo>
                  <a:pt x="2650" y="918"/>
                </a:lnTo>
                <a:close/>
                <a:moveTo>
                  <a:pt x="23" y="461"/>
                </a:moveTo>
                <a:lnTo>
                  <a:pt x="23" y="461"/>
                </a:lnTo>
                <a:lnTo>
                  <a:pt x="35" y="439"/>
                </a:lnTo>
                <a:lnTo>
                  <a:pt x="46" y="415"/>
                </a:lnTo>
                <a:lnTo>
                  <a:pt x="71" y="370"/>
                </a:lnTo>
                <a:lnTo>
                  <a:pt x="71" y="370"/>
                </a:lnTo>
                <a:lnTo>
                  <a:pt x="61" y="380"/>
                </a:lnTo>
                <a:lnTo>
                  <a:pt x="53" y="391"/>
                </a:lnTo>
                <a:lnTo>
                  <a:pt x="45" y="401"/>
                </a:lnTo>
                <a:lnTo>
                  <a:pt x="35" y="409"/>
                </a:lnTo>
                <a:lnTo>
                  <a:pt x="35" y="409"/>
                </a:lnTo>
                <a:lnTo>
                  <a:pt x="39" y="394"/>
                </a:lnTo>
                <a:lnTo>
                  <a:pt x="45" y="378"/>
                </a:lnTo>
                <a:lnTo>
                  <a:pt x="57" y="349"/>
                </a:lnTo>
                <a:lnTo>
                  <a:pt x="73" y="319"/>
                </a:lnTo>
                <a:lnTo>
                  <a:pt x="87" y="293"/>
                </a:lnTo>
                <a:lnTo>
                  <a:pt x="52" y="339"/>
                </a:lnTo>
                <a:lnTo>
                  <a:pt x="52" y="339"/>
                </a:lnTo>
                <a:lnTo>
                  <a:pt x="49" y="342"/>
                </a:lnTo>
                <a:lnTo>
                  <a:pt x="47" y="343"/>
                </a:lnTo>
                <a:lnTo>
                  <a:pt x="46" y="341"/>
                </a:lnTo>
                <a:lnTo>
                  <a:pt x="45" y="339"/>
                </a:lnTo>
                <a:lnTo>
                  <a:pt x="45" y="332"/>
                </a:lnTo>
                <a:lnTo>
                  <a:pt x="46" y="326"/>
                </a:lnTo>
                <a:lnTo>
                  <a:pt x="46" y="326"/>
                </a:lnTo>
                <a:lnTo>
                  <a:pt x="68" y="290"/>
                </a:lnTo>
                <a:lnTo>
                  <a:pt x="89" y="252"/>
                </a:lnTo>
                <a:lnTo>
                  <a:pt x="111" y="214"/>
                </a:lnTo>
                <a:lnTo>
                  <a:pt x="132" y="178"/>
                </a:lnTo>
                <a:lnTo>
                  <a:pt x="122" y="185"/>
                </a:lnTo>
                <a:lnTo>
                  <a:pt x="122" y="185"/>
                </a:lnTo>
                <a:lnTo>
                  <a:pt x="99" y="208"/>
                </a:lnTo>
                <a:lnTo>
                  <a:pt x="78" y="235"/>
                </a:lnTo>
                <a:lnTo>
                  <a:pt x="68" y="251"/>
                </a:lnTo>
                <a:lnTo>
                  <a:pt x="60" y="266"/>
                </a:lnTo>
                <a:lnTo>
                  <a:pt x="52" y="282"/>
                </a:lnTo>
                <a:lnTo>
                  <a:pt x="43" y="298"/>
                </a:lnTo>
                <a:lnTo>
                  <a:pt x="37" y="315"/>
                </a:lnTo>
                <a:lnTo>
                  <a:pt x="32" y="334"/>
                </a:lnTo>
                <a:lnTo>
                  <a:pt x="26" y="353"/>
                </a:lnTo>
                <a:lnTo>
                  <a:pt x="23" y="373"/>
                </a:lnTo>
                <a:lnTo>
                  <a:pt x="21" y="394"/>
                </a:lnTo>
                <a:lnTo>
                  <a:pt x="21" y="415"/>
                </a:lnTo>
                <a:lnTo>
                  <a:pt x="21" y="438"/>
                </a:lnTo>
                <a:lnTo>
                  <a:pt x="23" y="461"/>
                </a:lnTo>
                <a:lnTo>
                  <a:pt x="23" y="461"/>
                </a:lnTo>
                <a:close/>
                <a:moveTo>
                  <a:pt x="926" y="1002"/>
                </a:moveTo>
                <a:lnTo>
                  <a:pt x="926" y="1002"/>
                </a:lnTo>
                <a:lnTo>
                  <a:pt x="919" y="1005"/>
                </a:lnTo>
                <a:lnTo>
                  <a:pt x="913" y="1008"/>
                </a:lnTo>
                <a:lnTo>
                  <a:pt x="906" y="1012"/>
                </a:lnTo>
                <a:lnTo>
                  <a:pt x="900" y="1018"/>
                </a:lnTo>
                <a:lnTo>
                  <a:pt x="895" y="1025"/>
                </a:lnTo>
                <a:lnTo>
                  <a:pt x="890" y="1032"/>
                </a:lnTo>
                <a:lnTo>
                  <a:pt x="888" y="1040"/>
                </a:lnTo>
                <a:lnTo>
                  <a:pt x="886" y="1049"/>
                </a:lnTo>
                <a:lnTo>
                  <a:pt x="886" y="1049"/>
                </a:lnTo>
                <a:lnTo>
                  <a:pt x="909" y="1050"/>
                </a:lnTo>
                <a:lnTo>
                  <a:pt x="923" y="1050"/>
                </a:lnTo>
                <a:lnTo>
                  <a:pt x="928" y="1050"/>
                </a:lnTo>
                <a:lnTo>
                  <a:pt x="931" y="1049"/>
                </a:lnTo>
                <a:lnTo>
                  <a:pt x="931" y="1049"/>
                </a:lnTo>
                <a:lnTo>
                  <a:pt x="935" y="1046"/>
                </a:lnTo>
                <a:lnTo>
                  <a:pt x="940" y="1040"/>
                </a:lnTo>
                <a:lnTo>
                  <a:pt x="949" y="1028"/>
                </a:lnTo>
                <a:lnTo>
                  <a:pt x="965" y="1004"/>
                </a:lnTo>
                <a:lnTo>
                  <a:pt x="965" y="1004"/>
                </a:lnTo>
                <a:lnTo>
                  <a:pt x="985" y="977"/>
                </a:lnTo>
                <a:lnTo>
                  <a:pt x="1006" y="949"/>
                </a:lnTo>
                <a:lnTo>
                  <a:pt x="1024" y="920"/>
                </a:lnTo>
                <a:lnTo>
                  <a:pt x="1041" y="891"/>
                </a:lnTo>
                <a:lnTo>
                  <a:pt x="1041" y="891"/>
                </a:lnTo>
                <a:lnTo>
                  <a:pt x="1010" y="917"/>
                </a:lnTo>
                <a:lnTo>
                  <a:pt x="980" y="942"/>
                </a:lnTo>
                <a:lnTo>
                  <a:pt x="952" y="972"/>
                </a:lnTo>
                <a:lnTo>
                  <a:pt x="926" y="1002"/>
                </a:lnTo>
                <a:lnTo>
                  <a:pt x="926" y="1002"/>
                </a:lnTo>
                <a:close/>
                <a:moveTo>
                  <a:pt x="948" y="901"/>
                </a:moveTo>
                <a:lnTo>
                  <a:pt x="948" y="901"/>
                </a:lnTo>
                <a:lnTo>
                  <a:pt x="930" y="914"/>
                </a:lnTo>
                <a:lnTo>
                  <a:pt x="913" y="929"/>
                </a:lnTo>
                <a:lnTo>
                  <a:pt x="879" y="960"/>
                </a:lnTo>
                <a:lnTo>
                  <a:pt x="845" y="991"/>
                </a:lnTo>
                <a:lnTo>
                  <a:pt x="829" y="1005"/>
                </a:lnTo>
                <a:lnTo>
                  <a:pt x="810" y="1021"/>
                </a:lnTo>
                <a:lnTo>
                  <a:pt x="810" y="1021"/>
                </a:lnTo>
                <a:lnTo>
                  <a:pt x="810" y="1023"/>
                </a:lnTo>
                <a:lnTo>
                  <a:pt x="810" y="1026"/>
                </a:lnTo>
                <a:lnTo>
                  <a:pt x="808" y="1031"/>
                </a:lnTo>
                <a:lnTo>
                  <a:pt x="803" y="1033"/>
                </a:lnTo>
                <a:lnTo>
                  <a:pt x="798" y="1035"/>
                </a:lnTo>
                <a:lnTo>
                  <a:pt x="798" y="1035"/>
                </a:lnTo>
                <a:lnTo>
                  <a:pt x="795" y="1036"/>
                </a:lnTo>
                <a:lnTo>
                  <a:pt x="793" y="1038"/>
                </a:lnTo>
                <a:lnTo>
                  <a:pt x="793" y="1040"/>
                </a:lnTo>
                <a:lnTo>
                  <a:pt x="793" y="1040"/>
                </a:lnTo>
                <a:lnTo>
                  <a:pt x="795" y="1042"/>
                </a:lnTo>
                <a:lnTo>
                  <a:pt x="796" y="1040"/>
                </a:lnTo>
                <a:lnTo>
                  <a:pt x="798" y="1039"/>
                </a:lnTo>
                <a:lnTo>
                  <a:pt x="798" y="1039"/>
                </a:lnTo>
                <a:lnTo>
                  <a:pt x="802" y="1042"/>
                </a:lnTo>
                <a:lnTo>
                  <a:pt x="809" y="1043"/>
                </a:lnTo>
                <a:lnTo>
                  <a:pt x="816" y="1045"/>
                </a:lnTo>
                <a:lnTo>
                  <a:pt x="824" y="1045"/>
                </a:lnTo>
                <a:lnTo>
                  <a:pt x="840" y="1043"/>
                </a:lnTo>
                <a:lnTo>
                  <a:pt x="855" y="1043"/>
                </a:lnTo>
                <a:lnTo>
                  <a:pt x="855" y="1043"/>
                </a:lnTo>
                <a:lnTo>
                  <a:pt x="867" y="1023"/>
                </a:lnTo>
                <a:lnTo>
                  <a:pt x="879" y="1005"/>
                </a:lnTo>
                <a:lnTo>
                  <a:pt x="906" y="967"/>
                </a:lnTo>
                <a:lnTo>
                  <a:pt x="933" y="931"/>
                </a:lnTo>
                <a:lnTo>
                  <a:pt x="959" y="898"/>
                </a:lnTo>
                <a:lnTo>
                  <a:pt x="959" y="898"/>
                </a:lnTo>
                <a:lnTo>
                  <a:pt x="954" y="898"/>
                </a:lnTo>
                <a:lnTo>
                  <a:pt x="948" y="901"/>
                </a:lnTo>
                <a:lnTo>
                  <a:pt x="948" y="901"/>
                </a:lnTo>
                <a:close/>
                <a:moveTo>
                  <a:pt x="2724" y="912"/>
                </a:moveTo>
                <a:lnTo>
                  <a:pt x="2724" y="912"/>
                </a:lnTo>
                <a:lnTo>
                  <a:pt x="2702" y="929"/>
                </a:lnTo>
                <a:lnTo>
                  <a:pt x="2679" y="946"/>
                </a:lnTo>
                <a:lnTo>
                  <a:pt x="2658" y="964"/>
                </a:lnTo>
                <a:lnTo>
                  <a:pt x="2639" y="983"/>
                </a:lnTo>
                <a:lnTo>
                  <a:pt x="2619" y="1002"/>
                </a:lnTo>
                <a:lnTo>
                  <a:pt x="2599" y="1023"/>
                </a:lnTo>
                <a:lnTo>
                  <a:pt x="2581" y="1046"/>
                </a:lnTo>
                <a:lnTo>
                  <a:pt x="2564" y="1068"/>
                </a:lnTo>
                <a:lnTo>
                  <a:pt x="2564" y="1068"/>
                </a:lnTo>
                <a:lnTo>
                  <a:pt x="2578" y="1068"/>
                </a:lnTo>
                <a:lnTo>
                  <a:pt x="2591" y="1070"/>
                </a:lnTo>
                <a:lnTo>
                  <a:pt x="2602" y="1068"/>
                </a:lnTo>
                <a:lnTo>
                  <a:pt x="2606" y="1067"/>
                </a:lnTo>
                <a:lnTo>
                  <a:pt x="2609" y="1064"/>
                </a:lnTo>
                <a:lnTo>
                  <a:pt x="2692" y="962"/>
                </a:lnTo>
                <a:lnTo>
                  <a:pt x="2692" y="962"/>
                </a:lnTo>
                <a:lnTo>
                  <a:pt x="2698" y="959"/>
                </a:lnTo>
                <a:lnTo>
                  <a:pt x="2703" y="953"/>
                </a:lnTo>
                <a:lnTo>
                  <a:pt x="2709" y="948"/>
                </a:lnTo>
                <a:lnTo>
                  <a:pt x="2714" y="941"/>
                </a:lnTo>
                <a:lnTo>
                  <a:pt x="2720" y="932"/>
                </a:lnTo>
                <a:lnTo>
                  <a:pt x="2724" y="924"/>
                </a:lnTo>
                <a:lnTo>
                  <a:pt x="2729" y="915"/>
                </a:lnTo>
                <a:lnTo>
                  <a:pt x="2730" y="907"/>
                </a:lnTo>
                <a:lnTo>
                  <a:pt x="2730" y="907"/>
                </a:lnTo>
                <a:lnTo>
                  <a:pt x="2724" y="912"/>
                </a:lnTo>
                <a:lnTo>
                  <a:pt x="2724" y="912"/>
                </a:lnTo>
                <a:close/>
                <a:moveTo>
                  <a:pt x="81" y="737"/>
                </a:moveTo>
                <a:lnTo>
                  <a:pt x="81" y="737"/>
                </a:lnTo>
                <a:lnTo>
                  <a:pt x="75" y="747"/>
                </a:lnTo>
                <a:lnTo>
                  <a:pt x="71" y="757"/>
                </a:lnTo>
                <a:lnTo>
                  <a:pt x="71" y="757"/>
                </a:lnTo>
                <a:lnTo>
                  <a:pt x="92" y="730"/>
                </a:lnTo>
                <a:lnTo>
                  <a:pt x="113" y="703"/>
                </a:lnTo>
                <a:lnTo>
                  <a:pt x="136" y="679"/>
                </a:lnTo>
                <a:lnTo>
                  <a:pt x="161" y="657"/>
                </a:lnTo>
                <a:lnTo>
                  <a:pt x="161" y="657"/>
                </a:lnTo>
                <a:lnTo>
                  <a:pt x="160" y="601"/>
                </a:lnTo>
                <a:lnTo>
                  <a:pt x="158" y="574"/>
                </a:lnTo>
                <a:lnTo>
                  <a:pt x="156" y="549"/>
                </a:lnTo>
                <a:lnTo>
                  <a:pt x="156" y="549"/>
                </a:lnTo>
                <a:lnTo>
                  <a:pt x="151" y="558"/>
                </a:lnTo>
                <a:lnTo>
                  <a:pt x="144" y="570"/>
                </a:lnTo>
                <a:lnTo>
                  <a:pt x="137" y="577"/>
                </a:lnTo>
                <a:lnTo>
                  <a:pt x="136" y="578"/>
                </a:lnTo>
                <a:lnTo>
                  <a:pt x="134" y="577"/>
                </a:lnTo>
                <a:lnTo>
                  <a:pt x="134" y="577"/>
                </a:lnTo>
                <a:lnTo>
                  <a:pt x="132" y="577"/>
                </a:lnTo>
                <a:lnTo>
                  <a:pt x="130" y="578"/>
                </a:lnTo>
                <a:lnTo>
                  <a:pt x="129" y="581"/>
                </a:lnTo>
                <a:lnTo>
                  <a:pt x="130" y="584"/>
                </a:lnTo>
                <a:lnTo>
                  <a:pt x="130" y="589"/>
                </a:lnTo>
                <a:lnTo>
                  <a:pt x="130" y="589"/>
                </a:lnTo>
                <a:lnTo>
                  <a:pt x="101" y="636"/>
                </a:lnTo>
                <a:lnTo>
                  <a:pt x="87" y="661"/>
                </a:lnTo>
                <a:lnTo>
                  <a:pt x="73" y="686"/>
                </a:lnTo>
                <a:lnTo>
                  <a:pt x="73" y="686"/>
                </a:lnTo>
                <a:lnTo>
                  <a:pt x="87" y="668"/>
                </a:lnTo>
                <a:lnTo>
                  <a:pt x="101" y="653"/>
                </a:lnTo>
                <a:lnTo>
                  <a:pt x="130" y="622"/>
                </a:lnTo>
                <a:lnTo>
                  <a:pt x="130" y="622"/>
                </a:lnTo>
                <a:lnTo>
                  <a:pt x="136" y="616"/>
                </a:lnTo>
                <a:lnTo>
                  <a:pt x="141" y="612"/>
                </a:lnTo>
                <a:lnTo>
                  <a:pt x="146" y="610"/>
                </a:lnTo>
                <a:lnTo>
                  <a:pt x="148" y="610"/>
                </a:lnTo>
                <a:lnTo>
                  <a:pt x="151" y="610"/>
                </a:lnTo>
                <a:lnTo>
                  <a:pt x="156" y="613"/>
                </a:lnTo>
                <a:lnTo>
                  <a:pt x="112" y="683"/>
                </a:lnTo>
                <a:lnTo>
                  <a:pt x="112" y="683"/>
                </a:lnTo>
                <a:lnTo>
                  <a:pt x="111" y="682"/>
                </a:lnTo>
                <a:lnTo>
                  <a:pt x="112" y="679"/>
                </a:lnTo>
                <a:lnTo>
                  <a:pt x="113" y="675"/>
                </a:lnTo>
                <a:lnTo>
                  <a:pt x="113" y="672"/>
                </a:lnTo>
                <a:lnTo>
                  <a:pt x="94" y="706"/>
                </a:lnTo>
                <a:lnTo>
                  <a:pt x="94" y="707"/>
                </a:lnTo>
                <a:lnTo>
                  <a:pt x="92" y="712"/>
                </a:lnTo>
                <a:lnTo>
                  <a:pt x="89" y="713"/>
                </a:lnTo>
                <a:lnTo>
                  <a:pt x="89" y="713"/>
                </a:lnTo>
                <a:lnTo>
                  <a:pt x="84" y="717"/>
                </a:lnTo>
                <a:lnTo>
                  <a:pt x="82" y="720"/>
                </a:lnTo>
                <a:lnTo>
                  <a:pt x="84" y="723"/>
                </a:lnTo>
                <a:lnTo>
                  <a:pt x="85" y="723"/>
                </a:lnTo>
                <a:lnTo>
                  <a:pt x="85" y="723"/>
                </a:lnTo>
                <a:lnTo>
                  <a:pt x="82" y="727"/>
                </a:lnTo>
                <a:lnTo>
                  <a:pt x="81" y="733"/>
                </a:lnTo>
                <a:lnTo>
                  <a:pt x="81" y="733"/>
                </a:lnTo>
                <a:lnTo>
                  <a:pt x="81" y="737"/>
                </a:lnTo>
                <a:lnTo>
                  <a:pt x="81" y="737"/>
                </a:lnTo>
                <a:close/>
                <a:moveTo>
                  <a:pt x="147" y="324"/>
                </a:moveTo>
                <a:lnTo>
                  <a:pt x="60" y="433"/>
                </a:lnTo>
                <a:lnTo>
                  <a:pt x="60" y="433"/>
                </a:lnTo>
                <a:lnTo>
                  <a:pt x="42" y="454"/>
                </a:lnTo>
                <a:lnTo>
                  <a:pt x="35" y="467"/>
                </a:lnTo>
                <a:lnTo>
                  <a:pt x="28" y="478"/>
                </a:lnTo>
                <a:lnTo>
                  <a:pt x="22" y="492"/>
                </a:lnTo>
                <a:lnTo>
                  <a:pt x="19" y="506"/>
                </a:lnTo>
                <a:lnTo>
                  <a:pt x="19" y="515"/>
                </a:lnTo>
                <a:lnTo>
                  <a:pt x="19" y="523"/>
                </a:lnTo>
                <a:lnTo>
                  <a:pt x="21" y="532"/>
                </a:lnTo>
                <a:lnTo>
                  <a:pt x="23" y="540"/>
                </a:lnTo>
                <a:lnTo>
                  <a:pt x="125" y="370"/>
                </a:lnTo>
                <a:lnTo>
                  <a:pt x="125" y="370"/>
                </a:lnTo>
                <a:lnTo>
                  <a:pt x="130" y="360"/>
                </a:lnTo>
                <a:lnTo>
                  <a:pt x="139" y="349"/>
                </a:lnTo>
                <a:lnTo>
                  <a:pt x="143" y="342"/>
                </a:lnTo>
                <a:lnTo>
                  <a:pt x="146" y="336"/>
                </a:lnTo>
                <a:lnTo>
                  <a:pt x="148" y="331"/>
                </a:lnTo>
                <a:lnTo>
                  <a:pt x="147" y="324"/>
                </a:lnTo>
                <a:lnTo>
                  <a:pt x="147" y="324"/>
                </a:lnTo>
                <a:close/>
                <a:moveTo>
                  <a:pt x="883" y="898"/>
                </a:moveTo>
                <a:lnTo>
                  <a:pt x="883" y="898"/>
                </a:lnTo>
                <a:lnTo>
                  <a:pt x="844" y="929"/>
                </a:lnTo>
                <a:lnTo>
                  <a:pt x="824" y="946"/>
                </a:lnTo>
                <a:lnTo>
                  <a:pt x="805" y="963"/>
                </a:lnTo>
                <a:lnTo>
                  <a:pt x="788" y="981"/>
                </a:lnTo>
                <a:lnTo>
                  <a:pt x="771" y="1001"/>
                </a:lnTo>
                <a:lnTo>
                  <a:pt x="756" y="1021"/>
                </a:lnTo>
                <a:lnTo>
                  <a:pt x="742" y="1043"/>
                </a:lnTo>
                <a:lnTo>
                  <a:pt x="775" y="1045"/>
                </a:lnTo>
                <a:lnTo>
                  <a:pt x="775" y="1045"/>
                </a:lnTo>
                <a:lnTo>
                  <a:pt x="782" y="1033"/>
                </a:lnTo>
                <a:lnTo>
                  <a:pt x="789" y="1022"/>
                </a:lnTo>
                <a:lnTo>
                  <a:pt x="799" y="1011"/>
                </a:lnTo>
                <a:lnTo>
                  <a:pt x="809" y="1002"/>
                </a:lnTo>
                <a:lnTo>
                  <a:pt x="809" y="1000"/>
                </a:lnTo>
                <a:lnTo>
                  <a:pt x="809" y="1000"/>
                </a:lnTo>
                <a:lnTo>
                  <a:pt x="829" y="976"/>
                </a:lnTo>
                <a:lnTo>
                  <a:pt x="850" y="952"/>
                </a:lnTo>
                <a:lnTo>
                  <a:pt x="868" y="925"/>
                </a:lnTo>
                <a:lnTo>
                  <a:pt x="883" y="898"/>
                </a:lnTo>
                <a:lnTo>
                  <a:pt x="883" y="898"/>
                </a:lnTo>
                <a:close/>
                <a:moveTo>
                  <a:pt x="25" y="554"/>
                </a:moveTo>
                <a:lnTo>
                  <a:pt x="25" y="554"/>
                </a:lnTo>
                <a:lnTo>
                  <a:pt x="23" y="558"/>
                </a:lnTo>
                <a:lnTo>
                  <a:pt x="22" y="564"/>
                </a:lnTo>
                <a:lnTo>
                  <a:pt x="22" y="577"/>
                </a:lnTo>
                <a:lnTo>
                  <a:pt x="22" y="603"/>
                </a:lnTo>
                <a:lnTo>
                  <a:pt x="22" y="603"/>
                </a:lnTo>
                <a:lnTo>
                  <a:pt x="39" y="579"/>
                </a:lnTo>
                <a:lnTo>
                  <a:pt x="56" y="554"/>
                </a:lnTo>
                <a:lnTo>
                  <a:pt x="88" y="502"/>
                </a:lnTo>
                <a:lnTo>
                  <a:pt x="119" y="449"/>
                </a:lnTo>
                <a:lnTo>
                  <a:pt x="151" y="398"/>
                </a:lnTo>
                <a:lnTo>
                  <a:pt x="151" y="398"/>
                </a:lnTo>
                <a:lnTo>
                  <a:pt x="133" y="415"/>
                </a:lnTo>
                <a:lnTo>
                  <a:pt x="116" y="433"/>
                </a:lnTo>
                <a:lnTo>
                  <a:pt x="99" y="452"/>
                </a:lnTo>
                <a:lnTo>
                  <a:pt x="82" y="471"/>
                </a:lnTo>
                <a:lnTo>
                  <a:pt x="67" y="491"/>
                </a:lnTo>
                <a:lnTo>
                  <a:pt x="53" y="512"/>
                </a:lnTo>
                <a:lnTo>
                  <a:pt x="39" y="533"/>
                </a:lnTo>
                <a:lnTo>
                  <a:pt x="25" y="554"/>
                </a:lnTo>
                <a:lnTo>
                  <a:pt x="25" y="554"/>
                </a:lnTo>
                <a:close/>
                <a:moveTo>
                  <a:pt x="527" y="1033"/>
                </a:moveTo>
                <a:lnTo>
                  <a:pt x="527" y="1033"/>
                </a:lnTo>
                <a:lnTo>
                  <a:pt x="549" y="1038"/>
                </a:lnTo>
                <a:lnTo>
                  <a:pt x="560" y="1038"/>
                </a:lnTo>
                <a:lnTo>
                  <a:pt x="564" y="1038"/>
                </a:lnTo>
                <a:lnTo>
                  <a:pt x="566" y="1035"/>
                </a:lnTo>
                <a:lnTo>
                  <a:pt x="566" y="1035"/>
                </a:lnTo>
                <a:lnTo>
                  <a:pt x="576" y="1022"/>
                </a:lnTo>
                <a:lnTo>
                  <a:pt x="584" y="1009"/>
                </a:lnTo>
                <a:lnTo>
                  <a:pt x="605" y="987"/>
                </a:lnTo>
                <a:lnTo>
                  <a:pt x="626" y="964"/>
                </a:lnTo>
                <a:lnTo>
                  <a:pt x="636" y="952"/>
                </a:lnTo>
                <a:lnTo>
                  <a:pt x="645" y="939"/>
                </a:lnTo>
                <a:lnTo>
                  <a:pt x="645" y="939"/>
                </a:lnTo>
                <a:lnTo>
                  <a:pt x="652" y="929"/>
                </a:lnTo>
                <a:lnTo>
                  <a:pt x="659" y="922"/>
                </a:lnTo>
                <a:lnTo>
                  <a:pt x="666" y="915"/>
                </a:lnTo>
                <a:lnTo>
                  <a:pt x="668" y="911"/>
                </a:lnTo>
                <a:lnTo>
                  <a:pt x="670" y="904"/>
                </a:lnTo>
                <a:lnTo>
                  <a:pt x="670" y="904"/>
                </a:lnTo>
                <a:lnTo>
                  <a:pt x="654" y="914"/>
                </a:lnTo>
                <a:lnTo>
                  <a:pt x="639" y="925"/>
                </a:lnTo>
                <a:lnTo>
                  <a:pt x="609" y="948"/>
                </a:lnTo>
                <a:lnTo>
                  <a:pt x="581" y="973"/>
                </a:lnTo>
                <a:lnTo>
                  <a:pt x="555" y="998"/>
                </a:lnTo>
                <a:lnTo>
                  <a:pt x="555" y="998"/>
                </a:lnTo>
                <a:lnTo>
                  <a:pt x="550" y="998"/>
                </a:lnTo>
                <a:lnTo>
                  <a:pt x="546" y="1001"/>
                </a:lnTo>
                <a:lnTo>
                  <a:pt x="543" y="1005"/>
                </a:lnTo>
                <a:lnTo>
                  <a:pt x="539" y="1011"/>
                </a:lnTo>
                <a:lnTo>
                  <a:pt x="527" y="1033"/>
                </a:lnTo>
                <a:lnTo>
                  <a:pt x="527" y="1033"/>
                </a:lnTo>
                <a:close/>
                <a:moveTo>
                  <a:pt x="1916" y="949"/>
                </a:moveTo>
                <a:lnTo>
                  <a:pt x="1916" y="949"/>
                </a:lnTo>
                <a:lnTo>
                  <a:pt x="1915" y="955"/>
                </a:lnTo>
                <a:lnTo>
                  <a:pt x="1913" y="959"/>
                </a:lnTo>
                <a:lnTo>
                  <a:pt x="1906" y="969"/>
                </a:lnTo>
                <a:lnTo>
                  <a:pt x="1906" y="969"/>
                </a:lnTo>
                <a:lnTo>
                  <a:pt x="1888" y="993"/>
                </a:lnTo>
                <a:lnTo>
                  <a:pt x="1870" y="1016"/>
                </a:lnTo>
                <a:lnTo>
                  <a:pt x="1852" y="1043"/>
                </a:lnTo>
                <a:lnTo>
                  <a:pt x="1835" y="1071"/>
                </a:lnTo>
                <a:lnTo>
                  <a:pt x="1835" y="1071"/>
                </a:lnTo>
                <a:lnTo>
                  <a:pt x="1839" y="1070"/>
                </a:lnTo>
                <a:lnTo>
                  <a:pt x="1842" y="1067"/>
                </a:lnTo>
                <a:lnTo>
                  <a:pt x="1843" y="1063"/>
                </a:lnTo>
                <a:lnTo>
                  <a:pt x="1843" y="1063"/>
                </a:lnTo>
                <a:lnTo>
                  <a:pt x="1861" y="1040"/>
                </a:lnTo>
                <a:lnTo>
                  <a:pt x="1880" y="1019"/>
                </a:lnTo>
                <a:lnTo>
                  <a:pt x="1919" y="979"/>
                </a:lnTo>
                <a:lnTo>
                  <a:pt x="1961" y="941"/>
                </a:lnTo>
                <a:lnTo>
                  <a:pt x="2002" y="903"/>
                </a:lnTo>
                <a:lnTo>
                  <a:pt x="1951" y="903"/>
                </a:lnTo>
                <a:lnTo>
                  <a:pt x="1951" y="903"/>
                </a:lnTo>
                <a:lnTo>
                  <a:pt x="1943" y="915"/>
                </a:lnTo>
                <a:lnTo>
                  <a:pt x="1932" y="927"/>
                </a:lnTo>
                <a:lnTo>
                  <a:pt x="1920" y="938"/>
                </a:lnTo>
                <a:lnTo>
                  <a:pt x="1909" y="949"/>
                </a:lnTo>
                <a:lnTo>
                  <a:pt x="1916" y="949"/>
                </a:lnTo>
                <a:close/>
                <a:moveTo>
                  <a:pt x="144" y="488"/>
                </a:moveTo>
                <a:lnTo>
                  <a:pt x="144" y="488"/>
                </a:lnTo>
                <a:lnTo>
                  <a:pt x="129" y="504"/>
                </a:lnTo>
                <a:lnTo>
                  <a:pt x="113" y="519"/>
                </a:lnTo>
                <a:lnTo>
                  <a:pt x="85" y="550"/>
                </a:lnTo>
                <a:lnTo>
                  <a:pt x="59" y="584"/>
                </a:lnTo>
                <a:lnTo>
                  <a:pt x="33" y="619"/>
                </a:lnTo>
                <a:lnTo>
                  <a:pt x="33" y="619"/>
                </a:lnTo>
                <a:lnTo>
                  <a:pt x="29" y="626"/>
                </a:lnTo>
                <a:lnTo>
                  <a:pt x="26" y="631"/>
                </a:lnTo>
                <a:lnTo>
                  <a:pt x="23" y="645"/>
                </a:lnTo>
                <a:lnTo>
                  <a:pt x="22" y="662"/>
                </a:lnTo>
                <a:lnTo>
                  <a:pt x="18" y="681"/>
                </a:lnTo>
                <a:lnTo>
                  <a:pt x="18" y="681"/>
                </a:lnTo>
                <a:lnTo>
                  <a:pt x="64" y="620"/>
                </a:lnTo>
                <a:lnTo>
                  <a:pt x="85" y="589"/>
                </a:lnTo>
                <a:lnTo>
                  <a:pt x="94" y="574"/>
                </a:lnTo>
                <a:lnTo>
                  <a:pt x="102" y="557"/>
                </a:lnTo>
                <a:lnTo>
                  <a:pt x="102" y="557"/>
                </a:lnTo>
                <a:lnTo>
                  <a:pt x="125" y="523"/>
                </a:lnTo>
                <a:lnTo>
                  <a:pt x="134" y="506"/>
                </a:lnTo>
                <a:lnTo>
                  <a:pt x="144" y="488"/>
                </a:lnTo>
                <a:lnTo>
                  <a:pt x="144" y="488"/>
                </a:lnTo>
                <a:close/>
                <a:moveTo>
                  <a:pt x="871" y="1045"/>
                </a:moveTo>
                <a:lnTo>
                  <a:pt x="871" y="1045"/>
                </a:lnTo>
                <a:lnTo>
                  <a:pt x="909" y="1001"/>
                </a:lnTo>
                <a:lnTo>
                  <a:pt x="948" y="959"/>
                </a:lnTo>
                <a:lnTo>
                  <a:pt x="990" y="918"/>
                </a:lnTo>
                <a:lnTo>
                  <a:pt x="1032" y="880"/>
                </a:lnTo>
                <a:lnTo>
                  <a:pt x="1032" y="880"/>
                </a:lnTo>
                <a:lnTo>
                  <a:pt x="1023" y="877"/>
                </a:lnTo>
                <a:lnTo>
                  <a:pt x="1010" y="876"/>
                </a:lnTo>
                <a:lnTo>
                  <a:pt x="1004" y="876"/>
                </a:lnTo>
                <a:lnTo>
                  <a:pt x="999" y="877"/>
                </a:lnTo>
                <a:lnTo>
                  <a:pt x="994" y="879"/>
                </a:lnTo>
                <a:lnTo>
                  <a:pt x="990" y="882"/>
                </a:lnTo>
                <a:lnTo>
                  <a:pt x="990" y="882"/>
                </a:lnTo>
                <a:lnTo>
                  <a:pt x="958" y="921"/>
                </a:lnTo>
                <a:lnTo>
                  <a:pt x="927" y="960"/>
                </a:lnTo>
                <a:lnTo>
                  <a:pt x="897" y="1002"/>
                </a:lnTo>
                <a:lnTo>
                  <a:pt x="883" y="1023"/>
                </a:lnTo>
                <a:lnTo>
                  <a:pt x="871" y="1045"/>
                </a:lnTo>
                <a:lnTo>
                  <a:pt x="871" y="1045"/>
                </a:lnTo>
                <a:close/>
                <a:moveTo>
                  <a:pt x="638" y="1032"/>
                </a:moveTo>
                <a:lnTo>
                  <a:pt x="638" y="1032"/>
                </a:lnTo>
                <a:lnTo>
                  <a:pt x="643" y="1031"/>
                </a:lnTo>
                <a:lnTo>
                  <a:pt x="647" y="1026"/>
                </a:lnTo>
                <a:lnTo>
                  <a:pt x="654" y="1016"/>
                </a:lnTo>
                <a:lnTo>
                  <a:pt x="661" y="1007"/>
                </a:lnTo>
                <a:lnTo>
                  <a:pt x="670" y="995"/>
                </a:lnTo>
                <a:lnTo>
                  <a:pt x="670" y="993"/>
                </a:lnTo>
                <a:lnTo>
                  <a:pt x="670" y="993"/>
                </a:lnTo>
                <a:lnTo>
                  <a:pt x="675" y="983"/>
                </a:lnTo>
                <a:lnTo>
                  <a:pt x="678" y="979"/>
                </a:lnTo>
                <a:lnTo>
                  <a:pt x="682" y="976"/>
                </a:lnTo>
                <a:lnTo>
                  <a:pt x="685" y="973"/>
                </a:lnTo>
                <a:lnTo>
                  <a:pt x="685" y="973"/>
                </a:lnTo>
                <a:lnTo>
                  <a:pt x="690" y="966"/>
                </a:lnTo>
                <a:lnTo>
                  <a:pt x="695" y="959"/>
                </a:lnTo>
                <a:lnTo>
                  <a:pt x="706" y="946"/>
                </a:lnTo>
                <a:lnTo>
                  <a:pt x="718" y="932"/>
                </a:lnTo>
                <a:lnTo>
                  <a:pt x="722" y="924"/>
                </a:lnTo>
                <a:lnTo>
                  <a:pt x="725" y="915"/>
                </a:lnTo>
                <a:lnTo>
                  <a:pt x="725" y="915"/>
                </a:lnTo>
                <a:lnTo>
                  <a:pt x="698" y="934"/>
                </a:lnTo>
                <a:lnTo>
                  <a:pt x="673" y="953"/>
                </a:lnTo>
                <a:lnTo>
                  <a:pt x="650" y="976"/>
                </a:lnTo>
                <a:lnTo>
                  <a:pt x="629" y="998"/>
                </a:lnTo>
                <a:lnTo>
                  <a:pt x="629" y="998"/>
                </a:lnTo>
                <a:lnTo>
                  <a:pt x="628" y="1000"/>
                </a:lnTo>
                <a:lnTo>
                  <a:pt x="628" y="998"/>
                </a:lnTo>
                <a:lnTo>
                  <a:pt x="629" y="994"/>
                </a:lnTo>
                <a:lnTo>
                  <a:pt x="629" y="993"/>
                </a:lnTo>
                <a:lnTo>
                  <a:pt x="629" y="991"/>
                </a:lnTo>
                <a:lnTo>
                  <a:pt x="626" y="991"/>
                </a:lnTo>
                <a:lnTo>
                  <a:pt x="623" y="995"/>
                </a:lnTo>
                <a:lnTo>
                  <a:pt x="623" y="995"/>
                </a:lnTo>
                <a:lnTo>
                  <a:pt x="616" y="1005"/>
                </a:lnTo>
                <a:lnTo>
                  <a:pt x="611" y="1015"/>
                </a:lnTo>
                <a:lnTo>
                  <a:pt x="604" y="1025"/>
                </a:lnTo>
                <a:lnTo>
                  <a:pt x="597" y="1033"/>
                </a:lnTo>
                <a:lnTo>
                  <a:pt x="597" y="1033"/>
                </a:lnTo>
                <a:lnTo>
                  <a:pt x="602" y="1036"/>
                </a:lnTo>
                <a:lnTo>
                  <a:pt x="607" y="1038"/>
                </a:lnTo>
                <a:lnTo>
                  <a:pt x="616" y="1038"/>
                </a:lnTo>
                <a:lnTo>
                  <a:pt x="628" y="1036"/>
                </a:lnTo>
                <a:lnTo>
                  <a:pt x="638" y="1032"/>
                </a:lnTo>
                <a:lnTo>
                  <a:pt x="638" y="1032"/>
                </a:lnTo>
                <a:close/>
                <a:moveTo>
                  <a:pt x="50" y="891"/>
                </a:moveTo>
                <a:lnTo>
                  <a:pt x="50" y="891"/>
                </a:lnTo>
                <a:lnTo>
                  <a:pt x="53" y="893"/>
                </a:lnTo>
                <a:lnTo>
                  <a:pt x="53" y="894"/>
                </a:lnTo>
                <a:lnTo>
                  <a:pt x="54" y="896"/>
                </a:lnTo>
                <a:lnTo>
                  <a:pt x="53" y="897"/>
                </a:lnTo>
                <a:lnTo>
                  <a:pt x="50" y="898"/>
                </a:lnTo>
                <a:lnTo>
                  <a:pt x="46" y="898"/>
                </a:lnTo>
                <a:lnTo>
                  <a:pt x="54" y="908"/>
                </a:lnTo>
                <a:lnTo>
                  <a:pt x="94" y="849"/>
                </a:lnTo>
                <a:lnTo>
                  <a:pt x="94" y="849"/>
                </a:lnTo>
                <a:lnTo>
                  <a:pt x="123" y="806"/>
                </a:lnTo>
                <a:lnTo>
                  <a:pt x="139" y="782"/>
                </a:lnTo>
                <a:lnTo>
                  <a:pt x="144" y="771"/>
                </a:lnTo>
                <a:lnTo>
                  <a:pt x="150" y="759"/>
                </a:lnTo>
                <a:lnTo>
                  <a:pt x="150" y="759"/>
                </a:lnTo>
                <a:lnTo>
                  <a:pt x="122" y="783"/>
                </a:lnTo>
                <a:lnTo>
                  <a:pt x="95" y="807"/>
                </a:lnTo>
                <a:lnTo>
                  <a:pt x="70" y="834"/>
                </a:lnTo>
                <a:lnTo>
                  <a:pt x="49" y="860"/>
                </a:lnTo>
                <a:lnTo>
                  <a:pt x="49" y="860"/>
                </a:lnTo>
                <a:lnTo>
                  <a:pt x="50" y="860"/>
                </a:lnTo>
                <a:lnTo>
                  <a:pt x="50" y="863"/>
                </a:lnTo>
                <a:lnTo>
                  <a:pt x="47" y="872"/>
                </a:lnTo>
                <a:lnTo>
                  <a:pt x="45" y="880"/>
                </a:lnTo>
                <a:lnTo>
                  <a:pt x="45" y="886"/>
                </a:lnTo>
                <a:lnTo>
                  <a:pt x="46" y="889"/>
                </a:lnTo>
                <a:lnTo>
                  <a:pt x="46" y="889"/>
                </a:lnTo>
                <a:lnTo>
                  <a:pt x="50" y="891"/>
                </a:lnTo>
                <a:lnTo>
                  <a:pt x="50" y="891"/>
                </a:lnTo>
                <a:close/>
                <a:moveTo>
                  <a:pt x="101" y="943"/>
                </a:moveTo>
                <a:lnTo>
                  <a:pt x="101" y="943"/>
                </a:lnTo>
                <a:lnTo>
                  <a:pt x="104" y="952"/>
                </a:lnTo>
                <a:lnTo>
                  <a:pt x="105" y="957"/>
                </a:lnTo>
                <a:lnTo>
                  <a:pt x="109" y="963"/>
                </a:lnTo>
                <a:lnTo>
                  <a:pt x="116" y="969"/>
                </a:lnTo>
                <a:lnTo>
                  <a:pt x="116" y="969"/>
                </a:lnTo>
                <a:lnTo>
                  <a:pt x="119" y="969"/>
                </a:lnTo>
                <a:lnTo>
                  <a:pt x="123" y="969"/>
                </a:lnTo>
                <a:lnTo>
                  <a:pt x="126" y="966"/>
                </a:lnTo>
                <a:lnTo>
                  <a:pt x="129" y="963"/>
                </a:lnTo>
                <a:lnTo>
                  <a:pt x="129" y="963"/>
                </a:lnTo>
                <a:lnTo>
                  <a:pt x="167" y="904"/>
                </a:lnTo>
                <a:lnTo>
                  <a:pt x="185" y="875"/>
                </a:lnTo>
                <a:lnTo>
                  <a:pt x="206" y="846"/>
                </a:lnTo>
                <a:lnTo>
                  <a:pt x="206" y="846"/>
                </a:lnTo>
                <a:lnTo>
                  <a:pt x="209" y="846"/>
                </a:lnTo>
                <a:lnTo>
                  <a:pt x="212" y="846"/>
                </a:lnTo>
                <a:lnTo>
                  <a:pt x="215" y="845"/>
                </a:lnTo>
                <a:lnTo>
                  <a:pt x="216" y="842"/>
                </a:lnTo>
                <a:lnTo>
                  <a:pt x="216" y="842"/>
                </a:lnTo>
                <a:lnTo>
                  <a:pt x="212" y="844"/>
                </a:lnTo>
                <a:lnTo>
                  <a:pt x="209" y="844"/>
                </a:lnTo>
                <a:lnTo>
                  <a:pt x="209" y="842"/>
                </a:lnTo>
                <a:lnTo>
                  <a:pt x="212" y="839"/>
                </a:lnTo>
                <a:lnTo>
                  <a:pt x="212" y="839"/>
                </a:lnTo>
                <a:lnTo>
                  <a:pt x="213" y="838"/>
                </a:lnTo>
                <a:lnTo>
                  <a:pt x="215" y="835"/>
                </a:lnTo>
                <a:lnTo>
                  <a:pt x="215" y="828"/>
                </a:lnTo>
                <a:lnTo>
                  <a:pt x="215" y="828"/>
                </a:lnTo>
                <a:lnTo>
                  <a:pt x="184" y="855"/>
                </a:lnTo>
                <a:lnTo>
                  <a:pt x="154" y="883"/>
                </a:lnTo>
                <a:lnTo>
                  <a:pt x="126" y="912"/>
                </a:lnTo>
                <a:lnTo>
                  <a:pt x="101" y="943"/>
                </a:lnTo>
                <a:lnTo>
                  <a:pt x="101" y="943"/>
                </a:lnTo>
                <a:close/>
                <a:moveTo>
                  <a:pt x="2304" y="1023"/>
                </a:moveTo>
                <a:lnTo>
                  <a:pt x="2446" y="908"/>
                </a:lnTo>
                <a:lnTo>
                  <a:pt x="2446" y="908"/>
                </a:lnTo>
                <a:lnTo>
                  <a:pt x="2410" y="910"/>
                </a:lnTo>
                <a:lnTo>
                  <a:pt x="2393" y="911"/>
                </a:lnTo>
                <a:lnTo>
                  <a:pt x="2377" y="910"/>
                </a:lnTo>
                <a:lnTo>
                  <a:pt x="2377" y="910"/>
                </a:lnTo>
                <a:lnTo>
                  <a:pt x="2360" y="939"/>
                </a:lnTo>
                <a:lnTo>
                  <a:pt x="2342" y="967"/>
                </a:lnTo>
                <a:lnTo>
                  <a:pt x="2304" y="1023"/>
                </a:lnTo>
                <a:lnTo>
                  <a:pt x="2304" y="1023"/>
                </a:lnTo>
                <a:close/>
                <a:moveTo>
                  <a:pt x="583" y="924"/>
                </a:moveTo>
                <a:lnTo>
                  <a:pt x="583" y="924"/>
                </a:lnTo>
                <a:lnTo>
                  <a:pt x="580" y="928"/>
                </a:lnTo>
                <a:lnTo>
                  <a:pt x="576" y="929"/>
                </a:lnTo>
                <a:lnTo>
                  <a:pt x="573" y="928"/>
                </a:lnTo>
                <a:lnTo>
                  <a:pt x="570" y="927"/>
                </a:lnTo>
                <a:lnTo>
                  <a:pt x="570" y="927"/>
                </a:lnTo>
                <a:lnTo>
                  <a:pt x="566" y="934"/>
                </a:lnTo>
                <a:lnTo>
                  <a:pt x="564" y="938"/>
                </a:lnTo>
                <a:lnTo>
                  <a:pt x="566" y="941"/>
                </a:lnTo>
                <a:lnTo>
                  <a:pt x="569" y="939"/>
                </a:lnTo>
                <a:lnTo>
                  <a:pt x="569" y="939"/>
                </a:lnTo>
                <a:lnTo>
                  <a:pt x="536" y="983"/>
                </a:lnTo>
                <a:lnTo>
                  <a:pt x="519" y="1005"/>
                </a:lnTo>
                <a:lnTo>
                  <a:pt x="505" y="1029"/>
                </a:lnTo>
                <a:lnTo>
                  <a:pt x="505" y="1029"/>
                </a:lnTo>
                <a:lnTo>
                  <a:pt x="508" y="1029"/>
                </a:lnTo>
                <a:lnTo>
                  <a:pt x="512" y="1029"/>
                </a:lnTo>
                <a:lnTo>
                  <a:pt x="515" y="1026"/>
                </a:lnTo>
                <a:lnTo>
                  <a:pt x="515" y="1025"/>
                </a:lnTo>
                <a:lnTo>
                  <a:pt x="515" y="1022"/>
                </a:lnTo>
                <a:lnTo>
                  <a:pt x="515" y="1022"/>
                </a:lnTo>
                <a:lnTo>
                  <a:pt x="548" y="990"/>
                </a:lnTo>
                <a:lnTo>
                  <a:pt x="581" y="959"/>
                </a:lnTo>
                <a:lnTo>
                  <a:pt x="616" y="928"/>
                </a:lnTo>
                <a:lnTo>
                  <a:pt x="635" y="914"/>
                </a:lnTo>
                <a:lnTo>
                  <a:pt x="653" y="901"/>
                </a:lnTo>
                <a:lnTo>
                  <a:pt x="600" y="898"/>
                </a:lnTo>
                <a:lnTo>
                  <a:pt x="600" y="898"/>
                </a:lnTo>
                <a:lnTo>
                  <a:pt x="595" y="904"/>
                </a:lnTo>
                <a:lnTo>
                  <a:pt x="591" y="911"/>
                </a:lnTo>
                <a:lnTo>
                  <a:pt x="586" y="917"/>
                </a:lnTo>
                <a:lnTo>
                  <a:pt x="583" y="924"/>
                </a:lnTo>
                <a:lnTo>
                  <a:pt x="583" y="924"/>
                </a:lnTo>
                <a:close/>
                <a:moveTo>
                  <a:pt x="140" y="863"/>
                </a:moveTo>
                <a:lnTo>
                  <a:pt x="144" y="862"/>
                </a:lnTo>
                <a:lnTo>
                  <a:pt x="144" y="862"/>
                </a:lnTo>
                <a:lnTo>
                  <a:pt x="151" y="855"/>
                </a:lnTo>
                <a:lnTo>
                  <a:pt x="153" y="853"/>
                </a:lnTo>
                <a:lnTo>
                  <a:pt x="151" y="853"/>
                </a:lnTo>
                <a:lnTo>
                  <a:pt x="144" y="856"/>
                </a:lnTo>
                <a:lnTo>
                  <a:pt x="144" y="856"/>
                </a:lnTo>
                <a:lnTo>
                  <a:pt x="153" y="841"/>
                </a:lnTo>
                <a:lnTo>
                  <a:pt x="164" y="827"/>
                </a:lnTo>
                <a:lnTo>
                  <a:pt x="175" y="811"/>
                </a:lnTo>
                <a:lnTo>
                  <a:pt x="179" y="804"/>
                </a:lnTo>
                <a:lnTo>
                  <a:pt x="184" y="796"/>
                </a:lnTo>
                <a:lnTo>
                  <a:pt x="184" y="796"/>
                </a:lnTo>
                <a:lnTo>
                  <a:pt x="156" y="824"/>
                </a:lnTo>
                <a:lnTo>
                  <a:pt x="129" y="852"/>
                </a:lnTo>
                <a:lnTo>
                  <a:pt x="80" y="908"/>
                </a:lnTo>
                <a:lnTo>
                  <a:pt x="80" y="908"/>
                </a:lnTo>
                <a:lnTo>
                  <a:pt x="71" y="915"/>
                </a:lnTo>
                <a:lnTo>
                  <a:pt x="70" y="915"/>
                </a:lnTo>
                <a:lnTo>
                  <a:pt x="71" y="914"/>
                </a:lnTo>
                <a:lnTo>
                  <a:pt x="71" y="914"/>
                </a:lnTo>
                <a:lnTo>
                  <a:pt x="66" y="918"/>
                </a:lnTo>
                <a:lnTo>
                  <a:pt x="64" y="922"/>
                </a:lnTo>
                <a:lnTo>
                  <a:pt x="64" y="927"/>
                </a:lnTo>
                <a:lnTo>
                  <a:pt x="66" y="931"/>
                </a:lnTo>
                <a:lnTo>
                  <a:pt x="68" y="935"/>
                </a:lnTo>
                <a:lnTo>
                  <a:pt x="73" y="939"/>
                </a:lnTo>
                <a:lnTo>
                  <a:pt x="84" y="948"/>
                </a:lnTo>
                <a:lnTo>
                  <a:pt x="137" y="865"/>
                </a:lnTo>
                <a:lnTo>
                  <a:pt x="140" y="863"/>
                </a:lnTo>
                <a:close/>
                <a:moveTo>
                  <a:pt x="1419" y="903"/>
                </a:moveTo>
                <a:lnTo>
                  <a:pt x="1354" y="997"/>
                </a:lnTo>
                <a:lnTo>
                  <a:pt x="1354" y="997"/>
                </a:lnTo>
                <a:lnTo>
                  <a:pt x="1387" y="967"/>
                </a:lnTo>
                <a:lnTo>
                  <a:pt x="1420" y="938"/>
                </a:lnTo>
                <a:lnTo>
                  <a:pt x="1438" y="922"/>
                </a:lnTo>
                <a:lnTo>
                  <a:pt x="1455" y="910"/>
                </a:lnTo>
                <a:lnTo>
                  <a:pt x="1475" y="897"/>
                </a:lnTo>
                <a:lnTo>
                  <a:pt x="1495" y="884"/>
                </a:lnTo>
                <a:lnTo>
                  <a:pt x="1495" y="884"/>
                </a:lnTo>
                <a:lnTo>
                  <a:pt x="1479" y="887"/>
                </a:lnTo>
                <a:lnTo>
                  <a:pt x="1461" y="886"/>
                </a:lnTo>
                <a:lnTo>
                  <a:pt x="1444" y="886"/>
                </a:lnTo>
                <a:lnTo>
                  <a:pt x="1429" y="883"/>
                </a:lnTo>
                <a:lnTo>
                  <a:pt x="1429" y="883"/>
                </a:lnTo>
                <a:lnTo>
                  <a:pt x="1424" y="894"/>
                </a:lnTo>
                <a:lnTo>
                  <a:pt x="1419" y="903"/>
                </a:lnTo>
                <a:lnTo>
                  <a:pt x="1419" y="903"/>
                </a:lnTo>
                <a:close/>
                <a:moveTo>
                  <a:pt x="1075" y="1008"/>
                </a:moveTo>
                <a:lnTo>
                  <a:pt x="1075" y="1008"/>
                </a:lnTo>
                <a:lnTo>
                  <a:pt x="1075" y="1007"/>
                </a:lnTo>
                <a:lnTo>
                  <a:pt x="1076" y="1005"/>
                </a:lnTo>
                <a:lnTo>
                  <a:pt x="1079" y="1001"/>
                </a:lnTo>
                <a:lnTo>
                  <a:pt x="1080" y="1000"/>
                </a:lnTo>
                <a:lnTo>
                  <a:pt x="1079" y="998"/>
                </a:lnTo>
                <a:lnTo>
                  <a:pt x="1077" y="998"/>
                </a:lnTo>
                <a:lnTo>
                  <a:pt x="1077" y="998"/>
                </a:lnTo>
                <a:lnTo>
                  <a:pt x="1068" y="1008"/>
                </a:lnTo>
                <a:lnTo>
                  <a:pt x="1058" y="1021"/>
                </a:lnTo>
                <a:lnTo>
                  <a:pt x="1049" y="1033"/>
                </a:lnTo>
                <a:lnTo>
                  <a:pt x="1046" y="1040"/>
                </a:lnTo>
                <a:lnTo>
                  <a:pt x="1044" y="1047"/>
                </a:lnTo>
                <a:lnTo>
                  <a:pt x="1044" y="1047"/>
                </a:lnTo>
                <a:lnTo>
                  <a:pt x="1053" y="1050"/>
                </a:lnTo>
                <a:lnTo>
                  <a:pt x="1063" y="1050"/>
                </a:lnTo>
                <a:lnTo>
                  <a:pt x="1069" y="1050"/>
                </a:lnTo>
                <a:lnTo>
                  <a:pt x="1075" y="1047"/>
                </a:lnTo>
                <a:lnTo>
                  <a:pt x="1079" y="1045"/>
                </a:lnTo>
                <a:lnTo>
                  <a:pt x="1083" y="1039"/>
                </a:lnTo>
                <a:lnTo>
                  <a:pt x="1083" y="1039"/>
                </a:lnTo>
                <a:lnTo>
                  <a:pt x="1103" y="1008"/>
                </a:lnTo>
                <a:lnTo>
                  <a:pt x="1125" y="979"/>
                </a:lnTo>
                <a:lnTo>
                  <a:pt x="1169" y="920"/>
                </a:lnTo>
                <a:lnTo>
                  <a:pt x="1169" y="920"/>
                </a:lnTo>
                <a:lnTo>
                  <a:pt x="1148" y="936"/>
                </a:lnTo>
                <a:lnTo>
                  <a:pt x="1128" y="955"/>
                </a:lnTo>
                <a:lnTo>
                  <a:pt x="1110" y="974"/>
                </a:lnTo>
                <a:lnTo>
                  <a:pt x="1091" y="994"/>
                </a:lnTo>
                <a:lnTo>
                  <a:pt x="1091" y="994"/>
                </a:lnTo>
                <a:lnTo>
                  <a:pt x="1089" y="995"/>
                </a:lnTo>
                <a:lnTo>
                  <a:pt x="1086" y="995"/>
                </a:lnTo>
                <a:lnTo>
                  <a:pt x="1086" y="995"/>
                </a:lnTo>
                <a:lnTo>
                  <a:pt x="1084" y="1000"/>
                </a:lnTo>
                <a:lnTo>
                  <a:pt x="1082" y="1004"/>
                </a:lnTo>
                <a:lnTo>
                  <a:pt x="1075" y="1008"/>
                </a:lnTo>
                <a:lnTo>
                  <a:pt x="1073" y="1011"/>
                </a:lnTo>
                <a:lnTo>
                  <a:pt x="1075" y="1008"/>
                </a:lnTo>
                <a:close/>
                <a:moveTo>
                  <a:pt x="25" y="699"/>
                </a:moveTo>
                <a:lnTo>
                  <a:pt x="25" y="699"/>
                </a:lnTo>
                <a:lnTo>
                  <a:pt x="23" y="705"/>
                </a:lnTo>
                <a:lnTo>
                  <a:pt x="22" y="709"/>
                </a:lnTo>
                <a:lnTo>
                  <a:pt x="23" y="720"/>
                </a:lnTo>
                <a:lnTo>
                  <a:pt x="25" y="731"/>
                </a:lnTo>
                <a:lnTo>
                  <a:pt x="26" y="742"/>
                </a:lnTo>
                <a:lnTo>
                  <a:pt x="26" y="742"/>
                </a:lnTo>
                <a:lnTo>
                  <a:pt x="75" y="655"/>
                </a:lnTo>
                <a:lnTo>
                  <a:pt x="101" y="613"/>
                </a:lnTo>
                <a:lnTo>
                  <a:pt x="129" y="571"/>
                </a:lnTo>
                <a:lnTo>
                  <a:pt x="129" y="571"/>
                </a:lnTo>
                <a:lnTo>
                  <a:pt x="101" y="601"/>
                </a:lnTo>
                <a:lnTo>
                  <a:pt x="74" y="631"/>
                </a:lnTo>
                <a:lnTo>
                  <a:pt x="49" y="664"/>
                </a:lnTo>
                <a:lnTo>
                  <a:pt x="25" y="699"/>
                </a:lnTo>
                <a:lnTo>
                  <a:pt x="25" y="699"/>
                </a:lnTo>
                <a:close/>
                <a:moveTo>
                  <a:pt x="67" y="821"/>
                </a:moveTo>
                <a:lnTo>
                  <a:pt x="119" y="769"/>
                </a:lnTo>
                <a:lnTo>
                  <a:pt x="119" y="769"/>
                </a:lnTo>
                <a:lnTo>
                  <a:pt x="129" y="761"/>
                </a:lnTo>
                <a:lnTo>
                  <a:pt x="141" y="752"/>
                </a:lnTo>
                <a:lnTo>
                  <a:pt x="153" y="745"/>
                </a:lnTo>
                <a:lnTo>
                  <a:pt x="165" y="741"/>
                </a:lnTo>
                <a:lnTo>
                  <a:pt x="161" y="683"/>
                </a:lnTo>
                <a:lnTo>
                  <a:pt x="148" y="697"/>
                </a:lnTo>
                <a:lnTo>
                  <a:pt x="148" y="697"/>
                </a:lnTo>
                <a:lnTo>
                  <a:pt x="146" y="697"/>
                </a:lnTo>
                <a:lnTo>
                  <a:pt x="141" y="699"/>
                </a:lnTo>
                <a:lnTo>
                  <a:pt x="139" y="703"/>
                </a:lnTo>
                <a:lnTo>
                  <a:pt x="136" y="707"/>
                </a:lnTo>
                <a:lnTo>
                  <a:pt x="134" y="710"/>
                </a:lnTo>
                <a:lnTo>
                  <a:pt x="134" y="713"/>
                </a:lnTo>
                <a:lnTo>
                  <a:pt x="136" y="714"/>
                </a:lnTo>
                <a:lnTo>
                  <a:pt x="139" y="713"/>
                </a:lnTo>
                <a:lnTo>
                  <a:pt x="139" y="713"/>
                </a:lnTo>
                <a:lnTo>
                  <a:pt x="120" y="740"/>
                </a:lnTo>
                <a:lnTo>
                  <a:pt x="102" y="768"/>
                </a:lnTo>
                <a:lnTo>
                  <a:pt x="84" y="794"/>
                </a:lnTo>
                <a:lnTo>
                  <a:pt x="67" y="821"/>
                </a:lnTo>
                <a:lnTo>
                  <a:pt x="67" y="821"/>
                </a:lnTo>
                <a:close/>
                <a:moveTo>
                  <a:pt x="801" y="896"/>
                </a:moveTo>
                <a:lnTo>
                  <a:pt x="801" y="896"/>
                </a:lnTo>
                <a:lnTo>
                  <a:pt x="785" y="897"/>
                </a:lnTo>
                <a:lnTo>
                  <a:pt x="772" y="898"/>
                </a:lnTo>
                <a:lnTo>
                  <a:pt x="758" y="898"/>
                </a:lnTo>
                <a:lnTo>
                  <a:pt x="747" y="900"/>
                </a:lnTo>
                <a:lnTo>
                  <a:pt x="747" y="900"/>
                </a:lnTo>
                <a:lnTo>
                  <a:pt x="742" y="911"/>
                </a:lnTo>
                <a:lnTo>
                  <a:pt x="736" y="922"/>
                </a:lnTo>
                <a:lnTo>
                  <a:pt x="729" y="932"/>
                </a:lnTo>
                <a:lnTo>
                  <a:pt x="720" y="942"/>
                </a:lnTo>
                <a:lnTo>
                  <a:pt x="712" y="950"/>
                </a:lnTo>
                <a:lnTo>
                  <a:pt x="704" y="959"/>
                </a:lnTo>
                <a:lnTo>
                  <a:pt x="685" y="973"/>
                </a:lnTo>
                <a:lnTo>
                  <a:pt x="682" y="976"/>
                </a:lnTo>
                <a:lnTo>
                  <a:pt x="677" y="988"/>
                </a:lnTo>
                <a:lnTo>
                  <a:pt x="677" y="988"/>
                </a:lnTo>
                <a:lnTo>
                  <a:pt x="684" y="984"/>
                </a:lnTo>
                <a:lnTo>
                  <a:pt x="687" y="983"/>
                </a:lnTo>
                <a:lnTo>
                  <a:pt x="685" y="986"/>
                </a:lnTo>
                <a:lnTo>
                  <a:pt x="685" y="986"/>
                </a:lnTo>
                <a:lnTo>
                  <a:pt x="674" y="1001"/>
                </a:lnTo>
                <a:lnTo>
                  <a:pt x="668" y="1009"/>
                </a:lnTo>
                <a:lnTo>
                  <a:pt x="664" y="1019"/>
                </a:lnTo>
                <a:lnTo>
                  <a:pt x="664" y="1019"/>
                </a:lnTo>
                <a:lnTo>
                  <a:pt x="697" y="987"/>
                </a:lnTo>
                <a:lnTo>
                  <a:pt x="729" y="955"/>
                </a:lnTo>
                <a:lnTo>
                  <a:pt x="764" y="924"/>
                </a:lnTo>
                <a:lnTo>
                  <a:pt x="801" y="896"/>
                </a:lnTo>
                <a:lnTo>
                  <a:pt x="801" y="896"/>
                </a:lnTo>
                <a:close/>
                <a:moveTo>
                  <a:pt x="40" y="959"/>
                </a:moveTo>
                <a:lnTo>
                  <a:pt x="40" y="959"/>
                </a:lnTo>
                <a:lnTo>
                  <a:pt x="81" y="980"/>
                </a:lnTo>
                <a:lnTo>
                  <a:pt x="101" y="990"/>
                </a:lnTo>
                <a:lnTo>
                  <a:pt x="122" y="1000"/>
                </a:lnTo>
                <a:lnTo>
                  <a:pt x="146" y="1007"/>
                </a:lnTo>
                <a:lnTo>
                  <a:pt x="170" y="1012"/>
                </a:lnTo>
                <a:lnTo>
                  <a:pt x="196" y="1016"/>
                </a:lnTo>
                <a:lnTo>
                  <a:pt x="224" y="1016"/>
                </a:lnTo>
                <a:lnTo>
                  <a:pt x="224" y="1016"/>
                </a:lnTo>
                <a:lnTo>
                  <a:pt x="199" y="1014"/>
                </a:lnTo>
                <a:lnTo>
                  <a:pt x="174" y="1008"/>
                </a:lnTo>
                <a:lnTo>
                  <a:pt x="151" y="1001"/>
                </a:lnTo>
                <a:lnTo>
                  <a:pt x="129" y="993"/>
                </a:lnTo>
                <a:lnTo>
                  <a:pt x="108" y="983"/>
                </a:lnTo>
                <a:lnTo>
                  <a:pt x="88" y="973"/>
                </a:lnTo>
                <a:lnTo>
                  <a:pt x="50" y="949"/>
                </a:lnTo>
                <a:lnTo>
                  <a:pt x="50" y="949"/>
                </a:lnTo>
                <a:lnTo>
                  <a:pt x="37" y="920"/>
                </a:lnTo>
                <a:lnTo>
                  <a:pt x="29" y="903"/>
                </a:lnTo>
                <a:lnTo>
                  <a:pt x="25" y="897"/>
                </a:lnTo>
                <a:lnTo>
                  <a:pt x="21" y="893"/>
                </a:lnTo>
                <a:lnTo>
                  <a:pt x="21" y="893"/>
                </a:lnTo>
                <a:lnTo>
                  <a:pt x="25" y="911"/>
                </a:lnTo>
                <a:lnTo>
                  <a:pt x="29" y="928"/>
                </a:lnTo>
                <a:lnTo>
                  <a:pt x="35" y="945"/>
                </a:lnTo>
                <a:lnTo>
                  <a:pt x="40" y="959"/>
                </a:lnTo>
                <a:lnTo>
                  <a:pt x="40" y="959"/>
                </a:lnTo>
                <a:close/>
                <a:moveTo>
                  <a:pt x="26" y="783"/>
                </a:moveTo>
                <a:lnTo>
                  <a:pt x="26" y="783"/>
                </a:lnTo>
                <a:lnTo>
                  <a:pt x="25" y="789"/>
                </a:lnTo>
                <a:lnTo>
                  <a:pt x="25" y="796"/>
                </a:lnTo>
                <a:lnTo>
                  <a:pt x="26" y="801"/>
                </a:lnTo>
                <a:lnTo>
                  <a:pt x="28" y="804"/>
                </a:lnTo>
                <a:lnTo>
                  <a:pt x="32" y="807"/>
                </a:lnTo>
                <a:lnTo>
                  <a:pt x="32" y="807"/>
                </a:lnTo>
                <a:lnTo>
                  <a:pt x="52" y="766"/>
                </a:lnTo>
                <a:lnTo>
                  <a:pt x="73" y="726"/>
                </a:lnTo>
                <a:lnTo>
                  <a:pt x="95" y="688"/>
                </a:lnTo>
                <a:lnTo>
                  <a:pt x="119" y="651"/>
                </a:lnTo>
                <a:lnTo>
                  <a:pt x="119" y="651"/>
                </a:lnTo>
                <a:lnTo>
                  <a:pt x="92" y="681"/>
                </a:lnTo>
                <a:lnTo>
                  <a:pt x="78" y="695"/>
                </a:lnTo>
                <a:lnTo>
                  <a:pt x="66" y="710"/>
                </a:lnTo>
                <a:lnTo>
                  <a:pt x="54" y="727"/>
                </a:lnTo>
                <a:lnTo>
                  <a:pt x="43" y="744"/>
                </a:lnTo>
                <a:lnTo>
                  <a:pt x="33" y="764"/>
                </a:lnTo>
                <a:lnTo>
                  <a:pt x="26" y="783"/>
                </a:lnTo>
                <a:lnTo>
                  <a:pt x="26" y="783"/>
                </a:lnTo>
                <a:close/>
                <a:moveTo>
                  <a:pt x="59" y="418"/>
                </a:moveTo>
                <a:lnTo>
                  <a:pt x="59" y="418"/>
                </a:lnTo>
                <a:lnTo>
                  <a:pt x="81" y="390"/>
                </a:lnTo>
                <a:lnTo>
                  <a:pt x="94" y="376"/>
                </a:lnTo>
                <a:lnTo>
                  <a:pt x="105" y="362"/>
                </a:lnTo>
                <a:lnTo>
                  <a:pt x="105" y="362"/>
                </a:lnTo>
                <a:lnTo>
                  <a:pt x="112" y="352"/>
                </a:lnTo>
                <a:lnTo>
                  <a:pt x="120" y="342"/>
                </a:lnTo>
                <a:lnTo>
                  <a:pt x="137" y="324"/>
                </a:lnTo>
                <a:lnTo>
                  <a:pt x="144" y="312"/>
                </a:lnTo>
                <a:lnTo>
                  <a:pt x="150" y="300"/>
                </a:lnTo>
                <a:lnTo>
                  <a:pt x="151" y="293"/>
                </a:lnTo>
                <a:lnTo>
                  <a:pt x="153" y="286"/>
                </a:lnTo>
                <a:lnTo>
                  <a:pt x="153" y="276"/>
                </a:lnTo>
                <a:lnTo>
                  <a:pt x="153" y="266"/>
                </a:lnTo>
                <a:lnTo>
                  <a:pt x="153" y="266"/>
                </a:lnTo>
                <a:lnTo>
                  <a:pt x="148" y="275"/>
                </a:lnTo>
                <a:lnTo>
                  <a:pt x="143" y="282"/>
                </a:lnTo>
                <a:lnTo>
                  <a:pt x="132" y="293"/>
                </a:lnTo>
                <a:lnTo>
                  <a:pt x="122" y="305"/>
                </a:lnTo>
                <a:lnTo>
                  <a:pt x="118" y="312"/>
                </a:lnTo>
                <a:lnTo>
                  <a:pt x="113" y="319"/>
                </a:lnTo>
                <a:lnTo>
                  <a:pt x="113" y="319"/>
                </a:lnTo>
                <a:lnTo>
                  <a:pt x="101" y="345"/>
                </a:lnTo>
                <a:lnTo>
                  <a:pt x="85" y="369"/>
                </a:lnTo>
                <a:lnTo>
                  <a:pt x="71" y="393"/>
                </a:lnTo>
                <a:lnTo>
                  <a:pt x="59" y="418"/>
                </a:lnTo>
                <a:lnTo>
                  <a:pt x="59" y="418"/>
                </a:lnTo>
                <a:close/>
                <a:moveTo>
                  <a:pt x="129" y="439"/>
                </a:moveTo>
                <a:lnTo>
                  <a:pt x="137" y="442"/>
                </a:lnTo>
                <a:lnTo>
                  <a:pt x="70" y="553"/>
                </a:lnTo>
                <a:lnTo>
                  <a:pt x="70" y="553"/>
                </a:lnTo>
                <a:lnTo>
                  <a:pt x="82" y="536"/>
                </a:lnTo>
                <a:lnTo>
                  <a:pt x="97" y="520"/>
                </a:lnTo>
                <a:lnTo>
                  <a:pt x="129" y="488"/>
                </a:lnTo>
                <a:lnTo>
                  <a:pt x="129" y="488"/>
                </a:lnTo>
                <a:lnTo>
                  <a:pt x="136" y="484"/>
                </a:lnTo>
                <a:lnTo>
                  <a:pt x="143" y="478"/>
                </a:lnTo>
                <a:lnTo>
                  <a:pt x="150" y="471"/>
                </a:lnTo>
                <a:lnTo>
                  <a:pt x="154" y="461"/>
                </a:lnTo>
                <a:lnTo>
                  <a:pt x="157" y="452"/>
                </a:lnTo>
                <a:lnTo>
                  <a:pt x="158" y="440"/>
                </a:lnTo>
                <a:lnTo>
                  <a:pt x="157" y="429"/>
                </a:lnTo>
                <a:lnTo>
                  <a:pt x="154" y="418"/>
                </a:lnTo>
                <a:lnTo>
                  <a:pt x="154" y="418"/>
                </a:lnTo>
                <a:lnTo>
                  <a:pt x="151" y="422"/>
                </a:lnTo>
                <a:lnTo>
                  <a:pt x="148" y="425"/>
                </a:lnTo>
                <a:lnTo>
                  <a:pt x="146" y="428"/>
                </a:lnTo>
                <a:lnTo>
                  <a:pt x="143" y="429"/>
                </a:lnTo>
                <a:lnTo>
                  <a:pt x="136" y="432"/>
                </a:lnTo>
                <a:lnTo>
                  <a:pt x="132" y="435"/>
                </a:lnTo>
                <a:lnTo>
                  <a:pt x="129" y="439"/>
                </a:lnTo>
                <a:lnTo>
                  <a:pt x="129" y="439"/>
                </a:lnTo>
                <a:close/>
                <a:moveTo>
                  <a:pt x="146" y="215"/>
                </a:moveTo>
                <a:lnTo>
                  <a:pt x="146" y="215"/>
                </a:lnTo>
                <a:lnTo>
                  <a:pt x="134" y="231"/>
                </a:lnTo>
                <a:lnTo>
                  <a:pt x="125" y="248"/>
                </a:lnTo>
                <a:lnTo>
                  <a:pt x="105" y="282"/>
                </a:lnTo>
                <a:lnTo>
                  <a:pt x="88" y="317"/>
                </a:lnTo>
                <a:lnTo>
                  <a:pt x="71" y="352"/>
                </a:lnTo>
                <a:lnTo>
                  <a:pt x="71" y="352"/>
                </a:lnTo>
                <a:lnTo>
                  <a:pt x="89" y="326"/>
                </a:lnTo>
                <a:lnTo>
                  <a:pt x="108" y="301"/>
                </a:lnTo>
                <a:lnTo>
                  <a:pt x="129" y="276"/>
                </a:lnTo>
                <a:lnTo>
                  <a:pt x="140" y="263"/>
                </a:lnTo>
                <a:lnTo>
                  <a:pt x="151" y="252"/>
                </a:lnTo>
                <a:lnTo>
                  <a:pt x="151" y="252"/>
                </a:lnTo>
                <a:lnTo>
                  <a:pt x="153" y="249"/>
                </a:lnTo>
                <a:lnTo>
                  <a:pt x="154" y="246"/>
                </a:lnTo>
                <a:lnTo>
                  <a:pt x="153" y="235"/>
                </a:lnTo>
                <a:lnTo>
                  <a:pt x="151" y="211"/>
                </a:lnTo>
                <a:lnTo>
                  <a:pt x="151" y="211"/>
                </a:lnTo>
                <a:lnTo>
                  <a:pt x="146" y="215"/>
                </a:lnTo>
                <a:lnTo>
                  <a:pt x="146" y="215"/>
                </a:lnTo>
                <a:close/>
                <a:moveTo>
                  <a:pt x="75" y="900"/>
                </a:moveTo>
                <a:lnTo>
                  <a:pt x="75" y="900"/>
                </a:lnTo>
                <a:lnTo>
                  <a:pt x="97" y="872"/>
                </a:lnTo>
                <a:lnTo>
                  <a:pt x="120" y="845"/>
                </a:lnTo>
                <a:lnTo>
                  <a:pt x="146" y="818"/>
                </a:lnTo>
                <a:lnTo>
                  <a:pt x="171" y="794"/>
                </a:lnTo>
                <a:lnTo>
                  <a:pt x="171" y="794"/>
                </a:lnTo>
                <a:lnTo>
                  <a:pt x="175" y="790"/>
                </a:lnTo>
                <a:lnTo>
                  <a:pt x="177" y="785"/>
                </a:lnTo>
                <a:lnTo>
                  <a:pt x="177" y="780"/>
                </a:lnTo>
                <a:lnTo>
                  <a:pt x="175" y="775"/>
                </a:lnTo>
                <a:lnTo>
                  <a:pt x="171" y="766"/>
                </a:lnTo>
                <a:lnTo>
                  <a:pt x="167" y="758"/>
                </a:lnTo>
                <a:lnTo>
                  <a:pt x="167" y="758"/>
                </a:lnTo>
                <a:lnTo>
                  <a:pt x="161" y="769"/>
                </a:lnTo>
                <a:lnTo>
                  <a:pt x="154" y="779"/>
                </a:lnTo>
                <a:lnTo>
                  <a:pt x="139" y="800"/>
                </a:lnTo>
                <a:lnTo>
                  <a:pt x="136" y="803"/>
                </a:lnTo>
                <a:lnTo>
                  <a:pt x="134" y="808"/>
                </a:lnTo>
                <a:lnTo>
                  <a:pt x="134" y="808"/>
                </a:lnTo>
                <a:lnTo>
                  <a:pt x="104" y="853"/>
                </a:lnTo>
                <a:lnTo>
                  <a:pt x="88" y="876"/>
                </a:lnTo>
                <a:lnTo>
                  <a:pt x="75" y="900"/>
                </a:lnTo>
                <a:lnTo>
                  <a:pt x="75" y="900"/>
                </a:lnTo>
                <a:close/>
                <a:moveTo>
                  <a:pt x="40" y="824"/>
                </a:moveTo>
                <a:lnTo>
                  <a:pt x="40" y="824"/>
                </a:lnTo>
                <a:lnTo>
                  <a:pt x="32" y="821"/>
                </a:lnTo>
                <a:lnTo>
                  <a:pt x="29" y="820"/>
                </a:lnTo>
                <a:lnTo>
                  <a:pt x="28" y="821"/>
                </a:lnTo>
                <a:lnTo>
                  <a:pt x="28" y="823"/>
                </a:lnTo>
                <a:lnTo>
                  <a:pt x="28" y="827"/>
                </a:lnTo>
                <a:lnTo>
                  <a:pt x="28" y="827"/>
                </a:lnTo>
                <a:lnTo>
                  <a:pt x="29" y="832"/>
                </a:lnTo>
                <a:lnTo>
                  <a:pt x="30" y="841"/>
                </a:lnTo>
                <a:lnTo>
                  <a:pt x="30" y="855"/>
                </a:lnTo>
                <a:lnTo>
                  <a:pt x="30" y="855"/>
                </a:lnTo>
                <a:lnTo>
                  <a:pt x="57" y="814"/>
                </a:lnTo>
                <a:lnTo>
                  <a:pt x="85" y="773"/>
                </a:lnTo>
                <a:lnTo>
                  <a:pt x="112" y="733"/>
                </a:lnTo>
                <a:lnTo>
                  <a:pt x="139" y="693"/>
                </a:lnTo>
                <a:lnTo>
                  <a:pt x="139" y="693"/>
                </a:lnTo>
                <a:lnTo>
                  <a:pt x="112" y="723"/>
                </a:lnTo>
                <a:lnTo>
                  <a:pt x="85" y="754"/>
                </a:lnTo>
                <a:lnTo>
                  <a:pt x="73" y="771"/>
                </a:lnTo>
                <a:lnTo>
                  <a:pt x="61" y="787"/>
                </a:lnTo>
                <a:lnTo>
                  <a:pt x="50" y="804"/>
                </a:lnTo>
                <a:lnTo>
                  <a:pt x="40" y="824"/>
                </a:lnTo>
                <a:lnTo>
                  <a:pt x="40" y="824"/>
                </a:lnTo>
                <a:close/>
                <a:moveTo>
                  <a:pt x="2481" y="1001"/>
                </a:moveTo>
                <a:lnTo>
                  <a:pt x="2481" y="1001"/>
                </a:lnTo>
                <a:lnTo>
                  <a:pt x="2532" y="955"/>
                </a:lnTo>
                <a:lnTo>
                  <a:pt x="2560" y="931"/>
                </a:lnTo>
                <a:lnTo>
                  <a:pt x="2587" y="908"/>
                </a:lnTo>
                <a:lnTo>
                  <a:pt x="2587" y="908"/>
                </a:lnTo>
                <a:lnTo>
                  <a:pt x="2580" y="910"/>
                </a:lnTo>
                <a:lnTo>
                  <a:pt x="2574" y="910"/>
                </a:lnTo>
                <a:lnTo>
                  <a:pt x="2560" y="908"/>
                </a:lnTo>
                <a:lnTo>
                  <a:pt x="2550" y="908"/>
                </a:lnTo>
                <a:lnTo>
                  <a:pt x="2546" y="910"/>
                </a:lnTo>
                <a:lnTo>
                  <a:pt x="2543" y="911"/>
                </a:lnTo>
                <a:lnTo>
                  <a:pt x="2481" y="1001"/>
                </a:lnTo>
                <a:close/>
                <a:moveTo>
                  <a:pt x="333" y="936"/>
                </a:moveTo>
                <a:lnTo>
                  <a:pt x="333" y="929"/>
                </a:lnTo>
                <a:lnTo>
                  <a:pt x="333" y="929"/>
                </a:lnTo>
                <a:lnTo>
                  <a:pt x="344" y="920"/>
                </a:lnTo>
                <a:lnTo>
                  <a:pt x="354" y="907"/>
                </a:lnTo>
                <a:lnTo>
                  <a:pt x="363" y="893"/>
                </a:lnTo>
                <a:lnTo>
                  <a:pt x="371" y="877"/>
                </a:lnTo>
                <a:lnTo>
                  <a:pt x="371" y="877"/>
                </a:lnTo>
                <a:lnTo>
                  <a:pt x="371" y="872"/>
                </a:lnTo>
                <a:lnTo>
                  <a:pt x="369" y="870"/>
                </a:lnTo>
                <a:lnTo>
                  <a:pt x="365" y="869"/>
                </a:lnTo>
                <a:lnTo>
                  <a:pt x="362" y="870"/>
                </a:lnTo>
                <a:lnTo>
                  <a:pt x="362" y="870"/>
                </a:lnTo>
                <a:lnTo>
                  <a:pt x="335" y="889"/>
                </a:lnTo>
                <a:lnTo>
                  <a:pt x="323" y="900"/>
                </a:lnTo>
                <a:lnTo>
                  <a:pt x="312" y="910"/>
                </a:lnTo>
                <a:lnTo>
                  <a:pt x="300" y="922"/>
                </a:lnTo>
                <a:lnTo>
                  <a:pt x="289" y="935"/>
                </a:lnTo>
                <a:lnTo>
                  <a:pt x="279" y="948"/>
                </a:lnTo>
                <a:lnTo>
                  <a:pt x="271" y="962"/>
                </a:lnTo>
                <a:lnTo>
                  <a:pt x="351" y="889"/>
                </a:lnTo>
                <a:lnTo>
                  <a:pt x="351" y="889"/>
                </a:lnTo>
                <a:lnTo>
                  <a:pt x="348" y="896"/>
                </a:lnTo>
                <a:lnTo>
                  <a:pt x="344" y="903"/>
                </a:lnTo>
                <a:lnTo>
                  <a:pt x="335" y="915"/>
                </a:lnTo>
                <a:lnTo>
                  <a:pt x="327" y="927"/>
                </a:lnTo>
                <a:lnTo>
                  <a:pt x="323" y="934"/>
                </a:lnTo>
                <a:lnTo>
                  <a:pt x="320" y="941"/>
                </a:lnTo>
                <a:lnTo>
                  <a:pt x="333" y="936"/>
                </a:lnTo>
                <a:close/>
                <a:moveTo>
                  <a:pt x="1122" y="1014"/>
                </a:moveTo>
                <a:lnTo>
                  <a:pt x="1122" y="1014"/>
                </a:lnTo>
                <a:lnTo>
                  <a:pt x="1136" y="1002"/>
                </a:lnTo>
                <a:lnTo>
                  <a:pt x="1152" y="990"/>
                </a:lnTo>
                <a:lnTo>
                  <a:pt x="1180" y="962"/>
                </a:lnTo>
                <a:lnTo>
                  <a:pt x="1208" y="934"/>
                </a:lnTo>
                <a:lnTo>
                  <a:pt x="1222" y="921"/>
                </a:lnTo>
                <a:lnTo>
                  <a:pt x="1238" y="908"/>
                </a:lnTo>
                <a:lnTo>
                  <a:pt x="1233" y="908"/>
                </a:lnTo>
                <a:lnTo>
                  <a:pt x="1256" y="894"/>
                </a:lnTo>
                <a:lnTo>
                  <a:pt x="1256" y="894"/>
                </a:lnTo>
                <a:lnTo>
                  <a:pt x="1260" y="889"/>
                </a:lnTo>
                <a:lnTo>
                  <a:pt x="1263" y="887"/>
                </a:lnTo>
                <a:lnTo>
                  <a:pt x="1266" y="887"/>
                </a:lnTo>
                <a:lnTo>
                  <a:pt x="1266" y="887"/>
                </a:lnTo>
                <a:lnTo>
                  <a:pt x="1266" y="884"/>
                </a:lnTo>
                <a:lnTo>
                  <a:pt x="1267" y="883"/>
                </a:lnTo>
                <a:lnTo>
                  <a:pt x="1270" y="880"/>
                </a:lnTo>
                <a:lnTo>
                  <a:pt x="1270" y="880"/>
                </a:lnTo>
                <a:lnTo>
                  <a:pt x="1259" y="886"/>
                </a:lnTo>
                <a:lnTo>
                  <a:pt x="1247" y="891"/>
                </a:lnTo>
                <a:lnTo>
                  <a:pt x="1225" y="907"/>
                </a:lnTo>
                <a:lnTo>
                  <a:pt x="1204" y="925"/>
                </a:lnTo>
                <a:lnTo>
                  <a:pt x="1186" y="942"/>
                </a:lnTo>
                <a:lnTo>
                  <a:pt x="1120" y="1007"/>
                </a:lnTo>
                <a:lnTo>
                  <a:pt x="1117" y="1009"/>
                </a:lnTo>
                <a:lnTo>
                  <a:pt x="1114" y="1015"/>
                </a:lnTo>
                <a:lnTo>
                  <a:pt x="1114" y="1015"/>
                </a:lnTo>
                <a:lnTo>
                  <a:pt x="1118" y="1015"/>
                </a:lnTo>
                <a:lnTo>
                  <a:pt x="1122" y="1014"/>
                </a:lnTo>
                <a:lnTo>
                  <a:pt x="1122" y="1014"/>
                </a:lnTo>
                <a:close/>
                <a:moveTo>
                  <a:pt x="200" y="776"/>
                </a:moveTo>
                <a:lnTo>
                  <a:pt x="200" y="776"/>
                </a:lnTo>
                <a:lnTo>
                  <a:pt x="200" y="783"/>
                </a:lnTo>
                <a:lnTo>
                  <a:pt x="203" y="789"/>
                </a:lnTo>
                <a:lnTo>
                  <a:pt x="208" y="793"/>
                </a:lnTo>
                <a:lnTo>
                  <a:pt x="212" y="797"/>
                </a:lnTo>
                <a:lnTo>
                  <a:pt x="223" y="803"/>
                </a:lnTo>
                <a:lnTo>
                  <a:pt x="234" y="807"/>
                </a:lnTo>
                <a:lnTo>
                  <a:pt x="234" y="807"/>
                </a:lnTo>
                <a:lnTo>
                  <a:pt x="224" y="794"/>
                </a:lnTo>
                <a:lnTo>
                  <a:pt x="216" y="780"/>
                </a:lnTo>
                <a:lnTo>
                  <a:pt x="209" y="765"/>
                </a:lnTo>
                <a:lnTo>
                  <a:pt x="202" y="748"/>
                </a:lnTo>
                <a:lnTo>
                  <a:pt x="189" y="716"/>
                </a:lnTo>
                <a:lnTo>
                  <a:pt x="178" y="681"/>
                </a:lnTo>
                <a:lnTo>
                  <a:pt x="178" y="681"/>
                </a:lnTo>
                <a:lnTo>
                  <a:pt x="178" y="706"/>
                </a:lnTo>
                <a:lnTo>
                  <a:pt x="181" y="730"/>
                </a:lnTo>
                <a:lnTo>
                  <a:pt x="184" y="752"/>
                </a:lnTo>
                <a:lnTo>
                  <a:pt x="191" y="772"/>
                </a:lnTo>
                <a:lnTo>
                  <a:pt x="191" y="772"/>
                </a:lnTo>
                <a:lnTo>
                  <a:pt x="192" y="775"/>
                </a:lnTo>
                <a:lnTo>
                  <a:pt x="196" y="775"/>
                </a:lnTo>
                <a:lnTo>
                  <a:pt x="199" y="775"/>
                </a:lnTo>
                <a:lnTo>
                  <a:pt x="200" y="776"/>
                </a:lnTo>
                <a:lnTo>
                  <a:pt x="200" y="776"/>
                </a:lnTo>
                <a:close/>
                <a:moveTo>
                  <a:pt x="907" y="887"/>
                </a:moveTo>
                <a:lnTo>
                  <a:pt x="861" y="960"/>
                </a:lnTo>
                <a:lnTo>
                  <a:pt x="861" y="960"/>
                </a:lnTo>
                <a:lnTo>
                  <a:pt x="883" y="939"/>
                </a:lnTo>
                <a:lnTo>
                  <a:pt x="907" y="920"/>
                </a:lnTo>
                <a:lnTo>
                  <a:pt x="931" y="900"/>
                </a:lnTo>
                <a:lnTo>
                  <a:pt x="958" y="882"/>
                </a:lnTo>
                <a:lnTo>
                  <a:pt x="958" y="882"/>
                </a:lnTo>
                <a:lnTo>
                  <a:pt x="935" y="884"/>
                </a:lnTo>
                <a:lnTo>
                  <a:pt x="926" y="884"/>
                </a:lnTo>
                <a:lnTo>
                  <a:pt x="916" y="884"/>
                </a:lnTo>
                <a:lnTo>
                  <a:pt x="916" y="884"/>
                </a:lnTo>
                <a:lnTo>
                  <a:pt x="907" y="887"/>
                </a:lnTo>
                <a:lnTo>
                  <a:pt x="907" y="887"/>
                </a:lnTo>
                <a:close/>
                <a:moveTo>
                  <a:pt x="2720" y="903"/>
                </a:moveTo>
                <a:lnTo>
                  <a:pt x="2720" y="903"/>
                </a:lnTo>
                <a:lnTo>
                  <a:pt x="2709" y="901"/>
                </a:lnTo>
                <a:lnTo>
                  <a:pt x="2699" y="901"/>
                </a:lnTo>
                <a:lnTo>
                  <a:pt x="2675" y="903"/>
                </a:lnTo>
                <a:lnTo>
                  <a:pt x="2675" y="903"/>
                </a:lnTo>
                <a:lnTo>
                  <a:pt x="2664" y="922"/>
                </a:lnTo>
                <a:lnTo>
                  <a:pt x="2653" y="942"/>
                </a:lnTo>
                <a:lnTo>
                  <a:pt x="2627" y="980"/>
                </a:lnTo>
                <a:lnTo>
                  <a:pt x="2627" y="980"/>
                </a:lnTo>
                <a:lnTo>
                  <a:pt x="2671" y="941"/>
                </a:lnTo>
                <a:lnTo>
                  <a:pt x="2695" y="921"/>
                </a:lnTo>
                <a:lnTo>
                  <a:pt x="2720" y="903"/>
                </a:lnTo>
                <a:lnTo>
                  <a:pt x="2720" y="903"/>
                </a:lnTo>
                <a:close/>
                <a:moveTo>
                  <a:pt x="2737" y="51"/>
                </a:moveTo>
                <a:lnTo>
                  <a:pt x="2744" y="47"/>
                </a:lnTo>
                <a:lnTo>
                  <a:pt x="2744" y="47"/>
                </a:lnTo>
                <a:lnTo>
                  <a:pt x="2712" y="44"/>
                </a:lnTo>
                <a:lnTo>
                  <a:pt x="2675" y="41"/>
                </a:lnTo>
                <a:lnTo>
                  <a:pt x="2591" y="36"/>
                </a:lnTo>
                <a:lnTo>
                  <a:pt x="2516" y="34"/>
                </a:lnTo>
                <a:lnTo>
                  <a:pt x="2491" y="34"/>
                </a:lnTo>
                <a:lnTo>
                  <a:pt x="2477" y="36"/>
                </a:lnTo>
                <a:lnTo>
                  <a:pt x="2737" y="51"/>
                </a:lnTo>
                <a:close/>
                <a:moveTo>
                  <a:pt x="725" y="898"/>
                </a:moveTo>
                <a:lnTo>
                  <a:pt x="725" y="898"/>
                </a:lnTo>
                <a:lnTo>
                  <a:pt x="711" y="898"/>
                </a:lnTo>
                <a:lnTo>
                  <a:pt x="705" y="898"/>
                </a:lnTo>
                <a:lnTo>
                  <a:pt x="698" y="900"/>
                </a:lnTo>
                <a:lnTo>
                  <a:pt x="698" y="900"/>
                </a:lnTo>
                <a:lnTo>
                  <a:pt x="697" y="904"/>
                </a:lnTo>
                <a:lnTo>
                  <a:pt x="697" y="905"/>
                </a:lnTo>
                <a:lnTo>
                  <a:pt x="695" y="905"/>
                </a:lnTo>
                <a:lnTo>
                  <a:pt x="694" y="903"/>
                </a:lnTo>
                <a:lnTo>
                  <a:pt x="694" y="900"/>
                </a:lnTo>
                <a:lnTo>
                  <a:pt x="694" y="900"/>
                </a:lnTo>
                <a:lnTo>
                  <a:pt x="684" y="907"/>
                </a:lnTo>
                <a:lnTo>
                  <a:pt x="678" y="914"/>
                </a:lnTo>
                <a:lnTo>
                  <a:pt x="666" y="932"/>
                </a:lnTo>
                <a:lnTo>
                  <a:pt x="666" y="932"/>
                </a:lnTo>
                <a:lnTo>
                  <a:pt x="660" y="938"/>
                </a:lnTo>
                <a:lnTo>
                  <a:pt x="654" y="942"/>
                </a:lnTo>
                <a:lnTo>
                  <a:pt x="649" y="942"/>
                </a:lnTo>
                <a:lnTo>
                  <a:pt x="647" y="941"/>
                </a:lnTo>
                <a:lnTo>
                  <a:pt x="645" y="939"/>
                </a:lnTo>
                <a:lnTo>
                  <a:pt x="645" y="939"/>
                </a:lnTo>
                <a:lnTo>
                  <a:pt x="646" y="945"/>
                </a:lnTo>
                <a:lnTo>
                  <a:pt x="646" y="948"/>
                </a:lnTo>
                <a:lnTo>
                  <a:pt x="646" y="950"/>
                </a:lnTo>
                <a:lnTo>
                  <a:pt x="646" y="950"/>
                </a:lnTo>
                <a:lnTo>
                  <a:pt x="642" y="957"/>
                </a:lnTo>
                <a:lnTo>
                  <a:pt x="638" y="964"/>
                </a:lnTo>
                <a:lnTo>
                  <a:pt x="628" y="977"/>
                </a:lnTo>
                <a:lnTo>
                  <a:pt x="616" y="991"/>
                </a:lnTo>
                <a:lnTo>
                  <a:pt x="608" y="1004"/>
                </a:lnTo>
                <a:lnTo>
                  <a:pt x="608" y="1004"/>
                </a:lnTo>
                <a:lnTo>
                  <a:pt x="635" y="976"/>
                </a:lnTo>
                <a:lnTo>
                  <a:pt x="663" y="949"/>
                </a:lnTo>
                <a:lnTo>
                  <a:pt x="694" y="922"/>
                </a:lnTo>
                <a:lnTo>
                  <a:pt x="725" y="898"/>
                </a:lnTo>
                <a:lnTo>
                  <a:pt x="725" y="898"/>
                </a:lnTo>
                <a:close/>
                <a:moveTo>
                  <a:pt x="2397" y="1012"/>
                </a:moveTo>
                <a:lnTo>
                  <a:pt x="2397" y="1012"/>
                </a:lnTo>
                <a:lnTo>
                  <a:pt x="2449" y="962"/>
                </a:lnTo>
                <a:lnTo>
                  <a:pt x="2476" y="936"/>
                </a:lnTo>
                <a:lnTo>
                  <a:pt x="2502" y="912"/>
                </a:lnTo>
                <a:lnTo>
                  <a:pt x="2502" y="912"/>
                </a:lnTo>
                <a:lnTo>
                  <a:pt x="2494" y="910"/>
                </a:lnTo>
                <a:lnTo>
                  <a:pt x="2485" y="908"/>
                </a:lnTo>
                <a:lnTo>
                  <a:pt x="2477" y="908"/>
                </a:lnTo>
                <a:lnTo>
                  <a:pt x="2474" y="908"/>
                </a:lnTo>
                <a:lnTo>
                  <a:pt x="2471" y="911"/>
                </a:lnTo>
                <a:lnTo>
                  <a:pt x="2397" y="1012"/>
                </a:lnTo>
                <a:close/>
                <a:moveTo>
                  <a:pt x="2128" y="981"/>
                </a:moveTo>
                <a:lnTo>
                  <a:pt x="2128" y="981"/>
                </a:lnTo>
                <a:lnTo>
                  <a:pt x="2133" y="983"/>
                </a:lnTo>
                <a:lnTo>
                  <a:pt x="2133" y="983"/>
                </a:lnTo>
                <a:lnTo>
                  <a:pt x="2173" y="948"/>
                </a:lnTo>
                <a:lnTo>
                  <a:pt x="2195" y="929"/>
                </a:lnTo>
                <a:lnTo>
                  <a:pt x="2218" y="914"/>
                </a:lnTo>
                <a:lnTo>
                  <a:pt x="2179" y="911"/>
                </a:lnTo>
                <a:lnTo>
                  <a:pt x="2140" y="969"/>
                </a:lnTo>
                <a:lnTo>
                  <a:pt x="2137" y="972"/>
                </a:lnTo>
                <a:lnTo>
                  <a:pt x="2140" y="969"/>
                </a:lnTo>
                <a:lnTo>
                  <a:pt x="2140" y="969"/>
                </a:lnTo>
                <a:lnTo>
                  <a:pt x="2141" y="963"/>
                </a:lnTo>
                <a:lnTo>
                  <a:pt x="2144" y="959"/>
                </a:lnTo>
                <a:lnTo>
                  <a:pt x="2147" y="955"/>
                </a:lnTo>
                <a:lnTo>
                  <a:pt x="2148" y="949"/>
                </a:lnTo>
                <a:lnTo>
                  <a:pt x="2148" y="949"/>
                </a:lnTo>
                <a:lnTo>
                  <a:pt x="2141" y="955"/>
                </a:lnTo>
                <a:lnTo>
                  <a:pt x="2137" y="963"/>
                </a:lnTo>
                <a:lnTo>
                  <a:pt x="2128" y="979"/>
                </a:lnTo>
                <a:lnTo>
                  <a:pt x="2128" y="979"/>
                </a:lnTo>
                <a:lnTo>
                  <a:pt x="2131" y="979"/>
                </a:lnTo>
                <a:lnTo>
                  <a:pt x="2131" y="980"/>
                </a:lnTo>
                <a:lnTo>
                  <a:pt x="2131" y="981"/>
                </a:lnTo>
                <a:lnTo>
                  <a:pt x="2128" y="981"/>
                </a:lnTo>
                <a:lnTo>
                  <a:pt x="2128" y="981"/>
                </a:lnTo>
                <a:close/>
                <a:moveTo>
                  <a:pt x="2352" y="912"/>
                </a:moveTo>
                <a:lnTo>
                  <a:pt x="2313" y="911"/>
                </a:lnTo>
                <a:lnTo>
                  <a:pt x="2313" y="911"/>
                </a:lnTo>
                <a:lnTo>
                  <a:pt x="2306" y="931"/>
                </a:lnTo>
                <a:lnTo>
                  <a:pt x="2294" y="949"/>
                </a:lnTo>
                <a:lnTo>
                  <a:pt x="2284" y="967"/>
                </a:lnTo>
                <a:lnTo>
                  <a:pt x="2275" y="984"/>
                </a:lnTo>
                <a:lnTo>
                  <a:pt x="2352" y="912"/>
                </a:lnTo>
                <a:close/>
                <a:moveTo>
                  <a:pt x="2279" y="914"/>
                </a:moveTo>
                <a:lnTo>
                  <a:pt x="2279" y="914"/>
                </a:lnTo>
                <a:lnTo>
                  <a:pt x="2269" y="911"/>
                </a:lnTo>
                <a:lnTo>
                  <a:pt x="2258" y="911"/>
                </a:lnTo>
                <a:lnTo>
                  <a:pt x="2249" y="912"/>
                </a:lnTo>
                <a:lnTo>
                  <a:pt x="2247" y="914"/>
                </a:lnTo>
                <a:lnTo>
                  <a:pt x="2244" y="915"/>
                </a:lnTo>
                <a:lnTo>
                  <a:pt x="2244" y="915"/>
                </a:lnTo>
                <a:lnTo>
                  <a:pt x="2237" y="928"/>
                </a:lnTo>
                <a:lnTo>
                  <a:pt x="2228" y="941"/>
                </a:lnTo>
                <a:lnTo>
                  <a:pt x="2218" y="952"/>
                </a:lnTo>
                <a:lnTo>
                  <a:pt x="2209" y="962"/>
                </a:lnTo>
                <a:lnTo>
                  <a:pt x="2195" y="987"/>
                </a:lnTo>
                <a:lnTo>
                  <a:pt x="2279" y="914"/>
                </a:lnTo>
                <a:close/>
                <a:moveTo>
                  <a:pt x="2051" y="993"/>
                </a:moveTo>
                <a:lnTo>
                  <a:pt x="2141" y="912"/>
                </a:lnTo>
                <a:lnTo>
                  <a:pt x="2110" y="911"/>
                </a:lnTo>
                <a:lnTo>
                  <a:pt x="2110" y="911"/>
                </a:lnTo>
                <a:lnTo>
                  <a:pt x="2096" y="932"/>
                </a:lnTo>
                <a:lnTo>
                  <a:pt x="2081" y="952"/>
                </a:lnTo>
                <a:lnTo>
                  <a:pt x="2065" y="972"/>
                </a:lnTo>
                <a:lnTo>
                  <a:pt x="2051" y="993"/>
                </a:lnTo>
                <a:lnTo>
                  <a:pt x="2051" y="993"/>
                </a:lnTo>
                <a:close/>
                <a:moveTo>
                  <a:pt x="1571" y="891"/>
                </a:moveTo>
                <a:lnTo>
                  <a:pt x="1571" y="891"/>
                </a:lnTo>
                <a:lnTo>
                  <a:pt x="1568" y="901"/>
                </a:lnTo>
                <a:lnTo>
                  <a:pt x="1564" y="910"/>
                </a:lnTo>
                <a:lnTo>
                  <a:pt x="1559" y="918"/>
                </a:lnTo>
                <a:lnTo>
                  <a:pt x="1554" y="927"/>
                </a:lnTo>
                <a:lnTo>
                  <a:pt x="1548" y="934"/>
                </a:lnTo>
                <a:lnTo>
                  <a:pt x="1542" y="939"/>
                </a:lnTo>
                <a:lnTo>
                  <a:pt x="1535" y="945"/>
                </a:lnTo>
                <a:lnTo>
                  <a:pt x="1528" y="948"/>
                </a:lnTo>
                <a:lnTo>
                  <a:pt x="1528" y="948"/>
                </a:lnTo>
                <a:lnTo>
                  <a:pt x="1527" y="949"/>
                </a:lnTo>
                <a:lnTo>
                  <a:pt x="1527" y="948"/>
                </a:lnTo>
                <a:lnTo>
                  <a:pt x="1530" y="946"/>
                </a:lnTo>
                <a:lnTo>
                  <a:pt x="1533" y="945"/>
                </a:lnTo>
                <a:lnTo>
                  <a:pt x="1534" y="945"/>
                </a:lnTo>
                <a:lnTo>
                  <a:pt x="1535" y="946"/>
                </a:lnTo>
                <a:lnTo>
                  <a:pt x="1537" y="949"/>
                </a:lnTo>
                <a:lnTo>
                  <a:pt x="1537" y="949"/>
                </a:lnTo>
                <a:lnTo>
                  <a:pt x="1554" y="935"/>
                </a:lnTo>
                <a:lnTo>
                  <a:pt x="1573" y="918"/>
                </a:lnTo>
                <a:lnTo>
                  <a:pt x="1596" y="901"/>
                </a:lnTo>
                <a:lnTo>
                  <a:pt x="1607" y="893"/>
                </a:lnTo>
                <a:lnTo>
                  <a:pt x="1618" y="887"/>
                </a:lnTo>
                <a:lnTo>
                  <a:pt x="1568" y="890"/>
                </a:lnTo>
                <a:lnTo>
                  <a:pt x="1571" y="891"/>
                </a:lnTo>
                <a:close/>
                <a:moveTo>
                  <a:pt x="98" y="438"/>
                </a:moveTo>
                <a:lnTo>
                  <a:pt x="98" y="438"/>
                </a:lnTo>
                <a:lnTo>
                  <a:pt x="125" y="408"/>
                </a:lnTo>
                <a:lnTo>
                  <a:pt x="139" y="393"/>
                </a:lnTo>
                <a:lnTo>
                  <a:pt x="154" y="378"/>
                </a:lnTo>
                <a:lnTo>
                  <a:pt x="154" y="378"/>
                </a:lnTo>
                <a:lnTo>
                  <a:pt x="156" y="376"/>
                </a:lnTo>
                <a:lnTo>
                  <a:pt x="157" y="371"/>
                </a:lnTo>
                <a:lnTo>
                  <a:pt x="157" y="362"/>
                </a:lnTo>
                <a:lnTo>
                  <a:pt x="153" y="338"/>
                </a:lnTo>
                <a:lnTo>
                  <a:pt x="153" y="338"/>
                </a:lnTo>
                <a:lnTo>
                  <a:pt x="150" y="346"/>
                </a:lnTo>
                <a:lnTo>
                  <a:pt x="146" y="353"/>
                </a:lnTo>
                <a:lnTo>
                  <a:pt x="139" y="366"/>
                </a:lnTo>
                <a:lnTo>
                  <a:pt x="139" y="366"/>
                </a:lnTo>
                <a:lnTo>
                  <a:pt x="136" y="367"/>
                </a:lnTo>
                <a:lnTo>
                  <a:pt x="98" y="438"/>
                </a:lnTo>
                <a:close/>
                <a:moveTo>
                  <a:pt x="146" y="876"/>
                </a:moveTo>
                <a:lnTo>
                  <a:pt x="146" y="876"/>
                </a:lnTo>
                <a:lnTo>
                  <a:pt x="163" y="860"/>
                </a:lnTo>
                <a:lnTo>
                  <a:pt x="179" y="845"/>
                </a:lnTo>
                <a:lnTo>
                  <a:pt x="213" y="817"/>
                </a:lnTo>
                <a:lnTo>
                  <a:pt x="213" y="817"/>
                </a:lnTo>
                <a:lnTo>
                  <a:pt x="209" y="813"/>
                </a:lnTo>
                <a:lnTo>
                  <a:pt x="203" y="810"/>
                </a:lnTo>
                <a:lnTo>
                  <a:pt x="199" y="807"/>
                </a:lnTo>
                <a:lnTo>
                  <a:pt x="195" y="804"/>
                </a:lnTo>
                <a:lnTo>
                  <a:pt x="195" y="804"/>
                </a:lnTo>
                <a:lnTo>
                  <a:pt x="179" y="820"/>
                </a:lnTo>
                <a:lnTo>
                  <a:pt x="168" y="837"/>
                </a:lnTo>
                <a:lnTo>
                  <a:pt x="157" y="855"/>
                </a:lnTo>
                <a:lnTo>
                  <a:pt x="146" y="876"/>
                </a:lnTo>
                <a:lnTo>
                  <a:pt x="146" y="876"/>
                </a:lnTo>
                <a:close/>
                <a:moveTo>
                  <a:pt x="874" y="889"/>
                </a:moveTo>
                <a:lnTo>
                  <a:pt x="874" y="889"/>
                </a:lnTo>
                <a:lnTo>
                  <a:pt x="864" y="890"/>
                </a:lnTo>
                <a:lnTo>
                  <a:pt x="855" y="891"/>
                </a:lnTo>
                <a:lnTo>
                  <a:pt x="845" y="894"/>
                </a:lnTo>
                <a:lnTo>
                  <a:pt x="837" y="897"/>
                </a:lnTo>
                <a:lnTo>
                  <a:pt x="837" y="897"/>
                </a:lnTo>
                <a:lnTo>
                  <a:pt x="833" y="901"/>
                </a:lnTo>
                <a:lnTo>
                  <a:pt x="829" y="905"/>
                </a:lnTo>
                <a:lnTo>
                  <a:pt x="820" y="917"/>
                </a:lnTo>
                <a:lnTo>
                  <a:pt x="812" y="928"/>
                </a:lnTo>
                <a:lnTo>
                  <a:pt x="808" y="932"/>
                </a:lnTo>
                <a:lnTo>
                  <a:pt x="803" y="936"/>
                </a:lnTo>
                <a:lnTo>
                  <a:pt x="808" y="936"/>
                </a:lnTo>
                <a:lnTo>
                  <a:pt x="808" y="936"/>
                </a:lnTo>
                <a:lnTo>
                  <a:pt x="798" y="950"/>
                </a:lnTo>
                <a:lnTo>
                  <a:pt x="793" y="957"/>
                </a:lnTo>
                <a:lnTo>
                  <a:pt x="789" y="964"/>
                </a:lnTo>
                <a:lnTo>
                  <a:pt x="789" y="964"/>
                </a:lnTo>
                <a:lnTo>
                  <a:pt x="830" y="925"/>
                </a:lnTo>
                <a:lnTo>
                  <a:pt x="851" y="905"/>
                </a:lnTo>
                <a:lnTo>
                  <a:pt x="862" y="897"/>
                </a:lnTo>
                <a:lnTo>
                  <a:pt x="874" y="889"/>
                </a:lnTo>
                <a:lnTo>
                  <a:pt x="874" y="889"/>
                </a:lnTo>
                <a:close/>
                <a:moveTo>
                  <a:pt x="1683" y="943"/>
                </a:moveTo>
                <a:lnTo>
                  <a:pt x="1749" y="891"/>
                </a:lnTo>
                <a:lnTo>
                  <a:pt x="1749" y="891"/>
                </a:lnTo>
                <a:lnTo>
                  <a:pt x="1741" y="891"/>
                </a:lnTo>
                <a:lnTo>
                  <a:pt x="1735" y="893"/>
                </a:lnTo>
                <a:lnTo>
                  <a:pt x="1729" y="894"/>
                </a:lnTo>
                <a:lnTo>
                  <a:pt x="1725" y="894"/>
                </a:lnTo>
                <a:lnTo>
                  <a:pt x="1725" y="894"/>
                </a:lnTo>
                <a:lnTo>
                  <a:pt x="1717" y="891"/>
                </a:lnTo>
                <a:lnTo>
                  <a:pt x="1708" y="890"/>
                </a:lnTo>
                <a:lnTo>
                  <a:pt x="1704" y="891"/>
                </a:lnTo>
                <a:lnTo>
                  <a:pt x="1701" y="893"/>
                </a:lnTo>
                <a:lnTo>
                  <a:pt x="1700" y="896"/>
                </a:lnTo>
                <a:lnTo>
                  <a:pt x="1700" y="900"/>
                </a:lnTo>
                <a:lnTo>
                  <a:pt x="1700" y="900"/>
                </a:lnTo>
                <a:lnTo>
                  <a:pt x="1700" y="907"/>
                </a:lnTo>
                <a:lnTo>
                  <a:pt x="1698" y="914"/>
                </a:lnTo>
                <a:lnTo>
                  <a:pt x="1694" y="920"/>
                </a:lnTo>
                <a:lnTo>
                  <a:pt x="1691" y="925"/>
                </a:lnTo>
                <a:lnTo>
                  <a:pt x="1684" y="935"/>
                </a:lnTo>
                <a:lnTo>
                  <a:pt x="1683" y="939"/>
                </a:lnTo>
                <a:lnTo>
                  <a:pt x="1683" y="943"/>
                </a:lnTo>
                <a:lnTo>
                  <a:pt x="1683" y="943"/>
                </a:lnTo>
                <a:close/>
                <a:moveTo>
                  <a:pt x="115" y="550"/>
                </a:moveTo>
                <a:lnTo>
                  <a:pt x="115" y="550"/>
                </a:lnTo>
                <a:lnTo>
                  <a:pt x="122" y="540"/>
                </a:lnTo>
                <a:lnTo>
                  <a:pt x="125" y="537"/>
                </a:lnTo>
                <a:lnTo>
                  <a:pt x="127" y="534"/>
                </a:lnTo>
                <a:lnTo>
                  <a:pt x="127" y="534"/>
                </a:lnTo>
                <a:lnTo>
                  <a:pt x="122" y="546"/>
                </a:lnTo>
                <a:lnTo>
                  <a:pt x="115" y="558"/>
                </a:lnTo>
                <a:lnTo>
                  <a:pt x="106" y="571"/>
                </a:lnTo>
                <a:lnTo>
                  <a:pt x="99" y="584"/>
                </a:lnTo>
                <a:lnTo>
                  <a:pt x="99" y="584"/>
                </a:lnTo>
                <a:lnTo>
                  <a:pt x="125" y="557"/>
                </a:lnTo>
                <a:lnTo>
                  <a:pt x="137" y="546"/>
                </a:lnTo>
                <a:lnTo>
                  <a:pt x="150" y="534"/>
                </a:lnTo>
                <a:lnTo>
                  <a:pt x="150" y="534"/>
                </a:lnTo>
                <a:lnTo>
                  <a:pt x="153" y="530"/>
                </a:lnTo>
                <a:lnTo>
                  <a:pt x="156" y="526"/>
                </a:lnTo>
                <a:lnTo>
                  <a:pt x="156" y="522"/>
                </a:lnTo>
                <a:lnTo>
                  <a:pt x="156" y="518"/>
                </a:lnTo>
                <a:lnTo>
                  <a:pt x="154" y="509"/>
                </a:lnTo>
                <a:lnTo>
                  <a:pt x="153" y="502"/>
                </a:lnTo>
                <a:lnTo>
                  <a:pt x="153" y="502"/>
                </a:lnTo>
                <a:lnTo>
                  <a:pt x="148" y="508"/>
                </a:lnTo>
                <a:lnTo>
                  <a:pt x="144" y="513"/>
                </a:lnTo>
                <a:lnTo>
                  <a:pt x="133" y="523"/>
                </a:lnTo>
                <a:lnTo>
                  <a:pt x="127" y="527"/>
                </a:lnTo>
                <a:lnTo>
                  <a:pt x="123" y="534"/>
                </a:lnTo>
                <a:lnTo>
                  <a:pt x="119" y="542"/>
                </a:lnTo>
                <a:lnTo>
                  <a:pt x="115" y="550"/>
                </a:lnTo>
                <a:lnTo>
                  <a:pt x="115" y="550"/>
                </a:lnTo>
                <a:close/>
                <a:moveTo>
                  <a:pt x="1607" y="946"/>
                </a:moveTo>
                <a:lnTo>
                  <a:pt x="1607" y="946"/>
                </a:lnTo>
                <a:lnTo>
                  <a:pt x="1645" y="917"/>
                </a:lnTo>
                <a:lnTo>
                  <a:pt x="1663" y="903"/>
                </a:lnTo>
                <a:lnTo>
                  <a:pt x="1683" y="891"/>
                </a:lnTo>
                <a:lnTo>
                  <a:pt x="1683" y="891"/>
                </a:lnTo>
                <a:lnTo>
                  <a:pt x="1673" y="889"/>
                </a:lnTo>
                <a:lnTo>
                  <a:pt x="1662" y="887"/>
                </a:lnTo>
                <a:lnTo>
                  <a:pt x="1651" y="887"/>
                </a:lnTo>
                <a:lnTo>
                  <a:pt x="1646" y="889"/>
                </a:lnTo>
                <a:lnTo>
                  <a:pt x="1644" y="891"/>
                </a:lnTo>
                <a:lnTo>
                  <a:pt x="1644" y="891"/>
                </a:lnTo>
                <a:lnTo>
                  <a:pt x="1634" y="903"/>
                </a:lnTo>
                <a:lnTo>
                  <a:pt x="1625" y="915"/>
                </a:lnTo>
                <a:lnTo>
                  <a:pt x="1617" y="931"/>
                </a:lnTo>
                <a:lnTo>
                  <a:pt x="1607" y="946"/>
                </a:lnTo>
                <a:lnTo>
                  <a:pt x="1607" y="946"/>
                </a:lnTo>
                <a:close/>
                <a:moveTo>
                  <a:pt x="2613" y="912"/>
                </a:moveTo>
                <a:lnTo>
                  <a:pt x="2613" y="912"/>
                </a:lnTo>
                <a:lnTo>
                  <a:pt x="2603" y="928"/>
                </a:lnTo>
                <a:lnTo>
                  <a:pt x="2591" y="943"/>
                </a:lnTo>
                <a:lnTo>
                  <a:pt x="2580" y="957"/>
                </a:lnTo>
                <a:lnTo>
                  <a:pt x="2570" y="973"/>
                </a:lnTo>
                <a:lnTo>
                  <a:pt x="2570" y="973"/>
                </a:lnTo>
                <a:lnTo>
                  <a:pt x="2606" y="939"/>
                </a:lnTo>
                <a:lnTo>
                  <a:pt x="2626" y="924"/>
                </a:lnTo>
                <a:lnTo>
                  <a:pt x="2647" y="908"/>
                </a:lnTo>
                <a:lnTo>
                  <a:pt x="2647" y="908"/>
                </a:lnTo>
                <a:lnTo>
                  <a:pt x="2637" y="908"/>
                </a:lnTo>
                <a:lnTo>
                  <a:pt x="2627" y="910"/>
                </a:lnTo>
                <a:lnTo>
                  <a:pt x="2627" y="910"/>
                </a:lnTo>
                <a:lnTo>
                  <a:pt x="2623" y="910"/>
                </a:lnTo>
                <a:lnTo>
                  <a:pt x="2620" y="910"/>
                </a:lnTo>
                <a:lnTo>
                  <a:pt x="2616" y="910"/>
                </a:lnTo>
                <a:lnTo>
                  <a:pt x="2613" y="912"/>
                </a:lnTo>
                <a:lnTo>
                  <a:pt x="2613" y="912"/>
                </a:lnTo>
                <a:close/>
                <a:moveTo>
                  <a:pt x="1510" y="894"/>
                </a:moveTo>
                <a:lnTo>
                  <a:pt x="1510" y="894"/>
                </a:lnTo>
                <a:lnTo>
                  <a:pt x="1505" y="904"/>
                </a:lnTo>
                <a:lnTo>
                  <a:pt x="1499" y="914"/>
                </a:lnTo>
                <a:lnTo>
                  <a:pt x="1490" y="924"/>
                </a:lnTo>
                <a:lnTo>
                  <a:pt x="1483" y="935"/>
                </a:lnTo>
                <a:lnTo>
                  <a:pt x="1483" y="935"/>
                </a:lnTo>
                <a:lnTo>
                  <a:pt x="1499" y="922"/>
                </a:lnTo>
                <a:lnTo>
                  <a:pt x="1516" y="910"/>
                </a:lnTo>
                <a:lnTo>
                  <a:pt x="1533" y="897"/>
                </a:lnTo>
                <a:lnTo>
                  <a:pt x="1548" y="887"/>
                </a:lnTo>
                <a:lnTo>
                  <a:pt x="1548" y="887"/>
                </a:lnTo>
                <a:lnTo>
                  <a:pt x="1526" y="887"/>
                </a:lnTo>
                <a:lnTo>
                  <a:pt x="1517" y="887"/>
                </a:lnTo>
                <a:lnTo>
                  <a:pt x="1510" y="889"/>
                </a:lnTo>
                <a:lnTo>
                  <a:pt x="1510" y="889"/>
                </a:lnTo>
                <a:lnTo>
                  <a:pt x="1510" y="894"/>
                </a:lnTo>
                <a:lnTo>
                  <a:pt x="1510" y="894"/>
                </a:lnTo>
                <a:close/>
                <a:moveTo>
                  <a:pt x="2731" y="1011"/>
                </a:moveTo>
                <a:lnTo>
                  <a:pt x="2731" y="1011"/>
                </a:lnTo>
                <a:lnTo>
                  <a:pt x="2751" y="993"/>
                </a:lnTo>
                <a:lnTo>
                  <a:pt x="2769" y="973"/>
                </a:lnTo>
                <a:lnTo>
                  <a:pt x="2788" y="950"/>
                </a:lnTo>
                <a:lnTo>
                  <a:pt x="2803" y="929"/>
                </a:lnTo>
                <a:lnTo>
                  <a:pt x="2803" y="929"/>
                </a:lnTo>
                <a:lnTo>
                  <a:pt x="2803" y="924"/>
                </a:lnTo>
                <a:lnTo>
                  <a:pt x="2771" y="960"/>
                </a:lnTo>
                <a:lnTo>
                  <a:pt x="2771" y="960"/>
                </a:lnTo>
                <a:lnTo>
                  <a:pt x="2759" y="973"/>
                </a:lnTo>
                <a:lnTo>
                  <a:pt x="2751" y="986"/>
                </a:lnTo>
                <a:lnTo>
                  <a:pt x="2731" y="1011"/>
                </a:lnTo>
                <a:lnTo>
                  <a:pt x="2731" y="1011"/>
                </a:lnTo>
                <a:close/>
                <a:moveTo>
                  <a:pt x="2751" y="896"/>
                </a:moveTo>
                <a:lnTo>
                  <a:pt x="2751" y="896"/>
                </a:lnTo>
                <a:lnTo>
                  <a:pt x="2738" y="918"/>
                </a:lnTo>
                <a:lnTo>
                  <a:pt x="2724" y="939"/>
                </a:lnTo>
                <a:lnTo>
                  <a:pt x="2783" y="891"/>
                </a:lnTo>
                <a:lnTo>
                  <a:pt x="2783" y="891"/>
                </a:lnTo>
                <a:lnTo>
                  <a:pt x="2776" y="891"/>
                </a:lnTo>
                <a:lnTo>
                  <a:pt x="2769" y="891"/>
                </a:lnTo>
                <a:lnTo>
                  <a:pt x="2754" y="894"/>
                </a:lnTo>
                <a:lnTo>
                  <a:pt x="2754" y="894"/>
                </a:lnTo>
                <a:lnTo>
                  <a:pt x="2751" y="896"/>
                </a:lnTo>
                <a:lnTo>
                  <a:pt x="2751" y="896"/>
                </a:lnTo>
                <a:close/>
                <a:moveTo>
                  <a:pt x="151" y="151"/>
                </a:moveTo>
                <a:lnTo>
                  <a:pt x="151" y="151"/>
                </a:lnTo>
                <a:lnTo>
                  <a:pt x="156" y="155"/>
                </a:lnTo>
                <a:lnTo>
                  <a:pt x="157" y="155"/>
                </a:lnTo>
                <a:lnTo>
                  <a:pt x="157" y="155"/>
                </a:lnTo>
                <a:lnTo>
                  <a:pt x="158" y="148"/>
                </a:lnTo>
                <a:lnTo>
                  <a:pt x="158" y="148"/>
                </a:lnTo>
                <a:lnTo>
                  <a:pt x="160" y="142"/>
                </a:lnTo>
                <a:lnTo>
                  <a:pt x="158" y="138"/>
                </a:lnTo>
                <a:lnTo>
                  <a:pt x="158" y="134"/>
                </a:lnTo>
                <a:lnTo>
                  <a:pt x="160" y="130"/>
                </a:lnTo>
                <a:lnTo>
                  <a:pt x="160" y="130"/>
                </a:lnTo>
                <a:lnTo>
                  <a:pt x="150" y="140"/>
                </a:lnTo>
                <a:lnTo>
                  <a:pt x="140" y="149"/>
                </a:lnTo>
                <a:lnTo>
                  <a:pt x="122" y="172"/>
                </a:lnTo>
                <a:lnTo>
                  <a:pt x="122" y="172"/>
                </a:lnTo>
                <a:lnTo>
                  <a:pt x="120" y="173"/>
                </a:lnTo>
                <a:lnTo>
                  <a:pt x="120" y="175"/>
                </a:lnTo>
                <a:lnTo>
                  <a:pt x="120" y="175"/>
                </a:lnTo>
                <a:lnTo>
                  <a:pt x="129" y="172"/>
                </a:lnTo>
                <a:lnTo>
                  <a:pt x="137" y="166"/>
                </a:lnTo>
                <a:lnTo>
                  <a:pt x="146" y="161"/>
                </a:lnTo>
                <a:lnTo>
                  <a:pt x="148" y="156"/>
                </a:lnTo>
                <a:lnTo>
                  <a:pt x="151" y="151"/>
                </a:lnTo>
                <a:lnTo>
                  <a:pt x="151" y="151"/>
                </a:lnTo>
                <a:close/>
                <a:moveTo>
                  <a:pt x="1625" y="1074"/>
                </a:moveTo>
                <a:lnTo>
                  <a:pt x="1625" y="1074"/>
                </a:lnTo>
                <a:lnTo>
                  <a:pt x="1631" y="1075"/>
                </a:lnTo>
                <a:lnTo>
                  <a:pt x="1637" y="1075"/>
                </a:lnTo>
                <a:lnTo>
                  <a:pt x="1642" y="1074"/>
                </a:lnTo>
                <a:lnTo>
                  <a:pt x="1645" y="1073"/>
                </a:lnTo>
                <a:lnTo>
                  <a:pt x="1646" y="1071"/>
                </a:lnTo>
                <a:lnTo>
                  <a:pt x="1646" y="1071"/>
                </a:lnTo>
                <a:lnTo>
                  <a:pt x="1659" y="1050"/>
                </a:lnTo>
                <a:lnTo>
                  <a:pt x="1665" y="1039"/>
                </a:lnTo>
                <a:lnTo>
                  <a:pt x="1668" y="1032"/>
                </a:lnTo>
                <a:lnTo>
                  <a:pt x="1668" y="1032"/>
                </a:lnTo>
                <a:lnTo>
                  <a:pt x="1656" y="1043"/>
                </a:lnTo>
                <a:lnTo>
                  <a:pt x="1645" y="1053"/>
                </a:lnTo>
                <a:lnTo>
                  <a:pt x="1635" y="1063"/>
                </a:lnTo>
                <a:lnTo>
                  <a:pt x="1625" y="1074"/>
                </a:lnTo>
                <a:lnTo>
                  <a:pt x="1625" y="1074"/>
                </a:lnTo>
                <a:close/>
                <a:moveTo>
                  <a:pt x="132" y="210"/>
                </a:moveTo>
                <a:lnTo>
                  <a:pt x="132" y="210"/>
                </a:lnTo>
                <a:lnTo>
                  <a:pt x="137" y="207"/>
                </a:lnTo>
                <a:lnTo>
                  <a:pt x="141" y="201"/>
                </a:lnTo>
                <a:lnTo>
                  <a:pt x="150" y="187"/>
                </a:lnTo>
                <a:lnTo>
                  <a:pt x="150" y="187"/>
                </a:lnTo>
                <a:lnTo>
                  <a:pt x="153" y="182"/>
                </a:lnTo>
                <a:lnTo>
                  <a:pt x="154" y="173"/>
                </a:lnTo>
                <a:lnTo>
                  <a:pt x="153" y="168"/>
                </a:lnTo>
                <a:lnTo>
                  <a:pt x="151" y="165"/>
                </a:lnTo>
                <a:lnTo>
                  <a:pt x="150" y="165"/>
                </a:lnTo>
                <a:lnTo>
                  <a:pt x="150" y="165"/>
                </a:lnTo>
                <a:lnTo>
                  <a:pt x="150" y="166"/>
                </a:lnTo>
                <a:lnTo>
                  <a:pt x="150" y="169"/>
                </a:lnTo>
                <a:lnTo>
                  <a:pt x="147" y="175"/>
                </a:lnTo>
                <a:lnTo>
                  <a:pt x="139" y="192"/>
                </a:lnTo>
                <a:lnTo>
                  <a:pt x="130" y="207"/>
                </a:lnTo>
                <a:lnTo>
                  <a:pt x="130" y="211"/>
                </a:lnTo>
                <a:lnTo>
                  <a:pt x="130" y="211"/>
                </a:lnTo>
                <a:lnTo>
                  <a:pt x="132" y="210"/>
                </a:lnTo>
                <a:lnTo>
                  <a:pt x="132" y="210"/>
                </a:lnTo>
                <a:close/>
                <a:moveTo>
                  <a:pt x="140" y="977"/>
                </a:moveTo>
                <a:lnTo>
                  <a:pt x="140" y="977"/>
                </a:lnTo>
                <a:lnTo>
                  <a:pt x="144" y="980"/>
                </a:lnTo>
                <a:lnTo>
                  <a:pt x="150" y="980"/>
                </a:lnTo>
                <a:lnTo>
                  <a:pt x="156" y="977"/>
                </a:lnTo>
                <a:lnTo>
                  <a:pt x="157" y="974"/>
                </a:lnTo>
                <a:lnTo>
                  <a:pt x="158" y="973"/>
                </a:lnTo>
                <a:lnTo>
                  <a:pt x="158" y="973"/>
                </a:lnTo>
                <a:lnTo>
                  <a:pt x="161" y="967"/>
                </a:lnTo>
                <a:lnTo>
                  <a:pt x="165" y="962"/>
                </a:lnTo>
                <a:lnTo>
                  <a:pt x="172" y="952"/>
                </a:lnTo>
                <a:lnTo>
                  <a:pt x="172" y="952"/>
                </a:lnTo>
                <a:lnTo>
                  <a:pt x="163" y="957"/>
                </a:lnTo>
                <a:lnTo>
                  <a:pt x="153" y="962"/>
                </a:lnTo>
                <a:lnTo>
                  <a:pt x="148" y="964"/>
                </a:lnTo>
                <a:lnTo>
                  <a:pt x="144" y="969"/>
                </a:lnTo>
                <a:lnTo>
                  <a:pt x="141" y="973"/>
                </a:lnTo>
                <a:lnTo>
                  <a:pt x="140" y="977"/>
                </a:lnTo>
                <a:lnTo>
                  <a:pt x="140" y="977"/>
                </a:lnTo>
                <a:close/>
                <a:moveTo>
                  <a:pt x="473" y="981"/>
                </a:moveTo>
                <a:lnTo>
                  <a:pt x="473" y="981"/>
                </a:lnTo>
                <a:lnTo>
                  <a:pt x="467" y="984"/>
                </a:lnTo>
                <a:lnTo>
                  <a:pt x="462" y="991"/>
                </a:lnTo>
                <a:lnTo>
                  <a:pt x="458" y="998"/>
                </a:lnTo>
                <a:lnTo>
                  <a:pt x="456" y="1002"/>
                </a:lnTo>
                <a:lnTo>
                  <a:pt x="458" y="1007"/>
                </a:lnTo>
                <a:lnTo>
                  <a:pt x="458" y="1007"/>
                </a:lnTo>
                <a:lnTo>
                  <a:pt x="462" y="1005"/>
                </a:lnTo>
                <a:lnTo>
                  <a:pt x="465" y="1002"/>
                </a:lnTo>
                <a:lnTo>
                  <a:pt x="466" y="1000"/>
                </a:lnTo>
                <a:lnTo>
                  <a:pt x="467" y="995"/>
                </a:lnTo>
                <a:lnTo>
                  <a:pt x="470" y="988"/>
                </a:lnTo>
                <a:lnTo>
                  <a:pt x="472" y="984"/>
                </a:lnTo>
                <a:lnTo>
                  <a:pt x="473" y="981"/>
                </a:lnTo>
                <a:lnTo>
                  <a:pt x="473" y="981"/>
                </a:lnTo>
                <a:close/>
                <a:moveTo>
                  <a:pt x="313" y="983"/>
                </a:moveTo>
                <a:lnTo>
                  <a:pt x="313" y="983"/>
                </a:lnTo>
                <a:lnTo>
                  <a:pt x="312" y="988"/>
                </a:lnTo>
                <a:lnTo>
                  <a:pt x="309" y="991"/>
                </a:lnTo>
                <a:lnTo>
                  <a:pt x="307" y="994"/>
                </a:lnTo>
                <a:lnTo>
                  <a:pt x="307" y="998"/>
                </a:lnTo>
                <a:lnTo>
                  <a:pt x="324" y="983"/>
                </a:lnTo>
                <a:lnTo>
                  <a:pt x="324" y="983"/>
                </a:lnTo>
                <a:lnTo>
                  <a:pt x="327" y="976"/>
                </a:lnTo>
                <a:lnTo>
                  <a:pt x="328" y="972"/>
                </a:lnTo>
                <a:lnTo>
                  <a:pt x="327" y="972"/>
                </a:lnTo>
                <a:lnTo>
                  <a:pt x="324" y="974"/>
                </a:lnTo>
                <a:lnTo>
                  <a:pt x="317" y="980"/>
                </a:lnTo>
                <a:lnTo>
                  <a:pt x="314" y="983"/>
                </a:lnTo>
                <a:lnTo>
                  <a:pt x="313" y="983"/>
                </a:lnTo>
                <a:lnTo>
                  <a:pt x="313" y="983"/>
                </a:lnTo>
                <a:close/>
                <a:moveTo>
                  <a:pt x="2824" y="898"/>
                </a:moveTo>
                <a:lnTo>
                  <a:pt x="2824" y="898"/>
                </a:lnTo>
                <a:lnTo>
                  <a:pt x="2830" y="891"/>
                </a:lnTo>
                <a:lnTo>
                  <a:pt x="2834" y="886"/>
                </a:lnTo>
                <a:lnTo>
                  <a:pt x="2838" y="879"/>
                </a:lnTo>
                <a:lnTo>
                  <a:pt x="2841" y="870"/>
                </a:lnTo>
                <a:lnTo>
                  <a:pt x="2841" y="870"/>
                </a:lnTo>
                <a:lnTo>
                  <a:pt x="2835" y="877"/>
                </a:lnTo>
                <a:lnTo>
                  <a:pt x="2830" y="883"/>
                </a:lnTo>
                <a:lnTo>
                  <a:pt x="2827" y="891"/>
                </a:lnTo>
                <a:lnTo>
                  <a:pt x="2824" y="898"/>
                </a:lnTo>
                <a:lnTo>
                  <a:pt x="2824" y="898"/>
                </a:lnTo>
                <a:close/>
                <a:moveTo>
                  <a:pt x="2332" y="969"/>
                </a:moveTo>
                <a:lnTo>
                  <a:pt x="2332" y="969"/>
                </a:lnTo>
                <a:lnTo>
                  <a:pt x="2342" y="960"/>
                </a:lnTo>
                <a:lnTo>
                  <a:pt x="2346" y="955"/>
                </a:lnTo>
                <a:lnTo>
                  <a:pt x="2349" y="949"/>
                </a:lnTo>
                <a:lnTo>
                  <a:pt x="2349" y="949"/>
                </a:lnTo>
                <a:lnTo>
                  <a:pt x="2348" y="948"/>
                </a:lnTo>
                <a:lnTo>
                  <a:pt x="2346" y="948"/>
                </a:lnTo>
                <a:lnTo>
                  <a:pt x="2343" y="949"/>
                </a:lnTo>
                <a:lnTo>
                  <a:pt x="2341" y="950"/>
                </a:lnTo>
                <a:lnTo>
                  <a:pt x="2341" y="950"/>
                </a:lnTo>
                <a:lnTo>
                  <a:pt x="2339" y="955"/>
                </a:lnTo>
                <a:lnTo>
                  <a:pt x="2338" y="957"/>
                </a:lnTo>
                <a:lnTo>
                  <a:pt x="2336" y="957"/>
                </a:lnTo>
                <a:lnTo>
                  <a:pt x="2334" y="962"/>
                </a:lnTo>
                <a:lnTo>
                  <a:pt x="2332" y="964"/>
                </a:lnTo>
                <a:lnTo>
                  <a:pt x="2332" y="969"/>
                </a:lnTo>
                <a:close/>
                <a:moveTo>
                  <a:pt x="136" y="803"/>
                </a:moveTo>
                <a:lnTo>
                  <a:pt x="139" y="800"/>
                </a:lnTo>
                <a:lnTo>
                  <a:pt x="139" y="800"/>
                </a:lnTo>
                <a:lnTo>
                  <a:pt x="139" y="796"/>
                </a:lnTo>
                <a:lnTo>
                  <a:pt x="137" y="793"/>
                </a:lnTo>
                <a:lnTo>
                  <a:pt x="136" y="793"/>
                </a:lnTo>
                <a:lnTo>
                  <a:pt x="133" y="796"/>
                </a:lnTo>
                <a:lnTo>
                  <a:pt x="133" y="796"/>
                </a:lnTo>
                <a:lnTo>
                  <a:pt x="129" y="806"/>
                </a:lnTo>
                <a:lnTo>
                  <a:pt x="126" y="810"/>
                </a:lnTo>
                <a:lnTo>
                  <a:pt x="126" y="814"/>
                </a:lnTo>
                <a:lnTo>
                  <a:pt x="134" y="808"/>
                </a:lnTo>
                <a:lnTo>
                  <a:pt x="136" y="803"/>
                </a:lnTo>
                <a:close/>
                <a:moveTo>
                  <a:pt x="71" y="364"/>
                </a:moveTo>
                <a:lnTo>
                  <a:pt x="71" y="364"/>
                </a:lnTo>
                <a:lnTo>
                  <a:pt x="78" y="360"/>
                </a:lnTo>
                <a:lnTo>
                  <a:pt x="84" y="353"/>
                </a:lnTo>
                <a:lnTo>
                  <a:pt x="88" y="346"/>
                </a:lnTo>
                <a:lnTo>
                  <a:pt x="88" y="343"/>
                </a:lnTo>
                <a:lnTo>
                  <a:pt x="87" y="342"/>
                </a:lnTo>
                <a:lnTo>
                  <a:pt x="87" y="342"/>
                </a:lnTo>
                <a:lnTo>
                  <a:pt x="78" y="353"/>
                </a:lnTo>
                <a:lnTo>
                  <a:pt x="75" y="359"/>
                </a:lnTo>
                <a:lnTo>
                  <a:pt x="71" y="364"/>
                </a:lnTo>
                <a:lnTo>
                  <a:pt x="71" y="364"/>
                </a:lnTo>
                <a:close/>
                <a:moveTo>
                  <a:pt x="538" y="964"/>
                </a:moveTo>
                <a:lnTo>
                  <a:pt x="538" y="964"/>
                </a:lnTo>
                <a:lnTo>
                  <a:pt x="541" y="964"/>
                </a:lnTo>
                <a:lnTo>
                  <a:pt x="545" y="963"/>
                </a:lnTo>
                <a:lnTo>
                  <a:pt x="550" y="956"/>
                </a:lnTo>
                <a:lnTo>
                  <a:pt x="553" y="953"/>
                </a:lnTo>
                <a:lnTo>
                  <a:pt x="553" y="950"/>
                </a:lnTo>
                <a:lnTo>
                  <a:pt x="550" y="950"/>
                </a:lnTo>
                <a:lnTo>
                  <a:pt x="546" y="950"/>
                </a:lnTo>
                <a:lnTo>
                  <a:pt x="538" y="964"/>
                </a:lnTo>
                <a:close/>
                <a:moveTo>
                  <a:pt x="2571" y="957"/>
                </a:moveTo>
                <a:lnTo>
                  <a:pt x="2571" y="957"/>
                </a:lnTo>
                <a:lnTo>
                  <a:pt x="2581" y="949"/>
                </a:lnTo>
                <a:lnTo>
                  <a:pt x="2584" y="945"/>
                </a:lnTo>
                <a:lnTo>
                  <a:pt x="2585" y="942"/>
                </a:lnTo>
                <a:lnTo>
                  <a:pt x="2585" y="939"/>
                </a:lnTo>
                <a:lnTo>
                  <a:pt x="2571" y="952"/>
                </a:lnTo>
                <a:lnTo>
                  <a:pt x="2571" y="957"/>
                </a:lnTo>
                <a:close/>
                <a:moveTo>
                  <a:pt x="2421" y="967"/>
                </a:moveTo>
                <a:lnTo>
                  <a:pt x="2428" y="960"/>
                </a:lnTo>
                <a:lnTo>
                  <a:pt x="2429" y="957"/>
                </a:lnTo>
                <a:lnTo>
                  <a:pt x="2429" y="957"/>
                </a:lnTo>
                <a:lnTo>
                  <a:pt x="2431" y="955"/>
                </a:lnTo>
                <a:lnTo>
                  <a:pt x="2432" y="952"/>
                </a:lnTo>
                <a:lnTo>
                  <a:pt x="2433" y="950"/>
                </a:lnTo>
                <a:lnTo>
                  <a:pt x="2433" y="946"/>
                </a:lnTo>
                <a:lnTo>
                  <a:pt x="2433" y="946"/>
                </a:lnTo>
                <a:lnTo>
                  <a:pt x="2429" y="950"/>
                </a:lnTo>
                <a:lnTo>
                  <a:pt x="2425" y="956"/>
                </a:lnTo>
                <a:lnTo>
                  <a:pt x="2418" y="964"/>
                </a:lnTo>
                <a:lnTo>
                  <a:pt x="2418" y="964"/>
                </a:lnTo>
                <a:lnTo>
                  <a:pt x="2418" y="969"/>
                </a:lnTo>
                <a:lnTo>
                  <a:pt x="2421" y="967"/>
                </a:lnTo>
                <a:close/>
                <a:moveTo>
                  <a:pt x="198" y="685"/>
                </a:moveTo>
                <a:lnTo>
                  <a:pt x="198" y="685"/>
                </a:lnTo>
                <a:lnTo>
                  <a:pt x="198" y="676"/>
                </a:lnTo>
                <a:lnTo>
                  <a:pt x="195" y="669"/>
                </a:lnTo>
                <a:lnTo>
                  <a:pt x="191" y="657"/>
                </a:lnTo>
                <a:lnTo>
                  <a:pt x="191" y="657"/>
                </a:lnTo>
                <a:lnTo>
                  <a:pt x="189" y="657"/>
                </a:lnTo>
                <a:lnTo>
                  <a:pt x="189" y="660"/>
                </a:lnTo>
                <a:lnTo>
                  <a:pt x="191" y="665"/>
                </a:lnTo>
                <a:lnTo>
                  <a:pt x="191" y="665"/>
                </a:lnTo>
                <a:lnTo>
                  <a:pt x="193" y="675"/>
                </a:lnTo>
                <a:lnTo>
                  <a:pt x="195" y="679"/>
                </a:lnTo>
                <a:lnTo>
                  <a:pt x="198" y="685"/>
                </a:lnTo>
                <a:lnTo>
                  <a:pt x="198" y="685"/>
                </a:lnTo>
                <a:close/>
                <a:moveTo>
                  <a:pt x="861" y="948"/>
                </a:moveTo>
                <a:lnTo>
                  <a:pt x="861" y="948"/>
                </a:lnTo>
                <a:lnTo>
                  <a:pt x="872" y="936"/>
                </a:lnTo>
                <a:lnTo>
                  <a:pt x="876" y="931"/>
                </a:lnTo>
                <a:lnTo>
                  <a:pt x="875" y="931"/>
                </a:lnTo>
                <a:lnTo>
                  <a:pt x="874" y="932"/>
                </a:lnTo>
                <a:lnTo>
                  <a:pt x="874" y="932"/>
                </a:lnTo>
                <a:lnTo>
                  <a:pt x="864" y="941"/>
                </a:lnTo>
                <a:lnTo>
                  <a:pt x="862" y="943"/>
                </a:lnTo>
                <a:lnTo>
                  <a:pt x="861" y="948"/>
                </a:lnTo>
                <a:lnTo>
                  <a:pt x="861" y="948"/>
                </a:lnTo>
                <a:close/>
                <a:moveTo>
                  <a:pt x="2209" y="962"/>
                </a:moveTo>
                <a:lnTo>
                  <a:pt x="2209" y="962"/>
                </a:lnTo>
                <a:lnTo>
                  <a:pt x="2209" y="959"/>
                </a:lnTo>
                <a:lnTo>
                  <a:pt x="2209" y="956"/>
                </a:lnTo>
                <a:lnTo>
                  <a:pt x="2207" y="956"/>
                </a:lnTo>
                <a:lnTo>
                  <a:pt x="2206" y="957"/>
                </a:lnTo>
                <a:lnTo>
                  <a:pt x="2203" y="960"/>
                </a:lnTo>
                <a:lnTo>
                  <a:pt x="2200" y="963"/>
                </a:lnTo>
                <a:lnTo>
                  <a:pt x="2196" y="964"/>
                </a:lnTo>
                <a:lnTo>
                  <a:pt x="2193" y="969"/>
                </a:lnTo>
                <a:lnTo>
                  <a:pt x="2193" y="969"/>
                </a:lnTo>
                <a:lnTo>
                  <a:pt x="2196" y="969"/>
                </a:lnTo>
                <a:lnTo>
                  <a:pt x="2199" y="969"/>
                </a:lnTo>
                <a:lnTo>
                  <a:pt x="2202" y="967"/>
                </a:lnTo>
                <a:lnTo>
                  <a:pt x="2204" y="964"/>
                </a:lnTo>
                <a:lnTo>
                  <a:pt x="2209" y="962"/>
                </a:lnTo>
                <a:lnTo>
                  <a:pt x="2209" y="962"/>
                </a:lnTo>
                <a:close/>
                <a:moveTo>
                  <a:pt x="1086" y="995"/>
                </a:moveTo>
                <a:lnTo>
                  <a:pt x="1082" y="994"/>
                </a:lnTo>
                <a:lnTo>
                  <a:pt x="1077" y="998"/>
                </a:lnTo>
                <a:lnTo>
                  <a:pt x="1077" y="998"/>
                </a:lnTo>
                <a:lnTo>
                  <a:pt x="1079" y="998"/>
                </a:lnTo>
                <a:lnTo>
                  <a:pt x="1080" y="1000"/>
                </a:lnTo>
                <a:lnTo>
                  <a:pt x="1079" y="1001"/>
                </a:lnTo>
                <a:lnTo>
                  <a:pt x="1076" y="1005"/>
                </a:lnTo>
                <a:lnTo>
                  <a:pt x="1075" y="1007"/>
                </a:lnTo>
                <a:lnTo>
                  <a:pt x="1075" y="1008"/>
                </a:lnTo>
                <a:lnTo>
                  <a:pt x="1075" y="1008"/>
                </a:lnTo>
                <a:lnTo>
                  <a:pt x="1082" y="1004"/>
                </a:lnTo>
                <a:lnTo>
                  <a:pt x="1084" y="1000"/>
                </a:lnTo>
                <a:lnTo>
                  <a:pt x="1086" y="995"/>
                </a:lnTo>
                <a:lnTo>
                  <a:pt x="1086" y="995"/>
                </a:lnTo>
                <a:close/>
                <a:moveTo>
                  <a:pt x="671" y="994"/>
                </a:moveTo>
                <a:lnTo>
                  <a:pt x="674" y="991"/>
                </a:lnTo>
                <a:lnTo>
                  <a:pt x="677" y="988"/>
                </a:lnTo>
                <a:lnTo>
                  <a:pt x="682" y="976"/>
                </a:lnTo>
                <a:lnTo>
                  <a:pt x="682" y="976"/>
                </a:lnTo>
                <a:lnTo>
                  <a:pt x="678" y="979"/>
                </a:lnTo>
                <a:lnTo>
                  <a:pt x="675" y="983"/>
                </a:lnTo>
                <a:lnTo>
                  <a:pt x="670" y="993"/>
                </a:lnTo>
                <a:lnTo>
                  <a:pt x="671" y="994"/>
                </a:lnTo>
                <a:close/>
                <a:moveTo>
                  <a:pt x="46" y="898"/>
                </a:moveTo>
                <a:lnTo>
                  <a:pt x="46" y="898"/>
                </a:lnTo>
                <a:lnTo>
                  <a:pt x="50" y="898"/>
                </a:lnTo>
                <a:lnTo>
                  <a:pt x="53" y="897"/>
                </a:lnTo>
                <a:lnTo>
                  <a:pt x="54" y="896"/>
                </a:lnTo>
                <a:lnTo>
                  <a:pt x="53" y="894"/>
                </a:lnTo>
                <a:lnTo>
                  <a:pt x="53" y="893"/>
                </a:lnTo>
                <a:lnTo>
                  <a:pt x="50" y="891"/>
                </a:lnTo>
                <a:lnTo>
                  <a:pt x="50" y="891"/>
                </a:lnTo>
                <a:lnTo>
                  <a:pt x="46" y="889"/>
                </a:lnTo>
                <a:lnTo>
                  <a:pt x="46" y="898"/>
                </a:lnTo>
                <a:close/>
                <a:moveTo>
                  <a:pt x="42" y="894"/>
                </a:moveTo>
                <a:lnTo>
                  <a:pt x="46" y="898"/>
                </a:lnTo>
                <a:lnTo>
                  <a:pt x="46" y="889"/>
                </a:lnTo>
                <a:lnTo>
                  <a:pt x="42" y="894"/>
                </a:lnTo>
                <a:close/>
                <a:moveTo>
                  <a:pt x="269" y="915"/>
                </a:moveTo>
                <a:lnTo>
                  <a:pt x="269" y="915"/>
                </a:lnTo>
                <a:lnTo>
                  <a:pt x="269" y="920"/>
                </a:lnTo>
                <a:lnTo>
                  <a:pt x="269" y="920"/>
                </a:lnTo>
                <a:lnTo>
                  <a:pt x="272" y="920"/>
                </a:lnTo>
                <a:lnTo>
                  <a:pt x="275" y="915"/>
                </a:lnTo>
                <a:lnTo>
                  <a:pt x="278" y="914"/>
                </a:lnTo>
                <a:lnTo>
                  <a:pt x="278" y="914"/>
                </a:lnTo>
                <a:lnTo>
                  <a:pt x="278" y="911"/>
                </a:lnTo>
                <a:lnTo>
                  <a:pt x="276" y="908"/>
                </a:lnTo>
                <a:lnTo>
                  <a:pt x="275" y="908"/>
                </a:lnTo>
                <a:lnTo>
                  <a:pt x="274" y="908"/>
                </a:lnTo>
                <a:lnTo>
                  <a:pt x="272" y="912"/>
                </a:lnTo>
                <a:lnTo>
                  <a:pt x="269" y="915"/>
                </a:lnTo>
                <a:lnTo>
                  <a:pt x="269" y="915"/>
                </a:lnTo>
                <a:close/>
                <a:moveTo>
                  <a:pt x="2776" y="941"/>
                </a:moveTo>
                <a:lnTo>
                  <a:pt x="2776" y="941"/>
                </a:lnTo>
                <a:lnTo>
                  <a:pt x="2771" y="950"/>
                </a:lnTo>
                <a:lnTo>
                  <a:pt x="2769" y="955"/>
                </a:lnTo>
                <a:lnTo>
                  <a:pt x="2769" y="957"/>
                </a:lnTo>
                <a:lnTo>
                  <a:pt x="2771" y="960"/>
                </a:lnTo>
                <a:lnTo>
                  <a:pt x="2771" y="960"/>
                </a:lnTo>
                <a:lnTo>
                  <a:pt x="2772" y="955"/>
                </a:lnTo>
                <a:lnTo>
                  <a:pt x="2773" y="950"/>
                </a:lnTo>
                <a:lnTo>
                  <a:pt x="2776" y="946"/>
                </a:lnTo>
                <a:lnTo>
                  <a:pt x="2776" y="941"/>
                </a:lnTo>
                <a:lnTo>
                  <a:pt x="2776" y="941"/>
                </a:lnTo>
                <a:close/>
                <a:moveTo>
                  <a:pt x="2283" y="955"/>
                </a:moveTo>
                <a:lnTo>
                  <a:pt x="2276" y="960"/>
                </a:lnTo>
                <a:lnTo>
                  <a:pt x="2275" y="962"/>
                </a:lnTo>
                <a:lnTo>
                  <a:pt x="2272" y="972"/>
                </a:lnTo>
                <a:lnTo>
                  <a:pt x="2272" y="972"/>
                </a:lnTo>
                <a:lnTo>
                  <a:pt x="2276" y="969"/>
                </a:lnTo>
                <a:lnTo>
                  <a:pt x="2279" y="964"/>
                </a:lnTo>
                <a:lnTo>
                  <a:pt x="2283" y="955"/>
                </a:lnTo>
                <a:lnTo>
                  <a:pt x="2283" y="955"/>
                </a:lnTo>
                <a:close/>
                <a:moveTo>
                  <a:pt x="584" y="1026"/>
                </a:moveTo>
                <a:lnTo>
                  <a:pt x="584" y="1026"/>
                </a:lnTo>
                <a:lnTo>
                  <a:pt x="586" y="1029"/>
                </a:lnTo>
                <a:lnTo>
                  <a:pt x="587" y="1032"/>
                </a:lnTo>
                <a:lnTo>
                  <a:pt x="590" y="1032"/>
                </a:lnTo>
                <a:lnTo>
                  <a:pt x="594" y="1032"/>
                </a:lnTo>
                <a:lnTo>
                  <a:pt x="597" y="1033"/>
                </a:lnTo>
                <a:lnTo>
                  <a:pt x="597" y="1033"/>
                </a:lnTo>
                <a:lnTo>
                  <a:pt x="597" y="1026"/>
                </a:lnTo>
                <a:lnTo>
                  <a:pt x="597" y="1026"/>
                </a:lnTo>
                <a:lnTo>
                  <a:pt x="595" y="1026"/>
                </a:lnTo>
                <a:lnTo>
                  <a:pt x="591" y="1028"/>
                </a:lnTo>
                <a:lnTo>
                  <a:pt x="588" y="1028"/>
                </a:lnTo>
                <a:lnTo>
                  <a:pt x="584" y="1026"/>
                </a:lnTo>
                <a:lnTo>
                  <a:pt x="584" y="1026"/>
                </a:lnTo>
                <a:close/>
                <a:moveTo>
                  <a:pt x="2521" y="931"/>
                </a:moveTo>
                <a:lnTo>
                  <a:pt x="2521" y="931"/>
                </a:lnTo>
                <a:lnTo>
                  <a:pt x="2518" y="934"/>
                </a:lnTo>
                <a:lnTo>
                  <a:pt x="2516" y="936"/>
                </a:lnTo>
                <a:lnTo>
                  <a:pt x="2514" y="942"/>
                </a:lnTo>
                <a:lnTo>
                  <a:pt x="2514" y="942"/>
                </a:lnTo>
                <a:lnTo>
                  <a:pt x="2518" y="941"/>
                </a:lnTo>
                <a:lnTo>
                  <a:pt x="2521" y="938"/>
                </a:lnTo>
                <a:lnTo>
                  <a:pt x="2522" y="934"/>
                </a:lnTo>
                <a:lnTo>
                  <a:pt x="2521" y="931"/>
                </a:lnTo>
                <a:lnTo>
                  <a:pt x="2521" y="931"/>
                </a:lnTo>
                <a:close/>
                <a:moveTo>
                  <a:pt x="2270" y="973"/>
                </a:moveTo>
                <a:lnTo>
                  <a:pt x="2272" y="972"/>
                </a:lnTo>
                <a:lnTo>
                  <a:pt x="2275" y="962"/>
                </a:lnTo>
                <a:lnTo>
                  <a:pt x="2263" y="977"/>
                </a:lnTo>
                <a:lnTo>
                  <a:pt x="2270" y="973"/>
                </a:lnTo>
                <a:close/>
                <a:moveTo>
                  <a:pt x="81" y="733"/>
                </a:moveTo>
                <a:lnTo>
                  <a:pt x="82" y="727"/>
                </a:lnTo>
                <a:lnTo>
                  <a:pt x="84" y="723"/>
                </a:lnTo>
                <a:lnTo>
                  <a:pt x="84" y="723"/>
                </a:lnTo>
                <a:lnTo>
                  <a:pt x="78" y="730"/>
                </a:lnTo>
                <a:lnTo>
                  <a:pt x="75" y="733"/>
                </a:lnTo>
                <a:lnTo>
                  <a:pt x="74" y="737"/>
                </a:lnTo>
                <a:lnTo>
                  <a:pt x="81" y="733"/>
                </a:lnTo>
                <a:close/>
                <a:moveTo>
                  <a:pt x="1646" y="973"/>
                </a:moveTo>
                <a:lnTo>
                  <a:pt x="1646" y="973"/>
                </a:lnTo>
                <a:lnTo>
                  <a:pt x="1654" y="967"/>
                </a:lnTo>
                <a:lnTo>
                  <a:pt x="1656" y="964"/>
                </a:lnTo>
                <a:lnTo>
                  <a:pt x="1658" y="960"/>
                </a:lnTo>
                <a:lnTo>
                  <a:pt x="1658" y="960"/>
                </a:lnTo>
                <a:lnTo>
                  <a:pt x="1649" y="966"/>
                </a:lnTo>
                <a:lnTo>
                  <a:pt x="1648" y="969"/>
                </a:lnTo>
                <a:lnTo>
                  <a:pt x="1646" y="973"/>
                </a:lnTo>
                <a:lnTo>
                  <a:pt x="1646" y="973"/>
                </a:lnTo>
                <a:close/>
                <a:moveTo>
                  <a:pt x="1235" y="942"/>
                </a:moveTo>
                <a:lnTo>
                  <a:pt x="1235" y="942"/>
                </a:lnTo>
                <a:lnTo>
                  <a:pt x="1239" y="938"/>
                </a:lnTo>
                <a:lnTo>
                  <a:pt x="1243" y="934"/>
                </a:lnTo>
                <a:lnTo>
                  <a:pt x="1243" y="932"/>
                </a:lnTo>
                <a:lnTo>
                  <a:pt x="1242" y="932"/>
                </a:lnTo>
                <a:lnTo>
                  <a:pt x="1235" y="936"/>
                </a:lnTo>
                <a:lnTo>
                  <a:pt x="1235" y="936"/>
                </a:lnTo>
                <a:lnTo>
                  <a:pt x="1235" y="942"/>
                </a:lnTo>
                <a:lnTo>
                  <a:pt x="1235" y="942"/>
                </a:lnTo>
                <a:close/>
                <a:moveTo>
                  <a:pt x="1035" y="922"/>
                </a:moveTo>
                <a:lnTo>
                  <a:pt x="1035" y="922"/>
                </a:lnTo>
                <a:lnTo>
                  <a:pt x="1037" y="918"/>
                </a:lnTo>
                <a:lnTo>
                  <a:pt x="1035" y="917"/>
                </a:lnTo>
                <a:lnTo>
                  <a:pt x="1035" y="917"/>
                </a:lnTo>
                <a:lnTo>
                  <a:pt x="1032" y="917"/>
                </a:lnTo>
                <a:lnTo>
                  <a:pt x="1030" y="921"/>
                </a:lnTo>
                <a:lnTo>
                  <a:pt x="1028" y="924"/>
                </a:lnTo>
                <a:lnTo>
                  <a:pt x="1028" y="924"/>
                </a:lnTo>
                <a:lnTo>
                  <a:pt x="1028" y="925"/>
                </a:lnTo>
                <a:lnTo>
                  <a:pt x="1030" y="927"/>
                </a:lnTo>
                <a:lnTo>
                  <a:pt x="1032" y="925"/>
                </a:lnTo>
                <a:lnTo>
                  <a:pt x="1035" y="922"/>
                </a:lnTo>
                <a:close/>
                <a:moveTo>
                  <a:pt x="1935" y="920"/>
                </a:moveTo>
                <a:lnTo>
                  <a:pt x="1935" y="920"/>
                </a:lnTo>
                <a:lnTo>
                  <a:pt x="1933" y="918"/>
                </a:lnTo>
                <a:lnTo>
                  <a:pt x="1933" y="917"/>
                </a:lnTo>
                <a:lnTo>
                  <a:pt x="1932" y="915"/>
                </a:lnTo>
                <a:lnTo>
                  <a:pt x="1930" y="915"/>
                </a:lnTo>
                <a:lnTo>
                  <a:pt x="1926" y="918"/>
                </a:lnTo>
                <a:lnTo>
                  <a:pt x="1926" y="918"/>
                </a:lnTo>
                <a:lnTo>
                  <a:pt x="1926" y="920"/>
                </a:lnTo>
                <a:lnTo>
                  <a:pt x="1928" y="922"/>
                </a:lnTo>
                <a:lnTo>
                  <a:pt x="1928" y="924"/>
                </a:lnTo>
                <a:lnTo>
                  <a:pt x="1929" y="924"/>
                </a:lnTo>
                <a:lnTo>
                  <a:pt x="1930" y="922"/>
                </a:lnTo>
                <a:lnTo>
                  <a:pt x="1935" y="920"/>
                </a:lnTo>
                <a:lnTo>
                  <a:pt x="1935" y="920"/>
                </a:lnTo>
                <a:close/>
                <a:moveTo>
                  <a:pt x="659" y="1038"/>
                </a:moveTo>
                <a:lnTo>
                  <a:pt x="659" y="1038"/>
                </a:lnTo>
                <a:lnTo>
                  <a:pt x="659" y="1032"/>
                </a:lnTo>
                <a:lnTo>
                  <a:pt x="659" y="1029"/>
                </a:lnTo>
                <a:lnTo>
                  <a:pt x="657" y="1028"/>
                </a:lnTo>
                <a:lnTo>
                  <a:pt x="657" y="1028"/>
                </a:lnTo>
                <a:lnTo>
                  <a:pt x="657" y="1029"/>
                </a:lnTo>
                <a:lnTo>
                  <a:pt x="656" y="1031"/>
                </a:lnTo>
                <a:lnTo>
                  <a:pt x="653" y="1035"/>
                </a:lnTo>
                <a:lnTo>
                  <a:pt x="652" y="1038"/>
                </a:lnTo>
                <a:lnTo>
                  <a:pt x="653" y="1038"/>
                </a:lnTo>
                <a:lnTo>
                  <a:pt x="654" y="1039"/>
                </a:lnTo>
                <a:lnTo>
                  <a:pt x="659" y="1038"/>
                </a:lnTo>
                <a:lnTo>
                  <a:pt x="659" y="1038"/>
                </a:lnTo>
                <a:close/>
                <a:moveTo>
                  <a:pt x="2811" y="914"/>
                </a:moveTo>
                <a:lnTo>
                  <a:pt x="2811" y="914"/>
                </a:lnTo>
                <a:lnTo>
                  <a:pt x="2806" y="918"/>
                </a:lnTo>
                <a:lnTo>
                  <a:pt x="2804" y="921"/>
                </a:lnTo>
                <a:lnTo>
                  <a:pt x="2803" y="924"/>
                </a:lnTo>
                <a:lnTo>
                  <a:pt x="2803" y="924"/>
                </a:lnTo>
                <a:lnTo>
                  <a:pt x="2807" y="922"/>
                </a:lnTo>
                <a:lnTo>
                  <a:pt x="2810" y="921"/>
                </a:lnTo>
                <a:lnTo>
                  <a:pt x="2811" y="917"/>
                </a:lnTo>
                <a:lnTo>
                  <a:pt x="2811" y="914"/>
                </a:lnTo>
                <a:lnTo>
                  <a:pt x="2811" y="914"/>
                </a:lnTo>
                <a:close/>
                <a:moveTo>
                  <a:pt x="213" y="735"/>
                </a:moveTo>
                <a:lnTo>
                  <a:pt x="213" y="735"/>
                </a:lnTo>
                <a:lnTo>
                  <a:pt x="215" y="734"/>
                </a:lnTo>
                <a:lnTo>
                  <a:pt x="215" y="731"/>
                </a:lnTo>
                <a:lnTo>
                  <a:pt x="213" y="726"/>
                </a:lnTo>
                <a:lnTo>
                  <a:pt x="210" y="723"/>
                </a:lnTo>
                <a:lnTo>
                  <a:pt x="210" y="723"/>
                </a:lnTo>
                <a:lnTo>
                  <a:pt x="210" y="727"/>
                </a:lnTo>
                <a:lnTo>
                  <a:pt x="210" y="727"/>
                </a:lnTo>
                <a:lnTo>
                  <a:pt x="212" y="733"/>
                </a:lnTo>
                <a:lnTo>
                  <a:pt x="213" y="735"/>
                </a:lnTo>
                <a:lnTo>
                  <a:pt x="213" y="73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DC680E1-20CC-400C-8C2D-F078F8CA5326}"/>
              </a:ext>
            </a:extLst>
          </p:cNvPr>
          <p:cNvSpPr txBox="1"/>
          <p:nvPr/>
        </p:nvSpPr>
        <p:spPr>
          <a:xfrm>
            <a:off x="6805387" y="1733495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Test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PA_任意多边形 140">
            <a:extLst>
              <a:ext uri="{FF2B5EF4-FFF2-40B4-BE49-F238E27FC236}">
                <a16:creationId xmlns:a16="http://schemas.microsoft.com/office/drawing/2014/main" id="{0BC21F8C-2816-49F2-AF75-6D0E1C9E873C}"/>
              </a:ext>
            </a:extLst>
          </p:cNvPr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 rot="20327841">
            <a:off x="5658743" y="2242976"/>
            <a:ext cx="984086" cy="553567"/>
          </a:xfrm>
          <a:custGeom>
            <a:avLst/>
            <a:gdLst/>
            <a:ahLst/>
            <a:cxnLst>
              <a:cxn ang="0">
                <a:pos x="1197" y="631"/>
              </a:cxn>
              <a:cxn ang="0">
                <a:pos x="1794" y="471"/>
              </a:cxn>
              <a:cxn ang="0">
                <a:pos x="828" y="176"/>
              </a:cxn>
              <a:cxn ang="0">
                <a:pos x="21" y="382"/>
              </a:cxn>
              <a:cxn ang="0">
                <a:pos x="117" y="373"/>
              </a:cxn>
              <a:cxn ang="0">
                <a:pos x="100" y="488"/>
              </a:cxn>
              <a:cxn ang="0">
                <a:pos x="87" y="613"/>
              </a:cxn>
              <a:cxn ang="0">
                <a:pos x="200" y="507"/>
              </a:cxn>
              <a:cxn ang="0">
                <a:pos x="386" y="462"/>
              </a:cxn>
              <a:cxn ang="0">
                <a:pos x="458" y="485"/>
              </a:cxn>
              <a:cxn ang="0">
                <a:pos x="277" y="472"/>
              </a:cxn>
              <a:cxn ang="0">
                <a:pos x="301" y="514"/>
              </a:cxn>
              <a:cxn ang="0">
                <a:pos x="308" y="537"/>
              </a:cxn>
              <a:cxn ang="0">
                <a:pos x="344" y="564"/>
              </a:cxn>
              <a:cxn ang="0">
                <a:pos x="420" y="529"/>
              </a:cxn>
              <a:cxn ang="0">
                <a:pos x="513" y="589"/>
              </a:cxn>
              <a:cxn ang="0">
                <a:pos x="579" y="488"/>
              </a:cxn>
              <a:cxn ang="0">
                <a:pos x="585" y="533"/>
              </a:cxn>
              <a:cxn ang="0">
                <a:pos x="658" y="507"/>
              </a:cxn>
              <a:cxn ang="0">
                <a:pos x="620" y="590"/>
              </a:cxn>
              <a:cxn ang="0">
                <a:pos x="739" y="486"/>
              </a:cxn>
              <a:cxn ang="0">
                <a:pos x="726" y="585"/>
              </a:cxn>
              <a:cxn ang="0">
                <a:pos x="1183" y="491"/>
              </a:cxn>
              <a:cxn ang="0">
                <a:pos x="1027" y="568"/>
              </a:cxn>
              <a:cxn ang="0">
                <a:pos x="867" y="534"/>
              </a:cxn>
              <a:cxn ang="0">
                <a:pos x="749" y="575"/>
              </a:cxn>
              <a:cxn ang="0">
                <a:pos x="812" y="530"/>
              </a:cxn>
              <a:cxn ang="0">
                <a:pos x="849" y="561"/>
              </a:cxn>
              <a:cxn ang="0">
                <a:pos x="881" y="607"/>
              </a:cxn>
              <a:cxn ang="0">
                <a:pos x="970" y="492"/>
              </a:cxn>
              <a:cxn ang="0">
                <a:pos x="1060" y="513"/>
              </a:cxn>
              <a:cxn ang="0">
                <a:pos x="1117" y="507"/>
              </a:cxn>
              <a:cxn ang="0">
                <a:pos x="1078" y="602"/>
              </a:cxn>
              <a:cxn ang="0">
                <a:pos x="1237" y="530"/>
              </a:cxn>
              <a:cxn ang="0">
                <a:pos x="1137" y="610"/>
              </a:cxn>
              <a:cxn ang="0">
                <a:pos x="1241" y="474"/>
              </a:cxn>
              <a:cxn ang="0">
                <a:pos x="1303" y="533"/>
              </a:cxn>
              <a:cxn ang="0">
                <a:pos x="1262" y="573"/>
              </a:cxn>
              <a:cxn ang="0">
                <a:pos x="1196" y="738"/>
              </a:cxn>
              <a:cxn ang="0">
                <a:pos x="1231" y="710"/>
              </a:cxn>
              <a:cxn ang="0">
                <a:pos x="1220" y="796"/>
              </a:cxn>
              <a:cxn ang="0">
                <a:pos x="1342" y="676"/>
              </a:cxn>
              <a:cxn ang="0">
                <a:pos x="1411" y="631"/>
              </a:cxn>
              <a:cxn ang="0">
                <a:pos x="1421" y="634"/>
              </a:cxn>
              <a:cxn ang="0">
                <a:pos x="1539" y="523"/>
              </a:cxn>
              <a:cxn ang="0">
                <a:pos x="1560" y="506"/>
              </a:cxn>
              <a:cxn ang="0">
                <a:pos x="1645" y="450"/>
              </a:cxn>
              <a:cxn ang="0">
                <a:pos x="1616" y="538"/>
              </a:cxn>
              <a:cxn ang="0">
                <a:pos x="1765" y="370"/>
              </a:cxn>
              <a:cxn ang="0">
                <a:pos x="1726" y="491"/>
              </a:cxn>
              <a:cxn ang="0">
                <a:pos x="1799" y="444"/>
              </a:cxn>
              <a:cxn ang="0">
                <a:pos x="1279" y="179"/>
              </a:cxn>
              <a:cxn ang="0">
                <a:pos x="1289" y="104"/>
              </a:cxn>
              <a:cxn ang="0">
                <a:pos x="1201" y="193"/>
              </a:cxn>
              <a:cxn ang="0">
                <a:pos x="1284" y="37"/>
              </a:cxn>
              <a:cxn ang="0">
                <a:pos x="1201" y="86"/>
              </a:cxn>
              <a:cxn ang="0">
                <a:pos x="1106" y="190"/>
              </a:cxn>
              <a:cxn ang="0">
                <a:pos x="1322" y="210"/>
              </a:cxn>
              <a:cxn ang="0">
                <a:pos x="1318" y="478"/>
              </a:cxn>
              <a:cxn ang="0">
                <a:pos x="306" y="202"/>
              </a:cxn>
              <a:cxn ang="0">
                <a:pos x="29" y="430"/>
              </a:cxn>
              <a:cxn ang="0">
                <a:pos x="111" y="214"/>
              </a:cxn>
            </a:cxnLst>
            <a:rect l="0" t="0" r="r" b="b"/>
            <a:pathLst>
              <a:path w="1858" h="840">
                <a:moveTo>
                  <a:pt x="15" y="443"/>
                </a:moveTo>
                <a:lnTo>
                  <a:pt x="15" y="443"/>
                </a:lnTo>
                <a:lnTo>
                  <a:pt x="21" y="467"/>
                </a:lnTo>
                <a:lnTo>
                  <a:pt x="27" y="491"/>
                </a:lnTo>
                <a:lnTo>
                  <a:pt x="35" y="543"/>
                </a:lnTo>
                <a:lnTo>
                  <a:pt x="35" y="543"/>
                </a:lnTo>
                <a:lnTo>
                  <a:pt x="39" y="566"/>
                </a:lnTo>
                <a:lnTo>
                  <a:pt x="45" y="590"/>
                </a:lnTo>
                <a:lnTo>
                  <a:pt x="48" y="602"/>
                </a:lnTo>
                <a:lnTo>
                  <a:pt x="53" y="613"/>
                </a:lnTo>
                <a:lnTo>
                  <a:pt x="58" y="621"/>
                </a:lnTo>
                <a:lnTo>
                  <a:pt x="65" y="628"/>
                </a:lnTo>
                <a:lnTo>
                  <a:pt x="65" y="628"/>
                </a:lnTo>
                <a:lnTo>
                  <a:pt x="94" y="624"/>
                </a:lnTo>
                <a:lnTo>
                  <a:pt x="124" y="621"/>
                </a:lnTo>
                <a:lnTo>
                  <a:pt x="155" y="618"/>
                </a:lnTo>
                <a:lnTo>
                  <a:pt x="185" y="617"/>
                </a:lnTo>
                <a:lnTo>
                  <a:pt x="312" y="614"/>
                </a:lnTo>
                <a:lnTo>
                  <a:pt x="312" y="614"/>
                </a:lnTo>
                <a:lnTo>
                  <a:pt x="415" y="613"/>
                </a:lnTo>
                <a:lnTo>
                  <a:pt x="516" y="613"/>
                </a:lnTo>
                <a:lnTo>
                  <a:pt x="618" y="614"/>
                </a:lnTo>
                <a:lnTo>
                  <a:pt x="719" y="617"/>
                </a:lnTo>
                <a:lnTo>
                  <a:pt x="923" y="623"/>
                </a:lnTo>
                <a:lnTo>
                  <a:pt x="1026" y="625"/>
                </a:lnTo>
                <a:lnTo>
                  <a:pt x="1128" y="627"/>
                </a:lnTo>
                <a:lnTo>
                  <a:pt x="1128" y="627"/>
                </a:lnTo>
                <a:lnTo>
                  <a:pt x="1158" y="625"/>
                </a:lnTo>
                <a:lnTo>
                  <a:pt x="1172" y="627"/>
                </a:lnTo>
                <a:lnTo>
                  <a:pt x="1179" y="630"/>
                </a:lnTo>
                <a:lnTo>
                  <a:pt x="1185" y="632"/>
                </a:lnTo>
                <a:lnTo>
                  <a:pt x="1185" y="632"/>
                </a:lnTo>
                <a:lnTo>
                  <a:pt x="1187" y="625"/>
                </a:lnTo>
                <a:lnTo>
                  <a:pt x="1192" y="618"/>
                </a:lnTo>
                <a:lnTo>
                  <a:pt x="1201" y="604"/>
                </a:lnTo>
                <a:lnTo>
                  <a:pt x="1214" y="592"/>
                </a:lnTo>
                <a:lnTo>
                  <a:pt x="1225" y="582"/>
                </a:lnTo>
                <a:lnTo>
                  <a:pt x="1225" y="582"/>
                </a:lnTo>
                <a:lnTo>
                  <a:pt x="1214" y="600"/>
                </a:lnTo>
                <a:lnTo>
                  <a:pt x="1203" y="618"/>
                </a:lnTo>
                <a:lnTo>
                  <a:pt x="1203" y="618"/>
                </a:lnTo>
                <a:lnTo>
                  <a:pt x="1197" y="631"/>
                </a:lnTo>
                <a:lnTo>
                  <a:pt x="1196" y="637"/>
                </a:lnTo>
                <a:lnTo>
                  <a:pt x="1197" y="638"/>
                </a:lnTo>
                <a:lnTo>
                  <a:pt x="1199" y="637"/>
                </a:lnTo>
                <a:lnTo>
                  <a:pt x="1199" y="637"/>
                </a:lnTo>
                <a:lnTo>
                  <a:pt x="1230" y="607"/>
                </a:lnTo>
                <a:lnTo>
                  <a:pt x="1259" y="578"/>
                </a:lnTo>
                <a:lnTo>
                  <a:pt x="1200" y="661"/>
                </a:lnTo>
                <a:lnTo>
                  <a:pt x="1193" y="627"/>
                </a:lnTo>
                <a:lnTo>
                  <a:pt x="1193" y="627"/>
                </a:lnTo>
                <a:lnTo>
                  <a:pt x="1192" y="631"/>
                </a:lnTo>
                <a:lnTo>
                  <a:pt x="1190" y="634"/>
                </a:lnTo>
                <a:lnTo>
                  <a:pt x="1185" y="638"/>
                </a:lnTo>
                <a:lnTo>
                  <a:pt x="1182" y="640"/>
                </a:lnTo>
                <a:lnTo>
                  <a:pt x="1179" y="642"/>
                </a:lnTo>
                <a:lnTo>
                  <a:pt x="1176" y="647"/>
                </a:lnTo>
                <a:lnTo>
                  <a:pt x="1176" y="652"/>
                </a:lnTo>
                <a:lnTo>
                  <a:pt x="1176" y="652"/>
                </a:lnTo>
                <a:lnTo>
                  <a:pt x="1176" y="677"/>
                </a:lnTo>
                <a:lnTo>
                  <a:pt x="1176" y="703"/>
                </a:lnTo>
                <a:lnTo>
                  <a:pt x="1179" y="728"/>
                </a:lnTo>
                <a:lnTo>
                  <a:pt x="1182" y="752"/>
                </a:lnTo>
                <a:lnTo>
                  <a:pt x="1189" y="797"/>
                </a:lnTo>
                <a:lnTo>
                  <a:pt x="1197" y="840"/>
                </a:lnTo>
                <a:lnTo>
                  <a:pt x="1197" y="840"/>
                </a:lnTo>
                <a:lnTo>
                  <a:pt x="1277" y="794"/>
                </a:lnTo>
                <a:lnTo>
                  <a:pt x="1359" y="748"/>
                </a:lnTo>
                <a:lnTo>
                  <a:pt x="1439" y="701"/>
                </a:lnTo>
                <a:lnTo>
                  <a:pt x="1478" y="677"/>
                </a:lnTo>
                <a:lnTo>
                  <a:pt x="1516" y="654"/>
                </a:lnTo>
                <a:lnTo>
                  <a:pt x="1516" y="654"/>
                </a:lnTo>
                <a:lnTo>
                  <a:pt x="1547" y="632"/>
                </a:lnTo>
                <a:lnTo>
                  <a:pt x="1577" y="610"/>
                </a:lnTo>
                <a:lnTo>
                  <a:pt x="1634" y="568"/>
                </a:lnTo>
                <a:lnTo>
                  <a:pt x="1665" y="547"/>
                </a:lnTo>
                <a:lnTo>
                  <a:pt x="1696" y="529"/>
                </a:lnTo>
                <a:lnTo>
                  <a:pt x="1728" y="510"/>
                </a:lnTo>
                <a:lnTo>
                  <a:pt x="1762" y="495"/>
                </a:lnTo>
                <a:lnTo>
                  <a:pt x="1762" y="495"/>
                </a:lnTo>
                <a:lnTo>
                  <a:pt x="1772" y="489"/>
                </a:lnTo>
                <a:lnTo>
                  <a:pt x="1780" y="485"/>
                </a:lnTo>
                <a:lnTo>
                  <a:pt x="1787" y="478"/>
                </a:lnTo>
                <a:lnTo>
                  <a:pt x="1794" y="471"/>
                </a:lnTo>
                <a:lnTo>
                  <a:pt x="1807" y="457"/>
                </a:lnTo>
                <a:lnTo>
                  <a:pt x="1820" y="441"/>
                </a:lnTo>
                <a:lnTo>
                  <a:pt x="1820" y="441"/>
                </a:lnTo>
                <a:lnTo>
                  <a:pt x="1827" y="403"/>
                </a:lnTo>
                <a:lnTo>
                  <a:pt x="1835" y="366"/>
                </a:lnTo>
                <a:lnTo>
                  <a:pt x="1846" y="329"/>
                </a:lnTo>
                <a:lnTo>
                  <a:pt x="1858" y="294"/>
                </a:lnTo>
                <a:lnTo>
                  <a:pt x="1296" y="2"/>
                </a:lnTo>
                <a:lnTo>
                  <a:pt x="1296" y="2"/>
                </a:lnTo>
                <a:lnTo>
                  <a:pt x="1293" y="0"/>
                </a:lnTo>
                <a:lnTo>
                  <a:pt x="1289" y="3"/>
                </a:lnTo>
                <a:lnTo>
                  <a:pt x="1287" y="6"/>
                </a:lnTo>
                <a:lnTo>
                  <a:pt x="1286" y="9"/>
                </a:lnTo>
                <a:lnTo>
                  <a:pt x="1286" y="9"/>
                </a:lnTo>
                <a:lnTo>
                  <a:pt x="1284" y="11"/>
                </a:lnTo>
                <a:lnTo>
                  <a:pt x="1284" y="11"/>
                </a:lnTo>
                <a:lnTo>
                  <a:pt x="1282" y="9"/>
                </a:lnTo>
                <a:lnTo>
                  <a:pt x="1280" y="4"/>
                </a:lnTo>
                <a:lnTo>
                  <a:pt x="1277" y="4"/>
                </a:lnTo>
                <a:lnTo>
                  <a:pt x="1276" y="4"/>
                </a:lnTo>
                <a:lnTo>
                  <a:pt x="1276" y="4"/>
                </a:lnTo>
                <a:lnTo>
                  <a:pt x="1256" y="21"/>
                </a:lnTo>
                <a:lnTo>
                  <a:pt x="1237" y="37"/>
                </a:lnTo>
                <a:lnTo>
                  <a:pt x="1217" y="51"/>
                </a:lnTo>
                <a:lnTo>
                  <a:pt x="1206" y="56"/>
                </a:lnTo>
                <a:lnTo>
                  <a:pt x="1194" y="62"/>
                </a:lnTo>
                <a:lnTo>
                  <a:pt x="1194" y="62"/>
                </a:lnTo>
                <a:lnTo>
                  <a:pt x="1189" y="65"/>
                </a:lnTo>
                <a:lnTo>
                  <a:pt x="1186" y="69"/>
                </a:lnTo>
                <a:lnTo>
                  <a:pt x="1183" y="73"/>
                </a:lnTo>
                <a:lnTo>
                  <a:pt x="1180" y="79"/>
                </a:lnTo>
                <a:lnTo>
                  <a:pt x="1178" y="91"/>
                </a:lnTo>
                <a:lnTo>
                  <a:pt x="1175" y="104"/>
                </a:lnTo>
                <a:lnTo>
                  <a:pt x="1175" y="104"/>
                </a:lnTo>
                <a:lnTo>
                  <a:pt x="1172" y="122"/>
                </a:lnTo>
                <a:lnTo>
                  <a:pt x="1171" y="142"/>
                </a:lnTo>
                <a:lnTo>
                  <a:pt x="1172" y="160"/>
                </a:lnTo>
                <a:lnTo>
                  <a:pt x="1175" y="179"/>
                </a:lnTo>
                <a:lnTo>
                  <a:pt x="1069" y="179"/>
                </a:lnTo>
                <a:lnTo>
                  <a:pt x="1069" y="179"/>
                </a:lnTo>
                <a:lnTo>
                  <a:pt x="948" y="176"/>
                </a:lnTo>
                <a:lnTo>
                  <a:pt x="828" y="176"/>
                </a:lnTo>
                <a:lnTo>
                  <a:pt x="708" y="177"/>
                </a:lnTo>
                <a:lnTo>
                  <a:pt x="589" y="180"/>
                </a:lnTo>
                <a:lnTo>
                  <a:pt x="353" y="186"/>
                </a:lnTo>
                <a:lnTo>
                  <a:pt x="233" y="188"/>
                </a:lnTo>
                <a:lnTo>
                  <a:pt x="115" y="190"/>
                </a:lnTo>
                <a:lnTo>
                  <a:pt x="115" y="190"/>
                </a:lnTo>
                <a:lnTo>
                  <a:pt x="98" y="210"/>
                </a:lnTo>
                <a:lnTo>
                  <a:pt x="84" y="231"/>
                </a:lnTo>
                <a:lnTo>
                  <a:pt x="55" y="273"/>
                </a:lnTo>
                <a:lnTo>
                  <a:pt x="28" y="318"/>
                </a:lnTo>
                <a:lnTo>
                  <a:pt x="0" y="363"/>
                </a:lnTo>
                <a:lnTo>
                  <a:pt x="0" y="363"/>
                </a:lnTo>
                <a:lnTo>
                  <a:pt x="1" y="378"/>
                </a:lnTo>
                <a:lnTo>
                  <a:pt x="4" y="395"/>
                </a:lnTo>
                <a:lnTo>
                  <a:pt x="8" y="412"/>
                </a:lnTo>
                <a:lnTo>
                  <a:pt x="8" y="420"/>
                </a:lnTo>
                <a:lnTo>
                  <a:pt x="8" y="429"/>
                </a:lnTo>
                <a:lnTo>
                  <a:pt x="8" y="429"/>
                </a:lnTo>
                <a:lnTo>
                  <a:pt x="8" y="436"/>
                </a:lnTo>
                <a:lnTo>
                  <a:pt x="8" y="441"/>
                </a:lnTo>
                <a:lnTo>
                  <a:pt x="10" y="443"/>
                </a:lnTo>
                <a:lnTo>
                  <a:pt x="11" y="444"/>
                </a:lnTo>
                <a:lnTo>
                  <a:pt x="13" y="444"/>
                </a:lnTo>
                <a:lnTo>
                  <a:pt x="15" y="443"/>
                </a:lnTo>
                <a:lnTo>
                  <a:pt x="15" y="443"/>
                </a:lnTo>
                <a:close/>
                <a:moveTo>
                  <a:pt x="32" y="364"/>
                </a:moveTo>
                <a:lnTo>
                  <a:pt x="32" y="364"/>
                </a:lnTo>
                <a:lnTo>
                  <a:pt x="48" y="337"/>
                </a:lnTo>
                <a:lnTo>
                  <a:pt x="66" y="311"/>
                </a:lnTo>
                <a:lnTo>
                  <a:pt x="84" y="287"/>
                </a:lnTo>
                <a:lnTo>
                  <a:pt x="104" y="266"/>
                </a:lnTo>
                <a:lnTo>
                  <a:pt x="104" y="266"/>
                </a:lnTo>
                <a:lnTo>
                  <a:pt x="107" y="266"/>
                </a:lnTo>
                <a:lnTo>
                  <a:pt x="107" y="266"/>
                </a:lnTo>
                <a:lnTo>
                  <a:pt x="79" y="309"/>
                </a:lnTo>
                <a:lnTo>
                  <a:pt x="49" y="356"/>
                </a:lnTo>
                <a:lnTo>
                  <a:pt x="21" y="405"/>
                </a:lnTo>
                <a:lnTo>
                  <a:pt x="21" y="405"/>
                </a:lnTo>
                <a:lnTo>
                  <a:pt x="18" y="399"/>
                </a:lnTo>
                <a:lnTo>
                  <a:pt x="18" y="394"/>
                </a:lnTo>
                <a:lnTo>
                  <a:pt x="20" y="388"/>
                </a:lnTo>
                <a:lnTo>
                  <a:pt x="21" y="382"/>
                </a:lnTo>
                <a:lnTo>
                  <a:pt x="27" y="373"/>
                </a:lnTo>
                <a:lnTo>
                  <a:pt x="32" y="364"/>
                </a:lnTo>
                <a:lnTo>
                  <a:pt x="32" y="364"/>
                </a:lnTo>
                <a:close/>
                <a:moveTo>
                  <a:pt x="135" y="378"/>
                </a:moveTo>
                <a:lnTo>
                  <a:pt x="94" y="425"/>
                </a:lnTo>
                <a:lnTo>
                  <a:pt x="94" y="425"/>
                </a:lnTo>
                <a:lnTo>
                  <a:pt x="104" y="406"/>
                </a:lnTo>
                <a:lnTo>
                  <a:pt x="114" y="389"/>
                </a:lnTo>
                <a:lnTo>
                  <a:pt x="136" y="354"/>
                </a:lnTo>
                <a:lnTo>
                  <a:pt x="136" y="354"/>
                </a:lnTo>
                <a:lnTo>
                  <a:pt x="138" y="356"/>
                </a:lnTo>
                <a:lnTo>
                  <a:pt x="139" y="358"/>
                </a:lnTo>
                <a:lnTo>
                  <a:pt x="140" y="364"/>
                </a:lnTo>
                <a:lnTo>
                  <a:pt x="139" y="371"/>
                </a:lnTo>
                <a:lnTo>
                  <a:pt x="135" y="378"/>
                </a:lnTo>
                <a:lnTo>
                  <a:pt x="135" y="378"/>
                </a:lnTo>
                <a:close/>
                <a:moveTo>
                  <a:pt x="143" y="391"/>
                </a:moveTo>
                <a:lnTo>
                  <a:pt x="143" y="391"/>
                </a:lnTo>
                <a:lnTo>
                  <a:pt x="146" y="396"/>
                </a:lnTo>
                <a:lnTo>
                  <a:pt x="148" y="403"/>
                </a:lnTo>
                <a:lnTo>
                  <a:pt x="146" y="413"/>
                </a:lnTo>
                <a:lnTo>
                  <a:pt x="145" y="417"/>
                </a:lnTo>
                <a:lnTo>
                  <a:pt x="142" y="422"/>
                </a:lnTo>
                <a:lnTo>
                  <a:pt x="96" y="478"/>
                </a:lnTo>
                <a:lnTo>
                  <a:pt x="96" y="478"/>
                </a:lnTo>
                <a:lnTo>
                  <a:pt x="118" y="434"/>
                </a:lnTo>
                <a:lnTo>
                  <a:pt x="143" y="391"/>
                </a:lnTo>
                <a:lnTo>
                  <a:pt x="143" y="391"/>
                </a:lnTo>
                <a:close/>
                <a:moveTo>
                  <a:pt x="129" y="332"/>
                </a:moveTo>
                <a:lnTo>
                  <a:pt x="129" y="332"/>
                </a:lnTo>
                <a:lnTo>
                  <a:pt x="110" y="356"/>
                </a:lnTo>
                <a:lnTo>
                  <a:pt x="90" y="381"/>
                </a:lnTo>
                <a:lnTo>
                  <a:pt x="70" y="406"/>
                </a:lnTo>
                <a:lnTo>
                  <a:pt x="63" y="420"/>
                </a:lnTo>
                <a:lnTo>
                  <a:pt x="56" y="436"/>
                </a:lnTo>
                <a:lnTo>
                  <a:pt x="56" y="436"/>
                </a:lnTo>
                <a:lnTo>
                  <a:pt x="73" y="415"/>
                </a:lnTo>
                <a:lnTo>
                  <a:pt x="90" y="394"/>
                </a:lnTo>
                <a:lnTo>
                  <a:pt x="108" y="373"/>
                </a:lnTo>
                <a:lnTo>
                  <a:pt x="125" y="354"/>
                </a:lnTo>
                <a:lnTo>
                  <a:pt x="125" y="354"/>
                </a:lnTo>
                <a:lnTo>
                  <a:pt x="117" y="373"/>
                </a:lnTo>
                <a:lnTo>
                  <a:pt x="107" y="389"/>
                </a:lnTo>
                <a:lnTo>
                  <a:pt x="84" y="423"/>
                </a:lnTo>
                <a:lnTo>
                  <a:pt x="60" y="455"/>
                </a:lnTo>
                <a:lnTo>
                  <a:pt x="38" y="491"/>
                </a:lnTo>
                <a:lnTo>
                  <a:pt x="38" y="491"/>
                </a:lnTo>
                <a:lnTo>
                  <a:pt x="38" y="478"/>
                </a:lnTo>
                <a:lnTo>
                  <a:pt x="39" y="467"/>
                </a:lnTo>
                <a:lnTo>
                  <a:pt x="44" y="448"/>
                </a:lnTo>
                <a:lnTo>
                  <a:pt x="51" y="430"/>
                </a:lnTo>
                <a:lnTo>
                  <a:pt x="59" y="413"/>
                </a:lnTo>
                <a:lnTo>
                  <a:pt x="124" y="306"/>
                </a:lnTo>
                <a:lnTo>
                  <a:pt x="124" y="306"/>
                </a:lnTo>
                <a:lnTo>
                  <a:pt x="125" y="305"/>
                </a:lnTo>
                <a:lnTo>
                  <a:pt x="126" y="306"/>
                </a:lnTo>
                <a:lnTo>
                  <a:pt x="129" y="315"/>
                </a:lnTo>
                <a:lnTo>
                  <a:pt x="131" y="325"/>
                </a:lnTo>
                <a:lnTo>
                  <a:pt x="131" y="329"/>
                </a:lnTo>
                <a:lnTo>
                  <a:pt x="129" y="332"/>
                </a:lnTo>
                <a:lnTo>
                  <a:pt x="129" y="332"/>
                </a:lnTo>
                <a:close/>
                <a:moveTo>
                  <a:pt x="65" y="479"/>
                </a:moveTo>
                <a:lnTo>
                  <a:pt x="65" y="477"/>
                </a:lnTo>
                <a:lnTo>
                  <a:pt x="65" y="472"/>
                </a:lnTo>
                <a:lnTo>
                  <a:pt x="133" y="395"/>
                </a:lnTo>
                <a:lnTo>
                  <a:pt x="133" y="395"/>
                </a:lnTo>
                <a:lnTo>
                  <a:pt x="111" y="432"/>
                </a:lnTo>
                <a:lnTo>
                  <a:pt x="88" y="468"/>
                </a:lnTo>
                <a:lnTo>
                  <a:pt x="48" y="544"/>
                </a:lnTo>
                <a:lnTo>
                  <a:pt x="48" y="544"/>
                </a:lnTo>
                <a:lnTo>
                  <a:pt x="44" y="533"/>
                </a:lnTo>
                <a:lnTo>
                  <a:pt x="42" y="524"/>
                </a:lnTo>
                <a:lnTo>
                  <a:pt x="44" y="514"/>
                </a:lnTo>
                <a:lnTo>
                  <a:pt x="45" y="506"/>
                </a:lnTo>
                <a:lnTo>
                  <a:pt x="49" y="498"/>
                </a:lnTo>
                <a:lnTo>
                  <a:pt x="53" y="491"/>
                </a:lnTo>
                <a:lnTo>
                  <a:pt x="59" y="485"/>
                </a:lnTo>
                <a:lnTo>
                  <a:pt x="65" y="479"/>
                </a:lnTo>
                <a:lnTo>
                  <a:pt x="65" y="479"/>
                </a:lnTo>
                <a:close/>
                <a:moveTo>
                  <a:pt x="49" y="562"/>
                </a:moveTo>
                <a:lnTo>
                  <a:pt x="49" y="562"/>
                </a:lnTo>
                <a:lnTo>
                  <a:pt x="65" y="537"/>
                </a:lnTo>
                <a:lnTo>
                  <a:pt x="81" y="512"/>
                </a:lnTo>
                <a:lnTo>
                  <a:pt x="100" y="488"/>
                </a:lnTo>
                <a:lnTo>
                  <a:pt x="118" y="465"/>
                </a:lnTo>
                <a:lnTo>
                  <a:pt x="55" y="581"/>
                </a:lnTo>
                <a:lnTo>
                  <a:pt x="55" y="581"/>
                </a:lnTo>
                <a:lnTo>
                  <a:pt x="53" y="576"/>
                </a:lnTo>
                <a:lnTo>
                  <a:pt x="52" y="571"/>
                </a:lnTo>
                <a:lnTo>
                  <a:pt x="49" y="566"/>
                </a:lnTo>
                <a:lnTo>
                  <a:pt x="49" y="562"/>
                </a:lnTo>
                <a:lnTo>
                  <a:pt x="49" y="562"/>
                </a:lnTo>
                <a:close/>
                <a:moveTo>
                  <a:pt x="66" y="581"/>
                </a:moveTo>
                <a:lnTo>
                  <a:pt x="66" y="581"/>
                </a:lnTo>
                <a:lnTo>
                  <a:pt x="110" y="500"/>
                </a:lnTo>
                <a:lnTo>
                  <a:pt x="131" y="464"/>
                </a:lnTo>
                <a:lnTo>
                  <a:pt x="153" y="427"/>
                </a:lnTo>
                <a:lnTo>
                  <a:pt x="153" y="427"/>
                </a:lnTo>
                <a:lnTo>
                  <a:pt x="155" y="430"/>
                </a:lnTo>
                <a:lnTo>
                  <a:pt x="155" y="434"/>
                </a:lnTo>
                <a:lnTo>
                  <a:pt x="155" y="439"/>
                </a:lnTo>
                <a:lnTo>
                  <a:pt x="155" y="439"/>
                </a:lnTo>
                <a:lnTo>
                  <a:pt x="131" y="482"/>
                </a:lnTo>
                <a:lnTo>
                  <a:pt x="110" y="526"/>
                </a:lnTo>
                <a:lnTo>
                  <a:pt x="87" y="569"/>
                </a:lnTo>
                <a:lnTo>
                  <a:pt x="65" y="610"/>
                </a:lnTo>
                <a:lnTo>
                  <a:pt x="65" y="610"/>
                </a:lnTo>
                <a:lnTo>
                  <a:pt x="63" y="607"/>
                </a:lnTo>
                <a:lnTo>
                  <a:pt x="62" y="603"/>
                </a:lnTo>
                <a:lnTo>
                  <a:pt x="62" y="595"/>
                </a:lnTo>
                <a:lnTo>
                  <a:pt x="63" y="586"/>
                </a:lnTo>
                <a:lnTo>
                  <a:pt x="66" y="581"/>
                </a:lnTo>
                <a:lnTo>
                  <a:pt x="66" y="581"/>
                </a:lnTo>
                <a:close/>
                <a:moveTo>
                  <a:pt x="84" y="602"/>
                </a:moveTo>
                <a:lnTo>
                  <a:pt x="156" y="460"/>
                </a:lnTo>
                <a:lnTo>
                  <a:pt x="156" y="460"/>
                </a:lnTo>
                <a:lnTo>
                  <a:pt x="159" y="462"/>
                </a:lnTo>
                <a:lnTo>
                  <a:pt x="160" y="464"/>
                </a:lnTo>
                <a:lnTo>
                  <a:pt x="167" y="465"/>
                </a:lnTo>
                <a:lnTo>
                  <a:pt x="173" y="465"/>
                </a:lnTo>
                <a:lnTo>
                  <a:pt x="176" y="467"/>
                </a:lnTo>
                <a:lnTo>
                  <a:pt x="178" y="469"/>
                </a:lnTo>
                <a:lnTo>
                  <a:pt x="90" y="610"/>
                </a:lnTo>
                <a:lnTo>
                  <a:pt x="90" y="610"/>
                </a:lnTo>
                <a:lnTo>
                  <a:pt x="88" y="613"/>
                </a:lnTo>
                <a:lnTo>
                  <a:pt x="87" y="613"/>
                </a:lnTo>
                <a:lnTo>
                  <a:pt x="86" y="613"/>
                </a:lnTo>
                <a:lnTo>
                  <a:pt x="84" y="610"/>
                </a:lnTo>
                <a:lnTo>
                  <a:pt x="84" y="606"/>
                </a:lnTo>
                <a:lnTo>
                  <a:pt x="84" y="602"/>
                </a:lnTo>
                <a:lnTo>
                  <a:pt x="84" y="602"/>
                </a:lnTo>
                <a:close/>
                <a:moveTo>
                  <a:pt x="104" y="610"/>
                </a:moveTo>
                <a:lnTo>
                  <a:pt x="104" y="610"/>
                </a:lnTo>
                <a:lnTo>
                  <a:pt x="124" y="575"/>
                </a:lnTo>
                <a:lnTo>
                  <a:pt x="143" y="541"/>
                </a:lnTo>
                <a:lnTo>
                  <a:pt x="164" y="510"/>
                </a:lnTo>
                <a:lnTo>
                  <a:pt x="187" y="479"/>
                </a:lnTo>
                <a:lnTo>
                  <a:pt x="187" y="479"/>
                </a:lnTo>
                <a:lnTo>
                  <a:pt x="188" y="485"/>
                </a:lnTo>
                <a:lnTo>
                  <a:pt x="187" y="491"/>
                </a:lnTo>
                <a:lnTo>
                  <a:pt x="184" y="496"/>
                </a:lnTo>
                <a:lnTo>
                  <a:pt x="180" y="500"/>
                </a:lnTo>
                <a:lnTo>
                  <a:pt x="180" y="500"/>
                </a:lnTo>
                <a:lnTo>
                  <a:pt x="177" y="503"/>
                </a:lnTo>
                <a:lnTo>
                  <a:pt x="176" y="507"/>
                </a:lnTo>
                <a:lnTo>
                  <a:pt x="174" y="516"/>
                </a:lnTo>
                <a:lnTo>
                  <a:pt x="176" y="519"/>
                </a:lnTo>
                <a:lnTo>
                  <a:pt x="126" y="607"/>
                </a:lnTo>
                <a:lnTo>
                  <a:pt x="126" y="607"/>
                </a:lnTo>
                <a:lnTo>
                  <a:pt x="115" y="607"/>
                </a:lnTo>
                <a:lnTo>
                  <a:pt x="110" y="607"/>
                </a:lnTo>
                <a:lnTo>
                  <a:pt x="104" y="610"/>
                </a:lnTo>
                <a:lnTo>
                  <a:pt x="104" y="610"/>
                </a:lnTo>
                <a:close/>
                <a:moveTo>
                  <a:pt x="140" y="606"/>
                </a:moveTo>
                <a:lnTo>
                  <a:pt x="140" y="606"/>
                </a:lnTo>
                <a:lnTo>
                  <a:pt x="155" y="572"/>
                </a:lnTo>
                <a:lnTo>
                  <a:pt x="170" y="540"/>
                </a:lnTo>
                <a:lnTo>
                  <a:pt x="187" y="506"/>
                </a:lnTo>
                <a:lnTo>
                  <a:pt x="201" y="472"/>
                </a:lnTo>
                <a:lnTo>
                  <a:pt x="201" y="472"/>
                </a:lnTo>
                <a:lnTo>
                  <a:pt x="204" y="469"/>
                </a:lnTo>
                <a:lnTo>
                  <a:pt x="207" y="468"/>
                </a:lnTo>
                <a:lnTo>
                  <a:pt x="215" y="467"/>
                </a:lnTo>
                <a:lnTo>
                  <a:pt x="226" y="468"/>
                </a:lnTo>
                <a:lnTo>
                  <a:pt x="235" y="471"/>
                </a:lnTo>
                <a:lnTo>
                  <a:pt x="235" y="471"/>
                </a:lnTo>
                <a:lnTo>
                  <a:pt x="211" y="495"/>
                </a:lnTo>
                <a:lnTo>
                  <a:pt x="200" y="507"/>
                </a:lnTo>
                <a:lnTo>
                  <a:pt x="190" y="521"/>
                </a:lnTo>
                <a:lnTo>
                  <a:pt x="180" y="534"/>
                </a:lnTo>
                <a:lnTo>
                  <a:pt x="170" y="550"/>
                </a:lnTo>
                <a:lnTo>
                  <a:pt x="162" y="565"/>
                </a:lnTo>
                <a:lnTo>
                  <a:pt x="155" y="581"/>
                </a:lnTo>
                <a:lnTo>
                  <a:pt x="155" y="581"/>
                </a:lnTo>
                <a:lnTo>
                  <a:pt x="191" y="533"/>
                </a:lnTo>
                <a:lnTo>
                  <a:pt x="209" y="509"/>
                </a:lnTo>
                <a:lnTo>
                  <a:pt x="230" y="485"/>
                </a:lnTo>
                <a:lnTo>
                  <a:pt x="223" y="513"/>
                </a:lnTo>
                <a:lnTo>
                  <a:pt x="223" y="513"/>
                </a:lnTo>
                <a:lnTo>
                  <a:pt x="222" y="512"/>
                </a:lnTo>
                <a:lnTo>
                  <a:pt x="221" y="509"/>
                </a:lnTo>
                <a:lnTo>
                  <a:pt x="219" y="510"/>
                </a:lnTo>
                <a:lnTo>
                  <a:pt x="218" y="513"/>
                </a:lnTo>
                <a:lnTo>
                  <a:pt x="218" y="513"/>
                </a:lnTo>
                <a:lnTo>
                  <a:pt x="216" y="519"/>
                </a:lnTo>
                <a:lnTo>
                  <a:pt x="216" y="521"/>
                </a:lnTo>
                <a:lnTo>
                  <a:pt x="216" y="524"/>
                </a:lnTo>
                <a:lnTo>
                  <a:pt x="216" y="524"/>
                </a:lnTo>
                <a:lnTo>
                  <a:pt x="192" y="561"/>
                </a:lnTo>
                <a:lnTo>
                  <a:pt x="180" y="582"/>
                </a:lnTo>
                <a:lnTo>
                  <a:pt x="174" y="592"/>
                </a:lnTo>
                <a:lnTo>
                  <a:pt x="170" y="602"/>
                </a:lnTo>
                <a:lnTo>
                  <a:pt x="140" y="606"/>
                </a:lnTo>
                <a:close/>
                <a:moveTo>
                  <a:pt x="319" y="457"/>
                </a:moveTo>
                <a:lnTo>
                  <a:pt x="236" y="454"/>
                </a:lnTo>
                <a:lnTo>
                  <a:pt x="236" y="454"/>
                </a:lnTo>
                <a:lnTo>
                  <a:pt x="235" y="454"/>
                </a:lnTo>
                <a:lnTo>
                  <a:pt x="233" y="451"/>
                </a:lnTo>
                <a:lnTo>
                  <a:pt x="233" y="451"/>
                </a:lnTo>
                <a:lnTo>
                  <a:pt x="280" y="450"/>
                </a:lnTo>
                <a:lnTo>
                  <a:pt x="325" y="450"/>
                </a:lnTo>
                <a:lnTo>
                  <a:pt x="370" y="453"/>
                </a:lnTo>
                <a:lnTo>
                  <a:pt x="415" y="455"/>
                </a:lnTo>
                <a:lnTo>
                  <a:pt x="504" y="462"/>
                </a:lnTo>
                <a:lnTo>
                  <a:pt x="593" y="471"/>
                </a:lnTo>
                <a:lnTo>
                  <a:pt x="593" y="471"/>
                </a:lnTo>
                <a:lnTo>
                  <a:pt x="558" y="471"/>
                </a:lnTo>
                <a:lnTo>
                  <a:pt x="523" y="471"/>
                </a:lnTo>
                <a:lnTo>
                  <a:pt x="454" y="468"/>
                </a:lnTo>
                <a:lnTo>
                  <a:pt x="386" y="462"/>
                </a:lnTo>
                <a:lnTo>
                  <a:pt x="319" y="457"/>
                </a:lnTo>
                <a:lnTo>
                  <a:pt x="319" y="457"/>
                </a:lnTo>
                <a:close/>
                <a:moveTo>
                  <a:pt x="556" y="486"/>
                </a:moveTo>
                <a:lnTo>
                  <a:pt x="556" y="486"/>
                </a:lnTo>
                <a:lnTo>
                  <a:pt x="521" y="517"/>
                </a:lnTo>
                <a:lnTo>
                  <a:pt x="504" y="534"/>
                </a:lnTo>
                <a:lnTo>
                  <a:pt x="488" y="551"/>
                </a:lnTo>
                <a:lnTo>
                  <a:pt x="488" y="551"/>
                </a:lnTo>
                <a:lnTo>
                  <a:pt x="492" y="543"/>
                </a:lnTo>
                <a:lnTo>
                  <a:pt x="496" y="536"/>
                </a:lnTo>
                <a:lnTo>
                  <a:pt x="507" y="520"/>
                </a:lnTo>
                <a:lnTo>
                  <a:pt x="518" y="505"/>
                </a:lnTo>
                <a:lnTo>
                  <a:pt x="524" y="496"/>
                </a:lnTo>
                <a:lnTo>
                  <a:pt x="530" y="488"/>
                </a:lnTo>
                <a:lnTo>
                  <a:pt x="530" y="488"/>
                </a:lnTo>
                <a:lnTo>
                  <a:pt x="531" y="486"/>
                </a:lnTo>
                <a:lnTo>
                  <a:pt x="533" y="485"/>
                </a:lnTo>
                <a:lnTo>
                  <a:pt x="541" y="485"/>
                </a:lnTo>
                <a:lnTo>
                  <a:pt x="556" y="486"/>
                </a:lnTo>
                <a:lnTo>
                  <a:pt x="556" y="486"/>
                </a:lnTo>
                <a:close/>
                <a:moveTo>
                  <a:pt x="503" y="486"/>
                </a:moveTo>
                <a:lnTo>
                  <a:pt x="503" y="486"/>
                </a:lnTo>
                <a:lnTo>
                  <a:pt x="483" y="502"/>
                </a:lnTo>
                <a:lnTo>
                  <a:pt x="465" y="519"/>
                </a:lnTo>
                <a:lnTo>
                  <a:pt x="448" y="537"/>
                </a:lnTo>
                <a:lnTo>
                  <a:pt x="433" y="558"/>
                </a:lnTo>
                <a:lnTo>
                  <a:pt x="433" y="558"/>
                </a:lnTo>
                <a:lnTo>
                  <a:pt x="443" y="540"/>
                </a:lnTo>
                <a:lnTo>
                  <a:pt x="452" y="524"/>
                </a:lnTo>
                <a:lnTo>
                  <a:pt x="464" y="509"/>
                </a:lnTo>
                <a:lnTo>
                  <a:pt x="474" y="492"/>
                </a:lnTo>
                <a:lnTo>
                  <a:pt x="474" y="492"/>
                </a:lnTo>
                <a:lnTo>
                  <a:pt x="478" y="488"/>
                </a:lnTo>
                <a:lnTo>
                  <a:pt x="479" y="485"/>
                </a:lnTo>
                <a:lnTo>
                  <a:pt x="482" y="484"/>
                </a:lnTo>
                <a:lnTo>
                  <a:pt x="482" y="484"/>
                </a:lnTo>
                <a:lnTo>
                  <a:pt x="488" y="484"/>
                </a:lnTo>
                <a:lnTo>
                  <a:pt x="493" y="485"/>
                </a:lnTo>
                <a:lnTo>
                  <a:pt x="503" y="486"/>
                </a:lnTo>
                <a:lnTo>
                  <a:pt x="503" y="486"/>
                </a:lnTo>
                <a:close/>
                <a:moveTo>
                  <a:pt x="458" y="485"/>
                </a:moveTo>
                <a:lnTo>
                  <a:pt x="458" y="485"/>
                </a:lnTo>
                <a:lnTo>
                  <a:pt x="441" y="498"/>
                </a:lnTo>
                <a:lnTo>
                  <a:pt x="426" y="512"/>
                </a:lnTo>
                <a:lnTo>
                  <a:pt x="410" y="527"/>
                </a:lnTo>
                <a:lnTo>
                  <a:pt x="396" y="543"/>
                </a:lnTo>
                <a:lnTo>
                  <a:pt x="430" y="484"/>
                </a:lnTo>
                <a:lnTo>
                  <a:pt x="430" y="484"/>
                </a:lnTo>
                <a:lnTo>
                  <a:pt x="431" y="482"/>
                </a:lnTo>
                <a:lnTo>
                  <a:pt x="434" y="481"/>
                </a:lnTo>
                <a:lnTo>
                  <a:pt x="441" y="481"/>
                </a:lnTo>
                <a:lnTo>
                  <a:pt x="450" y="482"/>
                </a:lnTo>
                <a:lnTo>
                  <a:pt x="458" y="485"/>
                </a:lnTo>
                <a:lnTo>
                  <a:pt x="458" y="485"/>
                </a:lnTo>
                <a:close/>
                <a:moveTo>
                  <a:pt x="407" y="479"/>
                </a:moveTo>
                <a:lnTo>
                  <a:pt x="407" y="479"/>
                </a:lnTo>
                <a:lnTo>
                  <a:pt x="393" y="492"/>
                </a:lnTo>
                <a:lnTo>
                  <a:pt x="381" y="506"/>
                </a:lnTo>
                <a:lnTo>
                  <a:pt x="355" y="533"/>
                </a:lnTo>
                <a:lnTo>
                  <a:pt x="355" y="533"/>
                </a:lnTo>
                <a:lnTo>
                  <a:pt x="364" y="520"/>
                </a:lnTo>
                <a:lnTo>
                  <a:pt x="374" y="506"/>
                </a:lnTo>
                <a:lnTo>
                  <a:pt x="382" y="492"/>
                </a:lnTo>
                <a:lnTo>
                  <a:pt x="391" y="479"/>
                </a:lnTo>
                <a:lnTo>
                  <a:pt x="407" y="479"/>
                </a:lnTo>
                <a:close/>
                <a:moveTo>
                  <a:pt x="332" y="469"/>
                </a:moveTo>
                <a:lnTo>
                  <a:pt x="332" y="469"/>
                </a:lnTo>
                <a:lnTo>
                  <a:pt x="315" y="486"/>
                </a:lnTo>
                <a:lnTo>
                  <a:pt x="298" y="505"/>
                </a:lnTo>
                <a:lnTo>
                  <a:pt x="282" y="523"/>
                </a:lnTo>
                <a:lnTo>
                  <a:pt x="267" y="541"/>
                </a:lnTo>
                <a:lnTo>
                  <a:pt x="302" y="471"/>
                </a:lnTo>
                <a:lnTo>
                  <a:pt x="302" y="471"/>
                </a:lnTo>
                <a:lnTo>
                  <a:pt x="313" y="471"/>
                </a:lnTo>
                <a:lnTo>
                  <a:pt x="332" y="469"/>
                </a:lnTo>
                <a:lnTo>
                  <a:pt x="332" y="469"/>
                </a:lnTo>
                <a:close/>
                <a:moveTo>
                  <a:pt x="244" y="482"/>
                </a:moveTo>
                <a:lnTo>
                  <a:pt x="244" y="482"/>
                </a:lnTo>
                <a:lnTo>
                  <a:pt x="249" y="475"/>
                </a:lnTo>
                <a:lnTo>
                  <a:pt x="253" y="472"/>
                </a:lnTo>
                <a:lnTo>
                  <a:pt x="257" y="472"/>
                </a:lnTo>
                <a:lnTo>
                  <a:pt x="261" y="472"/>
                </a:lnTo>
                <a:lnTo>
                  <a:pt x="261" y="472"/>
                </a:lnTo>
                <a:lnTo>
                  <a:pt x="277" y="472"/>
                </a:lnTo>
                <a:lnTo>
                  <a:pt x="294" y="471"/>
                </a:lnTo>
                <a:lnTo>
                  <a:pt x="294" y="471"/>
                </a:lnTo>
                <a:lnTo>
                  <a:pt x="268" y="498"/>
                </a:lnTo>
                <a:lnTo>
                  <a:pt x="244" y="526"/>
                </a:lnTo>
                <a:lnTo>
                  <a:pt x="223" y="554"/>
                </a:lnTo>
                <a:lnTo>
                  <a:pt x="202" y="585"/>
                </a:lnTo>
                <a:lnTo>
                  <a:pt x="202" y="585"/>
                </a:lnTo>
                <a:lnTo>
                  <a:pt x="198" y="589"/>
                </a:lnTo>
                <a:lnTo>
                  <a:pt x="194" y="595"/>
                </a:lnTo>
                <a:lnTo>
                  <a:pt x="187" y="599"/>
                </a:lnTo>
                <a:lnTo>
                  <a:pt x="180" y="602"/>
                </a:lnTo>
                <a:lnTo>
                  <a:pt x="244" y="482"/>
                </a:lnTo>
                <a:close/>
                <a:moveTo>
                  <a:pt x="195" y="600"/>
                </a:moveTo>
                <a:lnTo>
                  <a:pt x="274" y="502"/>
                </a:lnTo>
                <a:lnTo>
                  <a:pt x="274" y="502"/>
                </a:lnTo>
                <a:lnTo>
                  <a:pt x="275" y="510"/>
                </a:lnTo>
                <a:lnTo>
                  <a:pt x="274" y="517"/>
                </a:lnTo>
                <a:lnTo>
                  <a:pt x="273" y="520"/>
                </a:lnTo>
                <a:lnTo>
                  <a:pt x="270" y="521"/>
                </a:lnTo>
                <a:lnTo>
                  <a:pt x="270" y="521"/>
                </a:lnTo>
                <a:lnTo>
                  <a:pt x="270" y="519"/>
                </a:lnTo>
                <a:lnTo>
                  <a:pt x="270" y="519"/>
                </a:lnTo>
                <a:lnTo>
                  <a:pt x="267" y="520"/>
                </a:lnTo>
                <a:lnTo>
                  <a:pt x="266" y="523"/>
                </a:lnTo>
                <a:lnTo>
                  <a:pt x="264" y="524"/>
                </a:lnTo>
                <a:lnTo>
                  <a:pt x="266" y="526"/>
                </a:lnTo>
                <a:lnTo>
                  <a:pt x="225" y="600"/>
                </a:lnTo>
                <a:lnTo>
                  <a:pt x="225" y="600"/>
                </a:lnTo>
                <a:lnTo>
                  <a:pt x="223" y="602"/>
                </a:lnTo>
                <a:lnTo>
                  <a:pt x="219" y="603"/>
                </a:lnTo>
                <a:lnTo>
                  <a:pt x="212" y="603"/>
                </a:lnTo>
                <a:lnTo>
                  <a:pt x="195" y="600"/>
                </a:lnTo>
                <a:lnTo>
                  <a:pt x="195" y="600"/>
                </a:lnTo>
                <a:close/>
                <a:moveTo>
                  <a:pt x="237" y="599"/>
                </a:moveTo>
                <a:lnTo>
                  <a:pt x="251" y="575"/>
                </a:lnTo>
                <a:lnTo>
                  <a:pt x="251" y="575"/>
                </a:lnTo>
                <a:lnTo>
                  <a:pt x="254" y="575"/>
                </a:lnTo>
                <a:lnTo>
                  <a:pt x="257" y="572"/>
                </a:lnTo>
                <a:lnTo>
                  <a:pt x="257" y="572"/>
                </a:lnTo>
                <a:lnTo>
                  <a:pt x="270" y="552"/>
                </a:lnTo>
                <a:lnTo>
                  <a:pt x="285" y="533"/>
                </a:lnTo>
                <a:lnTo>
                  <a:pt x="301" y="514"/>
                </a:lnTo>
                <a:lnTo>
                  <a:pt x="318" y="496"/>
                </a:lnTo>
                <a:lnTo>
                  <a:pt x="318" y="496"/>
                </a:lnTo>
                <a:lnTo>
                  <a:pt x="318" y="500"/>
                </a:lnTo>
                <a:lnTo>
                  <a:pt x="318" y="500"/>
                </a:lnTo>
                <a:lnTo>
                  <a:pt x="306" y="523"/>
                </a:lnTo>
                <a:lnTo>
                  <a:pt x="295" y="545"/>
                </a:lnTo>
                <a:lnTo>
                  <a:pt x="268" y="590"/>
                </a:lnTo>
                <a:lnTo>
                  <a:pt x="268" y="590"/>
                </a:lnTo>
                <a:lnTo>
                  <a:pt x="266" y="595"/>
                </a:lnTo>
                <a:lnTo>
                  <a:pt x="261" y="597"/>
                </a:lnTo>
                <a:lnTo>
                  <a:pt x="259" y="599"/>
                </a:lnTo>
                <a:lnTo>
                  <a:pt x="254" y="599"/>
                </a:lnTo>
                <a:lnTo>
                  <a:pt x="246" y="599"/>
                </a:lnTo>
                <a:lnTo>
                  <a:pt x="237" y="599"/>
                </a:lnTo>
                <a:lnTo>
                  <a:pt x="237" y="599"/>
                </a:lnTo>
                <a:close/>
                <a:moveTo>
                  <a:pt x="305" y="599"/>
                </a:moveTo>
                <a:lnTo>
                  <a:pt x="305" y="599"/>
                </a:lnTo>
                <a:lnTo>
                  <a:pt x="289" y="599"/>
                </a:lnTo>
                <a:lnTo>
                  <a:pt x="271" y="602"/>
                </a:lnTo>
                <a:lnTo>
                  <a:pt x="298" y="562"/>
                </a:lnTo>
                <a:lnTo>
                  <a:pt x="298" y="562"/>
                </a:lnTo>
                <a:lnTo>
                  <a:pt x="296" y="561"/>
                </a:lnTo>
                <a:lnTo>
                  <a:pt x="295" y="559"/>
                </a:lnTo>
                <a:lnTo>
                  <a:pt x="295" y="559"/>
                </a:lnTo>
                <a:lnTo>
                  <a:pt x="298" y="554"/>
                </a:lnTo>
                <a:lnTo>
                  <a:pt x="301" y="548"/>
                </a:lnTo>
                <a:lnTo>
                  <a:pt x="305" y="543"/>
                </a:lnTo>
                <a:lnTo>
                  <a:pt x="308" y="537"/>
                </a:lnTo>
                <a:lnTo>
                  <a:pt x="308" y="537"/>
                </a:lnTo>
                <a:lnTo>
                  <a:pt x="318" y="521"/>
                </a:lnTo>
                <a:lnTo>
                  <a:pt x="325" y="506"/>
                </a:lnTo>
                <a:lnTo>
                  <a:pt x="340" y="472"/>
                </a:lnTo>
                <a:lnTo>
                  <a:pt x="340" y="472"/>
                </a:lnTo>
                <a:lnTo>
                  <a:pt x="346" y="474"/>
                </a:lnTo>
                <a:lnTo>
                  <a:pt x="353" y="474"/>
                </a:lnTo>
                <a:lnTo>
                  <a:pt x="360" y="475"/>
                </a:lnTo>
                <a:lnTo>
                  <a:pt x="367" y="477"/>
                </a:lnTo>
                <a:lnTo>
                  <a:pt x="367" y="477"/>
                </a:lnTo>
                <a:lnTo>
                  <a:pt x="351" y="491"/>
                </a:lnTo>
                <a:lnTo>
                  <a:pt x="337" y="506"/>
                </a:lnTo>
                <a:lnTo>
                  <a:pt x="308" y="537"/>
                </a:lnTo>
                <a:lnTo>
                  <a:pt x="308" y="537"/>
                </a:lnTo>
                <a:lnTo>
                  <a:pt x="308" y="538"/>
                </a:lnTo>
                <a:lnTo>
                  <a:pt x="309" y="541"/>
                </a:lnTo>
                <a:lnTo>
                  <a:pt x="309" y="541"/>
                </a:lnTo>
                <a:lnTo>
                  <a:pt x="303" y="551"/>
                </a:lnTo>
                <a:lnTo>
                  <a:pt x="301" y="562"/>
                </a:lnTo>
                <a:lnTo>
                  <a:pt x="301" y="562"/>
                </a:lnTo>
                <a:lnTo>
                  <a:pt x="318" y="540"/>
                </a:lnTo>
                <a:lnTo>
                  <a:pt x="337" y="517"/>
                </a:lnTo>
                <a:lnTo>
                  <a:pt x="358" y="496"/>
                </a:lnTo>
                <a:lnTo>
                  <a:pt x="370" y="486"/>
                </a:lnTo>
                <a:lnTo>
                  <a:pt x="382" y="477"/>
                </a:lnTo>
                <a:lnTo>
                  <a:pt x="382" y="477"/>
                </a:lnTo>
                <a:lnTo>
                  <a:pt x="379" y="484"/>
                </a:lnTo>
                <a:lnTo>
                  <a:pt x="377" y="489"/>
                </a:lnTo>
                <a:lnTo>
                  <a:pt x="368" y="499"/>
                </a:lnTo>
                <a:lnTo>
                  <a:pt x="361" y="509"/>
                </a:lnTo>
                <a:lnTo>
                  <a:pt x="354" y="520"/>
                </a:lnTo>
                <a:lnTo>
                  <a:pt x="355" y="523"/>
                </a:lnTo>
                <a:lnTo>
                  <a:pt x="355" y="523"/>
                </a:lnTo>
                <a:lnTo>
                  <a:pt x="343" y="540"/>
                </a:lnTo>
                <a:lnTo>
                  <a:pt x="329" y="558"/>
                </a:lnTo>
                <a:lnTo>
                  <a:pt x="316" y="579"/>
                </a:lnTo>
                <a:lnTo>
                  <a:pt x="305" y="599"/>
                </a:lnTo>
                <a:lnTo>
                  <a:pt x="305" y="599"/>
                </a:lnTo>
                <a:close/>
                <a:moveTo>
                  <a:pt x="319" y="602"/>
                </a:moveTo>
                <a:lnTo>
                  <a:pt x="319" y="602"/>
                </a:lnTo>
                <a:lnTo>
                  <a:pt x="322" y="595"/>
                </a:lnTo>
                <a:lnTo>
                  <a:pt x="325" y="588"/>
                </a:lnTo>
                <a:lnTo>
                  <a:pt x="327" y="581"/>
                </a:lnTo>
                <a:lnTo>
                  <a:pt x="334" y="576"/>
                </a:lnTo>
                <a:lnTo>
                  <a:pt x="333" y="573"/>
                </a:lnTo>
                <a:lnTo>
                  <a:pt x="333" y="573"/>
                </a:lnTo>
                <a:lnTo>
                  <a:pt x="334" y="566"/>
                </a:lnTo>
                <a:lnTo>
                  <a:pt x="336" y="564"/>
                </a:lnTo>
                <a:lnTo>
                  <a:pt x="339" y="562"/>
                </a:lnTo>
                <a:lnTo>
                  <a:pt x="339" y="562"/>
                </a:lnTo>
                <a:lnTo>
                  <a:pt x="337" y="566"/>
                </a:lnTo>
                <a:lnTo>
                  <a:pt x="337" y="568"/>
                </a:lnTo>
                <a:lnTo>
                  <a:pt x="339" y="568"/>
                </a:lnTo>
                <a:lnTo>
                  <a:pt x="343" y="565"/>
                </a:lnTo>
                <a:lnTo>
                  <a:pt x="344" y="564"/>
                </a:lnTo>
                <a:lnTo>
                  <a:pt x="344" y="564"/>
                </a:lnTo>
                <a:lnTo>
                  <a:pt x="363" y="541"/>
                </a:lnTo>
                <a:lnTo>
                  <a:pt x="381" y="520"/>
                </a:lnTo>
                <a:lnTo>
                  <a:pt x="399" y="500"/>
                </a:lnTo>
                <a:lnTo>
                  <a:pt x="419" y="482"/>
                </a:lnTo>
                <a:lnTo>
                  <a:pt x="419" y="482"/>
                </a:lnTo>
                <a:lnTo>
                  <a:pt x="420" y="482"/>
                </a:lnTo>
                <a:lnTo>
                  <a:pt x="420" y="482"/>
                </a:lnTo>
                <a:lnTo>
                  <a:pt x="419" y="488"/>
                </a:lnTo>
                <a:lnTo>
                  <a:pt x="416" y="499"/>
                </a:lnTo>
                <a:lnTo>
                  <a:pt x="416" y="499"/>
                </a:lnTo>
                <a:lnTo>
                  <a:pt x="413" y="499"/>
                </a:lnTo>
                <a:lnTo>
                  <a:pt x="412" y="500"/>
                </a:lnTo>
                <a:lnTo>
                  <a:pt x="406" y="506"/>
                </a:lnTo>
                <a:lnTo>
                  <a:pt x="402" y="513"/>
                </a:lnTo>
                <a:lnTo>
                  <a:pt x="399" y="521"/>
                </a:lnTo>
                <a:lnTo>
                  <a:pt x="400" y="524"/>
                </a:lnTo>
                <a:lnTo>
                  <a:pt x="400" y="524"/>
                </a:lnTo>
                <a:lnTo>
                  <a:pt x="386" y="541"/>
                </a:lnTo>
                <a:lnTo>
                  <a:pt x="372" y="561"/>
                </a:lnTo>
                <a:lnTo>
                  <a:pt x="360" y="582"/>
                </a:lnTo>
                <a:lnTo>
                  <a:pt x="347" y="602"/>
                </a:lnTo>
                <a:lnTo>
                  <a:pt x="319" y="602"/>
                </a:lnTo>
                <a:close/>
                <a:moveTo>
                  <a:pt x="361" y="602"/>
                </a:moveTo>
                <a:lnTo>
                  <a:pt x="361" y="602"/>
                </a:lnTo>
                <a:lnTo>
                  <a:pt x="363" y="597"/>
                </a:lnTo>
                <a:lnTo>
                  <a:pt x="365" y="593"/>
                </a:lnTo>
                <a:lnTo>
                  <a:pt x="371" y="585"/>
                </a:lnTo>
                <a:lnTo>
                  <a:pt x="378" y="578"/>
                </a:lnTo>
                <a:lnTo>
                  <a:pt x="384" y="569"/>
                </a:lnTo>
                <a:lnTo>
                  <a:pt x="379" y="571"/>
                </a:lnTo>
                <a:lnTo>
                  <a:pt x="379" y="571"/>
                </a:lnTo>
                <a:lnTo>
                  <a:pt x="381" y="565"/>
                </a:lnTo>
                <a:lnTo>
                  <a:pt x="384" y="561"/>
                </a:lnTo>
                <a:lnTo>
                  <a:pt x="389" y="552"/>
                </a:lnTo>
                <a:lnTo>
                  <a:pt x="389" y="552"/>
                </a:lnTo>
                <a:lnTo>
                  <a:pt x="389" y="557"/>
                </a:lnTo>
                <a:lnTo>
                  <a:pt x="388" y="559"/>
                </a:lnTo>
                <a:lnTo>
                  <a:pt x="385" y="564"/>
                </a:lnTo>
                <a:lnTo>
                  <a:pt x="384" y="569"/>
                </a:lnTo>
                <a:lnTo>
                  <a:pt x="384" y="569"/>
                </a:lnTo>
                <a:lnTo>
                  <a:pt x="402" y="548"/>
                </a:lnTo>
                <a:lnTo>
                  <a:pt x="420" y="529"/>
                </a:lnTo>
                <a:lnTo>
                  <a:pt x="441" y="507"/>
                </a:lnTo>
                <a:lnTo>
                  <a:pt x="452" y="499"/>
                </a:lnTo>
                <a:lnTo>
                  <a:pt x="465" y="491"/>
                </a:lnTo>
                <a:lnTo>
                  <a:pt x="465" y="491"/>
                </a:lnTo>
                <a:lnTo>
                  <a:pt x="459" y="500"/>
                </a:lnTo>
                <a:lnTo>
                  <a:pt x="455" y="509"/>
                </a:lnTo>
                <a:lnTo>
                  <a:pt x="452" y="516"/>
                </a:lnTo>
                <a:lnTo>
                  <a:pt x="447" y="523"/>
                </a:lnTo>
                <a:lnTo>
                  <a:pt x="447" y="523"/>
                </a:lnTo>
                <a:lnTo>
                  <a:pt x="445" y="519"/>
                </a:lnTo>
                <a:lnTo>
                  <a:pt x="445" y="521"/>
                </a:lnTo>
                <a:lnTo>
                  <a:pt x="445" y="521"/>
                </a:lnTo>
                <a:lnTo>
                  <a:pt x="443" y="523"/>
                </a:lnTo>
                <a:lnTo>
                  <a:pt x="443" y="524"/>
                </a:lnTo>
                <a:lnTo>
                  <a:pt x="444" y="529"/>
                </a:lnTo>
                <a:lnTo>
                  <a:pt x="444" y="529"/>
                </a:lnTo>
                <a:lnTo>
                  <a:pt x="434" y="543"/>
                </a:lnTo>
                <a:lnTo>
                  <a:pt x="423" y="557"/>
                </a:lnTo>
                <a:lnTo>
                  <a:pt x="413" y="571"/>
                </a:lnTo>
                <a:lnTo>
                  <a:pt x="403" y="586"/>
                </a:lnTo>
                <a:lnTo>
                  <a:pt x="403" y="586"/>
                </a:lnTo>
                <a:lnTo>
                  <a:pt x="403" y="590"/>
                </a:lnTo>
                <a:lnTo>
                  <a:pt x="403" y="596"/>
                </a:lnTo>
                <a:lnTo>
                  <a:pt x="403" y="597"/>
                </a:lnTo>
                <a:lnTo>
                  <a:pt x="405" y="599"/>
                </a:lnTo>
                <a:lnTo>
                  <a:pt x="406" y="597"/>
                </a:lnTo>
                <a:lnTo>
                  <a:pt x="407" y="596"/>
                </a:lnTo>
                <a:lnTo>
                  <a:pt x="407" y="596"/>
                </a:lnTo>
                <a:lnTo>
                  <a:pt x="419" y="579"/>
                </a:lnTo>
                <a:lnTo>
                  <a:pt x="430" y="565"/>
                </a:lnTo>
                <a:lnTo>
                  <a:pt x="443" y="551"/>
                </a:lnTo>
                <a:lnTo>
                  <a:pt x="455" y="537"/>
                </a:lnTo>
                <a:lnTo>
                  <a:pt x="469" y="524"/>
                </a:lnTo>
                <a:lnTo>
                  <a:pt x="485" y="513"/>
                </a:lnTo>
                <a:lnTo>
                  <a:pt x="516" y="491"/>
                </a:lnTo>
                <a:lnTo>
                  <a:pt x="444" y="603"/>
                </a:lnTo>
                <a:lnTo>
                  <a:pt x="444" y="603"/>
                </a:lnTo>
                <a:lnTo>
                  <a:pt x="402" y="602"/>
                </a:lnTo>
                <a:lnTo>
                  <a:pt x="381" y="602"/>
                </a:lnTo>
                <a:lnTo>
                  <a:pt x="361" y="602"/>
                </a:lnTo>
                <a:lnTo>
                  <a:pt x="361" y="602"/>
                </a:lnTo>
                <a:close/>
                <a:moveTo>
                  <a:pt x="513" y="589"/>
                </a:moveTo>
                <a:lnTo>
                  <a:pt x="513" y="589"/>
                </a:lnTo>
                <a:lnTo>
                  <a:pt x="520" y="578"/>
                </a:lnTo>
                <a:lnTo>
                  <a:pt x="527" y="565"/>
                </a:lnTo>
                <a:lnTo>
                  <a:pt x="533" y="552"/>
                </a:lnTo>
                <a:lnTo>
                  <a:pt x="538" y="537"/>
                </a:lnTo>
                <a:lnTo>
                  <a:pt x="538" y="537"/>
                </a:lnTo>
                <a:lnTo>
                  <a:pt x="526" y="551"/>
                </a:lnTo>
                <a:lnTo>
                  <a:pt x="514" y="566"/>
                </a:lnTo>
                <a:lnTo>
                  <a:pt x="503" y="583"/>
                </a:lnTo>
                <a:lnTo>
                  <a:pt x="495" y="602"/>
                </a:lnTo>
                <a:lnTo>
                  <a:pt x="461" y="600"/>
                </a:lnTo>
                <a:lnTo>
                  <a:pt x="461" y="600"/>
                </a:lnTo>
                <a:lnTo>
                  <a:pt x="465" y="593"/>
                </a:lnTo>
                <a:lnTo>
                  <a:pt x="469" y="588"/>
                </a:lnTo>
                <a:lnTo>
                  <a:pt x="475" y="582"/>
                </a:lnTo>
                <a:lnTo>
                  <a:pt x="479" y="575"/>
                </a:lnTo>
                <a:lnTo>
                  <a:pt x="483" y="571"/>
                </a:lnTo>
                <a:lnTo>
                  <a:pt x="479" y="571"/>
                </a:lnTo>
                <a:lnTo>
                  <a:pt x="479" y="571"/>
                </a:lnTo>
                <a:lnTo>
                  <a:pt x="479" y="566"/>
                </a:lnTo>
                <a:lnTo>
                  <a:pt x="481" y="562"/>
                </a:lnTo>
                <a:lnTo>
                  <a:pt x="483" y="558"/>
                </a:lnTo>
                <a:lnTo>
                  <a:pt x="489" y="558"/>
                </a:lnTo>
                <a:lnTo>
                  <a:pt x="483" y="571"/>
                </a:lnTo>
                <a:lnTo>
                  <a:pt x="483" y="571"/>
                </a:lnTo>
                <a:lnTo>
                  <a:pt x="500" y="551"/>
                </a:lnTo>
                <a:lnTo>
                  <a:pt x="520" y="530"/>
                </a:lnTo>
                <a:lnTo>
                  <a:pt x="541" y="510"/>
                </a:lnTo>
                <a:lnTo>
                  <a:pt x="563" y="492"/>
                </a:lnTo>
                <a:lnTo>
                  <a:pt x="552" y="514"/>
                </a:lnTo>
                <a:lnTo>
                  <a:pt x="552" y="514"/>
                </a:lnTo>
                <a:lnTo>
                  <a:pt x="547" y="519"/>
                </a:lnTo>
                <a:lnTo>
                  <a:pt x="541" y="524"/>
                </a:lnTo>
                <a:lnTo>
                  <a:pt x="540" y="527"/>
                </a:lnTo>
                <a:lnTo>
                  <a:pt x="538" y="531"/>
                </a:lnTo>
                <a:lnTo>
                  <a:pt x="540" y="534"/>
                </a:lnTo>
                <a:lnTo>
                  <a:pt x="542" y="537"/>
                </a:lnTo>
                <a:lnTo>
                  <a:pt x="542" y="537"/>
                </a:lnTo>
                <a:lnTo>
                  <a:pt x="551" y="526"/>
                </a:lnTo>
                <a:lnTo>
                  <a:pt x="562" y="513"/>
                </a:lnTo>
                <a:lnTo>
                  <a:pt x="579" y="488"/>
                </a:lnTo>
                <a:lnTo>
                  <a:pt x="579" y="488"/>
                </a:lnTo>
                <a:lnTo>
                  <a:pt x="580" y="486"/>
                </a:lnTo>
                <a:lnTo>
                  <a:pt x="583" y="485"/>
                </a:lnTo>
                <a:lnTo>
                  <a:pt x="586" y="486"/>
                </a:lnTo>
                <a:lnTo>
                  <a:pt x="589" y="489"/>
                </a:lnTo>
                <a:lnTo>
                  <a:pt x="589" y="491"/>
                </a:lnTo>
                <a:lnTo>
                  <a:pt x="589" y="493"/>
                </a:lnTo>
                <a:lnTo>
                  <a:pt x="589" y="493"/>
                </a:lnTo>
                <a:lnTo>
                  <a:pt x="569" y="519"/>
                </a:lnTo>
                <a:lnTo>
                  <a:pt x="551" y="545"/>
                </a:lnTo>
                <a:lnTo>
                  <a:pt x="534" y="572"/>
                </a:lnTo>
                <a:lnTo>
                  <a:pt x="518" y="599"/>
                </a:lnTo>
                <a:lnTo>
                  <a:pt x="518" y="599"/>
                </a:lnTo>
                <a:lnTo>
                  <a:pt x="516" y="602"/>
                </a:lnTo>
                <a:lnTo>
                  <a:pt x="514" y="602"/>
                </a:lnTo>
                <a:lnTo>
                  <a:pt x="513" y="602"/>
                </a:lnTo>
                <a:lnTo>
                  <a:pt x="511" y="600"/>
                </a:lnTo>
                <a:lnTo>
                  <a:pt x="510" y="595"/>
                </a:lnTo>
                <a:lnTo>
                  <a:pt x="511" y="592"/>
                </a:lnTo>
                <a:lnTo>
                  <a:pt x="513" y="589"/>
                </a:lnTo>
                <a:lnTo>
                  <a:pt x="513" y="589"/>
                </a:lnTo>
                <a:close/>
                <a:moveTo>
                  <a:pt x="542" y="600"/>
                </a:moveTo>
                <a:lnTo>
                  <a:pt x="542" y="600"/>
                </a:lnTo>
                <a:lnTo>
                  <a:pt x="541" y="599"/>
                </a:lnTo>
                <a:lnTo>
                  <a:pt x="541" y="597"/>
                </a:lnTo>
                <a:lnTo>
                  <a:pt x="542" y="593"/>
                </a:lnTo>
                <a:lnTo>
                  <a:pt x="544" y="592"/>
                </a:lnTo>
                <a:lnTo>
                  <a:pt x="542" y="590"/>
                </a:lnTo>
                <a:lnTo>
                  <a:pt x="540" y="590"/>
                </a:lnTo>
                <a:lnTo>
                  <a:pt x="535" y="592"/>
                </a:lnTo>
                <a:lnTo>
                  <a:pt x="535" y="592"/>
                </a:lnTo>
                <a:lnTo>
                  <a:pt x="549" y="566"/>
                </a:lnTo>
                <a:lnTo>
                  <a:pt x="565" y="540"/>
                </a:lnTo>
                <a:lnTo>
                  <a:pt x="583" y="513"/>
                </a:lnTo>
                <a:lnTo>
                  <a:pt x="600" y="489"/>
                </a:lnTo>
                <a:lnTo>
                  <a:pt x="600" y="489"/>
                </a:lnTo>
                <a:lnTo>
                  <a:pt x="601" y="488"/>
                </a:lnTo>
                <a:lnTo>
                  <a:pt x="604" y="486"/>
                </a:lnTo>
                <a:lnTo>
                  <a:pt x="611" y="486"/>
                </a:lnTo>
                <a:lnTo>
                  <a:pt x="630" y="488"/>
                </a:lnTo>
                <a:lnTo>
                  <a:pt x="630" y="488"/>
                </a:lnTo>
                <a:lnTo>
                  <a:pt x="606" y="510"/>
                </a:lnTo>
                <a:lnTo>
                  <a:pt x="585" y="533"/>
                </a:lnTo>
                <a:lnTo>
                  <a:pt x="575" y="545"/>
                </a:lnTo>
                <a:lnTo>
                  <a:pt x="565" y="558"/>
                </a:lnTo>
                <a:lnTo>
                  <a:pt x="556" y="571"/>
                </a:lnTo>
                <a:lnTo>
                  <a:pt x="548" y="585"/>
                </a:lnTo>
                <a:lnTo>
                  <a:pt x="548" y="585"/>
                </a:lnTo>
                <a:lnTo>
                  <a:pt x="590" y="537"/>
                </a:lnTo>
                <a:lnTo>
                  <a:pt x="613" y="513"/>
                </a:lnTo>
                <a:lnTo>
                  <a:pt x="637" y="491"/>
                </a:lnTo>
                <a:lnTo>
                  <a:pt x="637" y="491"/>
                </a:lnTo>
                <a:lnTo>
                  <a:pt x="637" y="495"/>
                </a:lnTo>
                <a:lnTo>
                  <a:pt x="637" y="499"/>
                </a:lnTo>
                <a:lnTo>
                  <a:pt x="632" y="506"/>
                </a:lnTo>
                <a:lnTo>
                  <a:pt x="628" y="513"/>
                </a:lnTo>
                <a:lnTo>
                  <a:pt x="624" y="519"/>
                </a:lnTo>
                <a:lnTo>
                  <a:pt x="624" y="519"/>
                </a:lnTo>
                <a:lnTo>
                  <a:pt x="622" y="520"/>
                </a:lnTo>
                <a:lnTo>
                  <a:pt x="621" y="520"/>
                </a:lnTo>
                <a:lnTo>
                  <a:pt x="620" y="521"/>
                </a:lnTo>
                <a:lnTo>
                  <a:pt x="569" y="600"/>
                </a:lnTo>
                <a:lnTo>
                  <a:pt x="569" y="600"/>
                </a:lnTo>
                <a:lnTo>
                  <a:pt x="563" y="602"/>
                </a:lnTo>
                <a:lnTo>
                  <a:pt x="555" y="602"/>
                </a:lnTo>
                <a:lnTo>
                  <a:pt x="547" y="602"/>
                </a:lnTo>
                <a:lnTo>
                  <a:pt x="542" y="600"/>
                </a:lnTo>
                <a:lnTo>
                  <a:pt x="542" y="600"/>
                </a:lnTo>
                <a:close/>
                <a:moveTo>
                  <a:pt x="592" y="597"/>
                </a:moveTo>
                <a:lnTo>
                  <a:pt x="600" y="585"/>
                </a:lnTo>
                <a:lnTo>
                  <a:pt x="600" y="585"/>
                </a:lnTo>
                <a:lnTo>
                  <a:pt x="597" y="586"/>
                </a:lnTo>
                <a:lnTo>
                  <a:pt x="593" y="589"/>
                </a:lnTo>
                <a:lnTo>
                  <a:pt x="590" y="592"/>
                </a:lnTo>
                <a:lnTo>
                  <a:pt x="587" y="592"/>
                </a:lnTo>
                <a:lnTo>
                  <a:pt x="585" y="592"/>
                </a:lnTo>
                <a:lnTo>
                  <a:pt x="646" y="491"/>
                </a:lnTo>
                <a:lnTo>
                  <a:pt x="646" y="491"/>
                </a:lnTo>
                <a:lnTo>
                  <a:pt x="648" y="488"/>
                </a:lnTo>
                <a:lnTo>
                  <a:pt x="651" y="488"/>
                </a:lnTo>
                <a:lnTo>
                  <a:pt x="658" y="486"/>
                </a:lnTo>
                <a:lnTo>
                  <a:pt x="667" y="486"/>
                </a:lnTo>
                <a:lnTo>
                  <a:pt x="676" y="489"/>
                </a:lnTo>
                <a:lnTo>
                  <a:pt x="676" y="489"/>
                </a:lnTo>
                <a:lnTo>
                  <a:pt x="658" y="507"/>
                </a:lnTo>
                <a:lnTo>
                  <a:pt x="638" y="527"/>
                </a:lnTo>
                <a:lnTo>
                  <a:pt x="621" y="550"/>
                </a:lnTo>
                <a:lnTo>
                  <a:pt x="614" y="561"/>
                </a:lnTo>
                <a:lnTo>
                  <a:pt x="607" y="573"/>
                </a:lnTo>
                <a:lnTo>
                  <a:pt x="607" y="573"/>
                </a:lnTo>
                <a:lnTo>
                  <a:pt x="607" y="569"/>
                </a:lnTo>
                <a:lnTo>
                  <a:pt x="607" y="568"/>
                </a:lnTo>
                <a:lnTo>
                  <a:pt x="606" y="568"/>
                </a:lnTo>
                <a:lnTo>
                  <a:pt x="604" y="568"/>
                </a:lnTo>
                <a:lnTo>
                  <a:pt x="601" y="572"/>
                </a:lnTo>
                <a:lnTo>
                  <a:pt x="601" y="573"/>
                </a:lnTo>
                <a:lnTo>
                  <a:pt x="601" y="575"/>
                </a:lnTo>
                <a:lnTo>
                  <a:pt x="601" y="575"/>
                </a:lnTo>
                <a:lnTo>
                  <a:pt x="599" y="576"/>
                </a:lnTo>
                <a:lnTo>
                  <a:pt x="596" y="578"/>
                </a:lnTo>
                <a:lnTo>
                  <a:pt x="596" y="579"/>
                </a:lnTo>
                <a:lnTo>
                  <a:pt x="596" y="581"/>
                </a:lnTo>
                <a:lnTo>
                  <a:pt x="600" y="585"/>
                </a:lnTo>
                <a:lnTo>
                  <a:pt x="666" y="509"/>
                </a:lnTo>
                <a:lnTo>
                  <a:pt x="666" y="509"/>
                </a:lnTo>
                <a:lnTo>
                  <a:pt x="673" y="505"/>
                </a:lnTo>
                <a:lnTo>
                  <a:pt x="676" y="503"/>
                </a:lnTo>
                <a:lnTo>
                  <a:pt x="677" y="505"/>
                </a:lnTo>
                <a:lnTo>
                  <a:pt x="677" y="506"/>
                </a:lnTo>
                <a:lnTo>
                  <a:pt x="677" y="506"/>
                </a:lnTo>
                <a:lnTo>
                  <a:pt x="676" y="510"/>
                </a:lnTo>
                <a:lnTo>
                  <a:pt x="674" y="514"/>
                </a:lnTo>
                <a:lnTo>
                  <a:pt x="669" y="521"/>
                </a:lnTo>
                <a:lnTo>
                  <a:pt x="666" y="524"/>
                </a:lnTo>
                <a:lnTo>
                  <a:pt x="666" y="524"/>
                </a:lnTo>
                <a:lnTo>
                  <a:pt x="665" y="526"/>
                </a:lnTo>
                <a:lnTo>
                  <a:pt x="663" y="527"/>
                </a:lnTo>
                <a:lnTo>
                  <a:pt x="662" y="530"/>
                </a:lnTo>
                <a:lnTo>
                  <a:pt x="662" y="530"/>
                </a:lnTo>
                <a:lnTo>
                  <a:pt x="662" y="534"/>
                </a:lnTo>
                <a:lnTo>
                  <a:pt x="662" y="534"/>
                </a:lnTo>
                <a:lnTo>
                  <a:pt x="652" y="543"/>
                </a:lnTo>
                <a:lnTo>
                  <a:pt x="644" y="554"/>
                </a:lnTo>
                <a:lnTo>
                  <a:pt x="630" y="576"/>
                </a:lnTo>
                <a:lnTo>
                  <a:pt x="630" y="576"/>
                </a:lnTo>
                <a:lnTo>
                  <a:pt x="624" y="585"/>
                </a:lnTo>
                <a:lnTo>
                  <a:pt x="620" y="590"/>
                </a:lnTo>
                <a:lnTo>
                  <a:pt x="615" y="595"/>
                </a:lnTo>
                <a:lnTo>
                  <a:pt x="610" y="599"/>
                </a:lnTo>
                <a:lnTo>
                  <a:pt x="604" y="600"/>
                </a:lnTo>
                <a:lnTo>
                  <a:pt x="599" y="600"/>
                </a:lnTo>
                <a:lnTo>
                  <a:pt x="592" y="597"/>
                </a:lnTo>
                <a:lnTo>
                  <a:pt x="592" y="597"/>
                </a:lnTo>
                <a:close/>
                <a:moveTo>
                  <a:pt x="693" y="488"/>
                </a:moveTo>
                <a:lnTo>
                  <a:pt x="725" y="488"/>
                </a:lnTo>
                <a:lnTo>
                  <a:pt x="725" y="488"/>
                </a:lnTo>
                <a:lnTo>
                  <a:pt x="704" y="507"/>
                </a:lnTo>
                <a:lnTo>
                  <a:pt x="683" y="529"/>
                </a:lnTo>
                <a:lnTo>
                  <a:pt x="672" y="538"/>
                </a:lnTo>
                <a:lnTo>
                  <a:pt x="662" y="550"/>
                </a:lnTo>
                <a:lnTo>
                  <a:pt x="653" y="561"/>
                </a:lnTo>
                <a:lnTo>
                  <a:pt x="646" y="573"/>
                </a:lnTo>
                <a:lnTo>
                  <a:pt x="646" y="573"/>
                </a:lnTo>
                <a:lnTo>
                  <a:pt x="651" y="562"/>
                </a:lnTo>
                <a:lnTo>
                  <a:pt x="656" y="551"/>
                </a:lnTo>
                <a:lnTo>
                  <a:pt x="667" y="530"/>
                </a:lnTo>
                <a:lnTo>
                  <a:pt x="681" y="510"/>
                </a:lnTo>
                <a:lnTo>
                  <a:pt x="693" y="488"/>
                </a:lnTo>
                <a:lnTo>
                  <a:pt x="693" y="488"/>
                </a:lnTo>
                <a:close/>
                <a:moveTo>
                  <a:pt x="684" y="602"/>
                </a:moveTo>
                <a:lnTo>
                  <a:pt x="710" y="568"/>
                </a:lnTo>
                <a:lnTo>
                  <a:pt x="710" y="568"/>
                </a:lnTo>
                <a:lnTo>
                  <a:pt x="708" y="566"/>
                </a:lnTo>
                <a:lnTo>
                  <a:pt x="708" y="565"/>
                </a:lnTo>
                <a:lnTo>
                  <a:pt x="711" y="558"/>
                </a:lnTo>
                <a:lnTo>
                  <a:pt x="715" y="551"/>
                </a:lnTo>
                <a:lnTo>
                  <a:pt x="715" y="548"/>
                </a:lnTo>
                <a:lnTo>
                  <a:pt x="714" y="547"/>
                </a:lnTo>
                <a:lnTo>
                  <a:pt x="714" y="541"/>
                </a:lnTo>
                <a:lnTo>
                  <a:pt x="714" y="541"/>
                </a:lnTo>
                <a:lnTo>
                  <a:pt x="703" y="554"/>
                </a:lnTo>
                <a:lnTo>
                  <a:pt x="691" y="569"/>
                </a:lnTo>
                <a:lnTo>
                  <a:pt x="683" y="586"/>
                </a:lnTo>
                <a:lnTo>
                  <a:pt x="674" y="602"/>
                </a:lnTo>
                <a:lnTo>
                  <a:pt x="627" y="602"/>
                </a:lnTo>
                <a:lnTo>
                  <a:pt x="627" y="602"/>
                </a:lnTo>
                <a:lnTo>
                  <a:pt x="681" y="543"/>
                </a:lnTo>
                <a:lnTo>
                  <a:pt x="710" y="514"/>
                </a:lnTo>
                <a:lnTo>
                  <a:pt x="739" y="486"/>
                </a:lnTo>
                <a:lnTo>
                  <a:pt x="739" y="486"/>
                </a:lnTo>
                <a:lnTo>
                  <a:pt x="736" y="496"/>
                </a:lnTo>
                <a:lnTo>
                  <a:pt x="732" y="507"/>
                </a:lnTo>
                <a:lnTo>
                  <a:pt x="728" y="514"/>
                </a:lnTo>
                <a:lnTo>
                  <a:pt x="726" y="514"/>
                </a:lnTo>
                <a:lnTo>
                  <a:pt x="726" y="513"/>
                </a:lnTo>
                <a:lnTo>
                  <a:pt x="726" y="513"/>
                </a:lnTo>
                <a:lnTo>
                  <a:pt x="718" y="523"/>
                </a:lnTo>
                <a:lnTo>
                  <a:pt x="715" y="529"/>
                </a:lnTo>
                <a:lnTo>
                  <a:pt x="715" y="531"/>
                </a:lnTo>
                <a:lnTo>
                  <a:pt x="717" y="533"/>
                </a:lnTo>
                <a:lnTo>
                  <a:pt x="717" y="533"/>
                </a:lnTo>
                <a:lnTo>
                  <a:pt x="726" y="524"/>
                </a:lnTo>
                <a:lnTo>
                  <a:pt x="735" y="513"/>
                </a:lnTo>
                <a:lnTo>
                  <a:pt x="742" y="502"/>
                </a:lnTo>
                <a:lnTo>
                  <a:pt x="748" y="488"/>
                </a:lnTo>
                <a:lnTo>
                  <a:pt x="748" y="488"/>
                </a:lnTo>
                <a:lnTo>
                  <a:pt x="760" y="491"/>
                </a:lnTo>
                <a:lnTo>
                  <a:pt x="767" y="491"/>
                </a:lnTo>
                <a:lnTo>
                  <a:pt x="774" y="491"/>
                </a:lnTo>
                <a:lnTo>
                  <a:pt x="774" y="491"/>
                </a:lnTo>
                <a:lnTo>
                  <a:pt x="757" y="506"/>
                </a:lnTo>
                <a:lnTo>
                  <a:pt x="739" y="524"/>
                </a:lnTo>
                <a:lnTo>
                  <a:pt x="731" y="534"/>
                </a:lnTo>
                <a:lnTo>
                  <a:pt x="722" y="545"/>
                </a:lnTo>
                <a:lnTo>
                  <a:pt x="715" y="557"/>
                </a:lnTo>
                <a:lnTo>
                  <a:pt x="710" y="568"/>
                </a:lnTo>
                <a:lnTo>
                  <a:pt x="710" y="568"/>
                </a:lnTo>
                <a:lnTo>
                  <a:pt x="726" y="550"/>
                </a:lnTo>
                <a:lnTo>
                  <a:pt x="745" y="531"/>
                </a:lnTo>
                <a:lnTo>
                  <a:pt x="764" y="514"/>
                </a:lnTo>
                <a:lnTo>
                  <a:pt x="784" y="499"/>
                </a:lnTo>
                <a:lnTo>
                  <a:pt x="784" y="499"/>
                </a:lnTo>
                <a:lnTo>
                  <a:pt x="780" y="507"/>
                </a:lnTo>
                <a:lnTo>
                  <a:pt x="773" y="516"/>
                </a:lnTo>
                <a:lnTo>
                  <a:pt x="767" y="524"/>
                </a:lnTo>
                <a:lnTo>
                  <a:pt x="760" y="534"/>
                </a:lnTo>
                <a:lnTo>
                  <a:pt x="763" y="538"/>
                </a:lnTo>
                <a:lnTo>
                  <a:pt x="763" y="538"/>
                </a:lnTo>
                <a:lnTo>
                  <a:pt x="750" y="552"/>
                </a:lnTo>
                <a:lnTo>
                  <a:pt x="738" y="568"/>
                </a:lnTo>
                <a:lnTo>
                  <a:pt x="726" y="585"/>
                </a:lnTo>
                <a:lnTo>
                  <a:pt x="715" y="602"/>
                </a:lnTo>
                <a:lnTo>
                  <a:pt x="684" y="602"/>
                </a:lnTo>
                <a:close/>
                <a:moveTo>
                  <a:pt x="1161" y="512"/>
                </a:moveTo>
                <a:lnTo>
                  <a:pt x="1161" y="512"/>
                </a:lnTo>
                <a:lnTo>
                  <a:pt x="1155" y="520"/>
                </a:lnTo>
                <a:lnTo>
                  <a:pt x="1152" y="523"/>
                </a:lnTo>
                <a:lnTo>
                  <a:pt x="1149" y="524"/>
                </a:lnTo>
                <a:lnTo>
                  <a:pt x="1149" y="524"/>
                </a:lnTo>
                <a:lnTo>
                  <a:pt x="1147" y="523"/>
                </a:lnTo>
                <a:lnTo>
                  <a:pt x="1147" y="523"/>
                </a:lnTo>
                <a:lnTo>
                  <a:pt x="1152" y="516"/>
                </a:lnTo>
                <a:lnTo>
                  <a:pt x="1156" y="513"/>
                </a:lnTo>
                <a:lnTo>
                  <a:pt x="1161" y="512"/>
                </a:lnTo>
                <a:lnTo>
                  <a:pt x="1161" y="512"/>
                </a:lnTo>
                <a:close/>
                <a:moveTo>
                  <a:pt x="1083" y="566"/>
                </a:moveTo>
                <a:lnTo>
                  <a:pt x="1083" y="566"/>
                </a:lnTo>
                <a:lnTo>
                  <a:pt x="1079" y="571"/>
                </a:lnTo>
                <a:lnTo>
                  <a:pt x="1078" y="573"/>
                </a:lnTo>
                <a:lnTo>
                  <a:pt x="1076" y="576"/>
                </a:lnTo>
                <a:lnTo>
                  <a:pt x="1076" y="576"/>
                </a:lnTo>
                <a:lnTo>
                  <a:pt x="1075" y="581"/>
                </a:lnTo>
                <a:lnTo>
                  <a:pt x="1072" y="583"/>
                </a:lnTo>
                <a:lnTo>
                  <a:pt x="1065" y="590"/>
                </a:lnTo>
                <a:lnTo>
                  <a:pt x="1065" y="590"/>
                </a:lnTo>
                <a:lnTo>
                  <a:pt x="1067" y="586"/>
                </a:lnTo>
                <a:lnTo>
                  <a:pt x="1069" y="582"/>
                </a:lnTo>
                <a:lnTo>
                  <a:pt x="1076" y="576"/>
                </a:lnTo>
                <a:lnTo>
                  <a:pt x="1076" y="576"/>
                </a:lnTo>
                <a:lnTo>
                  <a:pt x="1082" y="564"/>
                </a:lnTo>
                <a:lnTo>
                  <a:pt x="1089" y="552"/>
                </a:lnTo>
                <a:lnTo>
                  <a:pt x="1104" y="531"/>
                </a:lnTo>
                <a:lnTo>
                  <a:pt x="1140" y="491"/>
                </a:lnTo>
                <a:lnTo>
                  <a:pt x="1140" y="491"/>
                </a:lnTo>
                <a:lnTo>
                  <a:pt x="1141" y="491"/>
                </a:lnTo>
                <a:lnTo>
                  <a:pt x="1144" y="489"/>
                </a:lnTo>
                <a:lnTo>
                  <a:pt x="1151" y="489"/>
                </a:lnTo>
                <a:lnTo>
                  <a:pt x="1159" y="491"/>
                </a:lnTo>
                <a:lnTo>
                  <a:pt x="1171" y="489"/>
                </a:lnTo>
                <a:lnTo>
                  <a:pt x="1083" y="566"/>
                </a:lnTo>
                <a:close/>
                <a:moveTo>
                  <a:pt x="1182" y="492"/>
                </a:moveTo>
                <a:lnTo>
                  <a:pt x="1182" y="492"/>
                </a:lnTo>
                <a:lnTo>
                  <a:pt x="1183" y="491"/>
                </a:lnTo>
                <a:lnTo>
                  <a:pt x="1186" y="489"/>
                </a:lnTo>
                <a:lnTo>
                  <a:pt x="1193" y="489"/>
                </a:lnTo>
                <a:lnTo>
                  <a:pt x="1200" y="491"/>
                </a:lnTo>
                <a:lnTo>
                  <a:pt x="1207" y="491"/>
                </a:lnTo>
                <a:lnTo>
                  <a:pt x="1133" y="555"/>
                </a:lnTo>
                <a:lnTo>
                  <a:pt x="1182" y="492"/>
                </a:lnTo>
                <a:close/>
                <a:moveTo>
                  <a:pt x="769" y="471"/>
                </a:moveTo>
                <a:lnTo>
                  <a:pt x="769" y="471"/>
                </a:lnTo>
                <a:lnTo>
                  <a:pt x="788" y="467"/>
                </a:lnTo>
                <a:lnTo>
                  <a:pt x="814" y="465"/>
                </a:lnTo>
                <a:lnTo>
                  <a:pt x="864" y="464"/>
                </a:lnTo>
                <a:lnTo>
                  <a:pt x="864" y="464"/>
                </a:lnTo>
                <a:lnTo>
                  <a:pt x="953" y="464"/>
                </a:lnTo>
                <a:lnTo>
                  <a:pt x="1041" y="465"/>
                </a:lnTo>
                <a:lnTo>
                  <a:pt x="1133" y="468"/>
                </a:lnTo>
                <a:lnTo>
                  <a:pt x="1225" y="469"/>
                </a:lnTo>
                <a:lnTo>
                  <a:pt x="1225" y="469"/>
                </a:lnTo>
                <a:lnTo>
                  <a:pt x="1228" y="471"/>
                </a:lnTo>
                <a:lnTo>
                  <a:pt x="1230" y="472"/>
                </a:lnTo>
                <a:lnTo>
                  <a:pt x="1231" y="474"/>
                </a:lnTo>
                <a:lnTo>
                  <a:pt x="1231" y="475"/>
                </a:lnTo>
                <a:lnTo>
                  <a:pt x="1227" y="475"/>
                </a:lnTo>
                <a:lnTo>
                  <a:pt x="1227" y="475"/>
                </a:lnTo>
                <a:lnTo>
                  <a:pt x="1111" y="475"/>
                </a:lnTo>
                <a:lnTo>
                  <a:pt x="998" y="475"/>
                </a:lnTo>
                <a:lnTo>
                  <a:pt x="882" y="474"/>
                </a:lnTo>
                <a:lnTo>
                  <a:pt x="826" y="472"/>
                </a:lnTo>
                <a:lnTo>
                  <a:pt x="769" y="471"/>
                </a:lnTo>
                <a:lnTo>
                  <a:pt x="769" y="471"/>
                </a:lnTo>
                <a:close/>
                <a:moveTo>
                  <a:pt x="1057" y="500"/>
                </a:moveTo>
                <a:lnTo>
                  <a:pt x="1057" y="500"/>
                </a:lnTo>
                <a:lnTo>
                  <a:pt x="1045" y="509"/>
                </a:lnTo>
                <a:lnTo>
                  <a:pt x="1034" y="517"/>
                </a:lnTo>
                <a:lnTo>
                  <a:pt x="1013" y="536"/>
                </a:lnTo>
                <a:lnTo>
                  <a:pt x="1013" y="536"/>
                </a:lnTo>
                <a:lnTo>
                  <a:pt x="1019" y="524"/>
                </a:lnTo>
                <a:lnTo>
                  <a:pt x="1024" y="512"/>
                </a:lnTo>
                <a:lnTo>
                  <a:pt x="1031" y="500"/>
                </a:lnTo>
                <a:lnTo>
                  <a:pt x="1037" y="489"/>
                </a:lnTo>
                <a:lnTo>
                  <a:pt x="1114" y="491"/>
                </a:lnTo>
                <a:lnTo>
                  <a:pt x="1027" y="568"/>
                </a:lnTo>
                <a:lnTo>
                  <a:pt x="1027" y="568"/>
                </a:lnTo>
                <a:lnTo>
                  <a:pt x="1041" y="551"/>
                </a:lnTo>
                <a:lnTo>
                  <a:pt x="1054" y="534"/>
                </a:lnTo>
                <a:lnTo>
                  <a:pt x="1065" y="516"/>
                </a:lnTo>
                <a:lnTo>
                  <a:pt x="1075" y="498"/>
                </a:lnTo>
                <a:lnTo>
                  <a:pt x="1075" y="498"/>
                </a:lnTo>
                <a:lnTo>
                  <a:pt x="1075" y="495"/>
                </a:lnTo>
                <a:lnTo>
                  <a:pt x="1075" y="493"/>
                </a:lnTo>
                <a:lnTo>
                  <a:pt x="1069" y="495"/>
                </a:lnTo>
                <a:lnTo>
                  <a:pt x="1062" y="498"/>
                </a:lnTo>
                <a:lnTo>
                  <a:pt x="1057" y="500"/>
                </a:lnTo>
                <a:lnTo>
                  <a:pt x="1057" y="500"/>
                </a:lnTo>
                <a:close/>
                <a:moveTo>
                  <a:pt x="988" y="491"/>
                </a:moveTo>
                <a:lnTo>
                  <a:pt x="1019" y="489"/>
                </a:lnTo>
                <a:lnTo>
                  <a:pt x="961" y="544"/>
                </a:lnTo>
                <a:lnTo>
                  <a:pt x="961" y="544"/>
                </a:lnTo>
                <a:lnTo>
                  <a:pt x="974" y="520"/>
                </a:lnTo>
                <a:lnTo>
                  <a:pt x="981" y="509"/>
                </a:lnTo>
                <a:lnTo>
                  <a:pt x="986" y="498"/>
                </a:lnTo>
                <a:lnTo>
                  <a:pt x="986" y="498"/>
                </a:lnTo>
                <a:lnTo>
                  <a:pt x="988" y="491"/>
                </a:lnTo>
                <a:lnTo>
                  <a:pt x="988" y="491"/>
                </a:lnTo>
                <a:close/>
                <a:moveTo>
                  <a:pt x="948" y="491"/>
                </a:moveTo>
                <a:lnTo>
                  <a:pt x="948" y="491"/>
                </a:lnTo>
                <a:lnTo>
                  <a:pt x="936" y="503"/>
                </a:lnTo>
                <a:lnTo>
                  <a:pt x="925" y="517"/>
                </a:lnTo>
                <a:lnTo>
                  <a:pt x="911" y="530"/>
                </a:lnTo>
                <a:lnTo>
                  <a:pt x="904" y="536"/>
                </a:lnTo>
                <a:lnTo>
                  <a:pt x="896" y="541"/>
                </a:lnTo>
                <a:lnTo>
                  <a:pt x="896" y="541"/>
                </a:lnTo>
                <a:lnTo>
                  <a:pt x="913" y="520"/>
                </a:lnTo>
                <a:lnTo>
                  <a:pt x="920" y="509"/>
                </a:lnTo>
                <a:lnTo>
                  <a:pt x="927" y="496"/>
                </a:lnTo>
                <a:lnTo>
                  <a:pt x="927" y="496"/>
                </a:lnTo>
                <a:lnTo>
                  <a:pt x="927" y="493"/>
                </a:lnTo>
                <a:lnTo>
                  <a:pt x="929" y="491"/>
                </a:lnTo>
                <a:lnTo>
                  <a:pt x="929" y="491"/>
                </a:lnTo>
                <a:lnTo>
                  <a:pt x="933" y="489"/>
                </a:lnTo>
                <a:lnTo>
                  <a:pt x="939" y="489"/>
                </a:lnTo>
                <a:lnTo>
                  <a:pt x="948" y="491"/>
                </a:lnTo>
                <a:lnTo>
                  <a:pt x="948" y="491"/>
                </a:lnTo>
                <a:close/>
                <a:moveTo>
                  <a:pt x="912" y="489"/>
                </a:moveTo>
                <a:lnTo>
                  <a:pt x="867" y="534"/>
                </a:lnTo>
                <a:lnTo>
                  <a:pt x="867" y="534"/>
                </a:lnTo>
                <a:lnTo>
                  <a:pt x="873" y="523"/>
                </a:lnTo>
                <a:lnTo>
                  <a:pt x="880" y="512"/>
                </a:lnTo>
                <a:lnTo>
                  <a:pt x="895" y="489"/>
                </a:lnTo>
                <a:lnTo>
                  <a:pt x="895" y="489"/>
                </a:lnTo>
                <a:lnTo>
                  <a:pt x="898" y="489"/>
                </a:lnTo>
                <a:lnTo>
                  <a:pt x="902" y="489"/>
                </a:lnTo>
                <a:lnTo>
                  <a:pt x="912" y="489"/>
                </a:lnTo>
                <a:lnTo>
                  <a:pt x="912" y="489"/>
                </a:lnTo>
                <a:close/>
                <a:moveTo>
                  <a:pt x="873" y="492"/>
                </a:moveTo>
                <a:lnTo>
                  <a:pt x="873" y="492"/>
                </a:lnTo>
                <a:lnTo>
                  <a:pt x="856" y="502"/>
                </a:lnTo>
                <a:lnTo>
                  <a:pt x="842" y="514"/>
                </a:lnTo>
                <a:lnTo>
                  <a:pt x="814" y="538"/>
                </a:lnTo>
                <a:lnTo>
                  <a:pt x="814" y="538"/>
                </a:lnTo>
                <a:lnTo>
                  <a:pt x="814" y="543"/>
                </a:lnTo>
                <a:lnTo>
                  <a:pt x="812" y="545"/>
                </a:lnTo>
                <a:lnTo>
                  <a:pt x="809" y="548"/>
                </a:lnTo>
                <a:lnTo>
                  <a:pt x="807" y="551"/>
                </a:lnTo>
                <a:lnTo>
                  <a:pt x="811" y="541"/>
                </a:lnTo>
                <a:lnTo>
                  <a:pt x="812" y="538"/>
                </a:lnTo>
                <a:lnTo>
                  <a:pt x="814" y="538"/>
                </a:lnTo>
                <a:lnTo>
                  <a:pt x="814" y="538"/>
                </a:lnTo>
                <a:lnTo>
                  <a:pt x="818" y="533"/>
                </a:lnTo>
                <a:lnTo>
                  <a:pt x="822" y="526"/>
                </a:lnTo>
                <a:lnTo>
                  <a:pt x="830" y="512"/>
                </a:lnTo>
                <a:lnTo>
                  <a:pt x="835" y="503"/>
                </a:lnTo>
                <a:lnTo>
                  <a:pt x="839" y="498"/>
                </a:lnTo>
                <a:lnTo>
                  <a:pt x="845" y="492"/>
                </a:lnTo>
                <a:lnTo>
                  <a:pt x="852" y="489"/>
                </a:lnTo>
                <a:lnTo>
                  <a:pt x="852" y="489"/>
                </a:lnTo>
                <a:lnTo>
                  <a:pt x="857" y="489"/>
                </a:lnTo>
                <a:lnTo>
                  <a:pt x="863" y="489"/>
                </a:lnTo>
                <a:lnTo>
                  <a:pt x="868" y="491"/>
                </a:lnTo>
                <a:lnTo>
                  <a:pt x="873" y="492"/>
                </a:lnTo>
                <a:lnTo>
                  <a:pt x="873" y="492"/>
                </a:lnTo>
                <a:close/>
                <a:moveTo>
                  <a:pt x="729" y="602"/>
                </a:moveTo>
                <a:lnTo>
                  <a:pt x="729" y="602"/>
                </a:lnTo>
                <a:lnTo>
                  <a:pt x="738" y="588"/>
                </a:lnTo>
                <a:lnTo>
                  <a:pt x="743" y="581"/>
                </a:lnTo>
                <a:lnTo>
                  <a:pt x="749" y="575"/>
                </a:lnTo>
                <a:lnTo>
                  <a:pt x="749" y="575"/>
                </a:lnTo>
                <a:lnTo>
                  <a:pt x="748" y="573"/>
                </a:lnTo>
                <a:lnTo>
                  <a:pt x="746" y="572"/>
                </a:lnTo>
                <a:lnTo>
                  <a:pt x="746" y="572"/>
                </a:lnTo>
                <a:lnTo>
                  <a:pt x="749" y="568"/>
                </a:lnTo>
                <a:lnTo>
                  <a:pt x="752" y="564"/>
                </a:lnTo>
                <a:lnTo>
                  <a:pt x="755" y="559"/>
                </a:lnTo>
                <a:lnTo>
                  <a:pt x="757" y="555"/>
                </a:lnTo>
                <a:lnTo>
                  <a:pt x="759" y="554"/>
                </a:lnTo>
                <a:lnTo>
                  <a:pt x="756" y="552"/>
                </a:lnTo>
                <a:lnTo>
                  <a:pt x="756" y="552"/>
                </a:lnTo>
                <a:lnTo>
                  <a:pt x="777" y="523"/>
                </a:lnTo>
                <a:lnTo>
                  <a:pt x="788" y="509"/>
                </a:lnTo>
                <a:lnTo>
                  <a:pt x="797" y="492"/>
                </a:lnTo>
                <a:lnTo>
                  <a:pt x="797" y="492"/>
                </a:lnTo>
                <a:lnTo>
                  <a:pt x="800" y="489"/>
                </a:lnTo>
                <a:lnTo>
                  <a:pt x="801" y="489"/>
                </a:lnTo>
                <a:lnTo>
                  <a:pt x="808" y="489"/>
                </a:lnTo>
                <a:lnTo>
                  <a:pt x="825" y="491"/>
                </a:lnTo>
                <a:lnTo>
                  <a:pt x="825" y="491"/>
                </a:lnTo>
                <a:lnTo>
                  <a:pt x="791" y="520"/>
                </a:lnTo>
                <a:lnTo>
                  <a:pt x="776" y="536"/>
                </a:lnTo>
                <a:lnTo>
                  <a:pt x="760" y="551"/>
                </a:lnTo>
                <a:lnTo>
                  <a:pt x="762" y="555"/>
                </a:lnTo>
                <a:lnTo>
                  <a:pt x="762" y="555"/>
                </a:lnTo>
                <a:lnTo>
                  <a:pt x="759" y="558"/>
                </a:lnTo>
                <a:lnTo>
                  <a:pt x="756" y="564"/>
                </a:lnTo>
                <a:lnTo>
                  <a:pt x="752" y="572"/>
                </a:lnTo>
                <a:lnTo>
                  <a:pt x="752" y="572"/>
                </a:lnTo>
                <a:lnTo>
                  <a:pt x="769" y="554"/>
                </a:lnTo>
                <a:lnTo>
                  <a:pt x="787" y="536"/>
                </a:lnTo>
                <a:lnTo>
                  <a:pt x="807" y="517"/>
                </a:lnTo>
                <a:lnTo>
                  <a:pt x="828" y="499"/>
                </a:lnTo>
                <a:lnTo>
                  <a:pt x="828" y="499"/>
                </a:lnTo>
                <a:lnTo>
                  <a:pt x="826" y="506"/>
                </a:lnTo>
                <a:lnTo>
                  <a:pt x="823" y="512"/>
                </a:lnTo>
                <a:lnTo>
                  <a:pt x="821" y="519"/>
                </a:lnTo>
                <a:lnTo>
                  <a:pt x="815" y="524"/>
                </a:lnTo>
                <a:lnTo>
                  <a:pt x="815" y="524"/>
                </a:lnTo>
                <a:lnTo>
                  <a:pt x="814" y="521"/>
                </a:lnTo>
                <a:lnTo>
                  <a:pt x="814" y="523"/>
                </a:lnTo>
                <a:lnTo>
                  <a:pt x="811" y="527"/>
                </a:lnTo>
                <a:lnTo>
                  <a:pt x="812" y="530"/>
                </a:lnTo>
                <a:lnTo>
                  <a:pt x="812" y="530"/>
                </a:lnTo>
                <a:lnTo>
                  <a:pt x="802" y="543"/>
                </a:lnTo>
                <a:lnTo>
                  <a:pt x="793" y="555"/>
                </a:lnTo>
                <a:lnTo>
                  <a:pt x="781" y="569"/>
                </a:lnTo>
                <a:lnTo>
                  <a:pt x="773" y="582"/>
                </a:lnTo>
                <a:lnTo>
                  <a:pt x="773" y="582"/>
                </a:lnTo>
                <a:lnTo>
                  <a:pt x="764" y="593"/>
                </a:lnTo>
                <a:lnTo>
                  <a:pt x="763" y="596"/>
                </a:lnTo>
                <a:lnTo>
                  <a:pt x="762" y="599"/>
                </a:lnTo>
                <a:lnTo>
                  <a:pt x="763" y="602"/>
                </a:lnTo>
                <a:lnTo>
                  <a:pt x="764" y="606"/>
                </a:lnTo>
                <a:lnTo>
                  <a:pt x="764" y="606"/>
                </a:lnTo>
                <a:lnTo>
                  <a:pt x="748" y="603"/>
                </a:lnTo>
                <a:lnTo>
                  <a:pt x="729" y="602"/>
                </a:lnTo>
                <a:lnTo>
                  <a:pt x="729" y="602"/>
                </a:lnTo>
                <a:close/>
                <a:moveTo>
                  <a:pt x="769" y="604"/>
                </a:moveTo>
                <a:lnTo>
                  <a:pt x="769" y="604"/>
                </a:lnTo>
                <a:lnTo>
                  <a:pt x="791" y="576"/>
                </a:lnTo>
                <a:lnTo>
                  <a:pt x="816" y="550"/>
                </a:lnTo>
                <a:lnTo>
                  <a:pt x="843" y="524"/>
                </a:lnTo>
                <a:lnTo>
                  <a:pt x="871" y="502"/>
                </a:lnTo>
                <a:lnTo>
                  <a:pt x="871" y="502"/>
                </a:lnTo>
                <a:lnTo>
                  <a:pt x="871" y="507"/>
                </a:lnTo>
                <a:lnTo>
                  <a:pt x="871" y="513"/>
                </a:lnTo>
                <a:lnTo>
                  <a:pt x="868" y="519"/>
                </a:lnTo>
                <a:lnTo>
                  <a:pt x="864" y="521"/>
                </a:lnTo>
                <a:lnTo>
                  <a:pt x="863" y="523"/>
                </a:lnTo>
                <a:lnTo>
                  <a:pt x="860" y="526"/>
                </a:lnTo>
                <a:lnTo>
                  <a:pt x="860" y="526"/>
                </a:lnTo>
                <a:lnTo>
                  <a:pt x="846" y="547"/>
                </a:lnTo>
                <a:lnTo>
                  <a:pt x="832" y="566"/>
                </a:lnTo>
                <a:lnTo>
                  <a:pt x="816" y="586"/>
                </a:lnTo>
                <a:lnTo>
                  <a:pt x="804" y="606"/>
                </a:lnTo>
                <a:lnTo>
                  <a:pt x="804" y="606"/>
                </a:lnTo>
                <a:lnTo>
                  <a:pt x="801" y="606"/>
                </a:lnTo>
                <a:lnTo>
                  <a:pt x="798" y="607"/>
                </a:lnTo>
                <a:lnTo>
                  <a:pt x="787" y="606"/>
                </a:lnTo>
                <a:lnTo>
                  <a:pt x="769" y="604"/>
                </a:lnTo>
                <a:lnTo>
                  <a:pt x="769" y="604"/>
                </a:lnTo>
                <a:close/>
                <a:moveTo>
                  <a:pt x="850" y="557"/>
                </a:moveTo>
                <a:lnTo>
                  <a:pt x="850" y="557"/>
                </a:lnTo>
                <a:lnTo>
                  <a:pt x="849" y="561"/>
                </a:lnTo>
                <a:lnTo>
                  <a:pt x="847" y="565"/>
                </a:lnTo>
                <a:lnTo>
                  <a:pt x="845" y="568"/>
                </a:lnTo>
                <a:lnTo>
                  <a:pt x="840" y="569"/>
                </a:lnTo>
                <a:lnTo>
                  <a:pt x="840" y="569"/>
                </a:lnTo>
                <a:lnTo>
                  <a:pt x="842" y="566"/>
                </a:lnTo>
                <a:lnTo>
                  <a:pt x="845" y="564"/>
                </a:lnTo>
                <a:lnTo>
                  <a:pt x="850" y="557"/>
                </a:lnTo>
                <a:lnTo>
                  <a:pt x="850" y="557"/>
                </a:lnTo>
                <a:close/>
                <a:moveTo>
                  <a:pt x="819" y="606"/>
                </a:moveTo>
                <a:lnTo>
                  <a:pt x="819" y="606"/>
                </a:lnTo>
                <a:lnTo>
                  <a:pt x="825" y="597"/>
                </a:lnTo>
                <a:lnTo>
                  <a:pt x="828" y="589"/>
                </a:lnTo>
                <a:lnTo>
                  <a:pt x="832" y="581"/>
                </a:lnTo>
                <a:lnTo>
                  <a:pt x="835" y="576"/>
                </a:lnTo>
                <a:lnTo>
                  <a:pt x="839" y="573"/>
                </a:lnTo>
                <a:lnTo>
                  <a:pt x="837" y="582"/>
                </a:lnTo>
                <a:lnTo>
                  <a:pt x="837" y="582"/>
                </a:lnTo>
                <a:lnTo>
                  <a:pt x="874" y="540"/>
                </a:lnTo>
                <a:lnTo>
                  <a:pt x="892" y="520"/>
                </a:lnTo>
                <a:lnTo>
                  <a:pt x="913" y="500"/>
                </a:lnTo>
                <a:lnTo>
                  <a:pt x="913" y="500"/>
                </a:lnTo>
                <a:lnTo>
                  <a:pt x="912" y="506"/>
                </a:lnTo>
                <a:lnTo>
                  <a:pt x="911" y="510"/>
                </a:lnTo>
                <a:lnTo>
                  <a:pt x="906" y="517"/>
                </a:lnTo>
                <a:lnTo>
                  <a:pt x="899" y="523"/>
                </a:lnTo>
                <a:lnTo>
                  <a:pt x="892" y="533"/>
                </a:lnTo>
                <a:lnTo>
                  <a:pt x="894" y="537"/>
                </a:lnTo>
                <a:lnTo>
                  <a:pt x="894" y="537"/>
                </a:lnTo>
                <a:lnTo>
                  <a:pt x="868" y="571"/>
                </a:lnTo>
                <a:lnTo>
                  <a:pt x="857" y="589"/>
                </a:lnTo>
                <a:lnTo>
                  <a:pt x="846" y="606"/>
                </a:lnTo>
                <a:lnTo>
                  <a:pt x="819" y="606"/>
                </a:lnTo>
                <a:close/>
                <a:moveTo>
                  <a:pt x="894" y="604"/>
                </a:moveTo>
                <a:lnTo>
                  <a:pt x="894" y="604"/>
                </a:lnTo>
                <a:lnTo>
                  <a:pt x="916" y="572"/>
                </a:lnTo>
                <a:lnTo>
                  <a:pt x="926" y="555"/>
                </a:lnTo>
                <a:lnTo>
                  <a:pt x="936" y="537"/>
                </a:lnTo>
                <a:lnTo>
                  <a:pt x="936" y="537"/>
                </a:lnTo>
                <a:lnTo>
                  <a:pt x="922" y="552"/>
                </a:lnTo>
                <a:lnTo>
                  <a:pt x="906" y="569"/>
                </a:lnTo>
                <a:lnTo>
                  <a:pt x="892" y="588"/>
                </a:lnTo>
                <a:lnTo>
                  <a:pt x="881" y="607"/>
                </a:lnTo>
                <a:lnTo>
                  <a:pt x="860" y="607"/>
                </a:lnTo>
                <a:lnTo>
                  <a:pt x="891" y="555"/>
                </a:lnTo>
                <a:lnTo>
                  <a:pt x="891" y="555"/>
                </a:lnTo>
                <a:lnTo>
                  <a:pt x="892" y="558"/>
                </a:lnTo>
                <a:lnTo>
                  <a:pt x="891" y="561"/>
                </a:lnTo>
                <a:lnTo>
                  <a:pt x="889" y="564"/>
                </a:lnTo>
                <a:lnTo>
                  <a:pt x="889" y="568"/>
                </a:lnTo>
                <a:lnTo>
                  <a:pt x="889" y="568"/>
                </a:lnTo>
                <a:lnTo>
                  <a:pt x="904" y="551"/>
                </a:lnTo>
                <a:lnTo>
                  <a:pt x="919" y="534"/>
                </a:lnTo>
                <a:lnTo>
                  <a:pt x="951" y="502"/>
                </a:lnTo>
                <a:lnTo>
                  <a:pt x="951" y="502"/>
                </a:lnTo>
                <a:lnTo>
                  <a:pt x="948" y="507"/>
                </a:lnTo>
                <a:lnTo>
                  <a:pt x="944" y="513"/>
                </a:lnTo>
                <a:lnTo>
                  <a:pt x="939" y="520"/>
                </a:lnTo>
                <a:lnTo>
                  <a:pt x="937" y="523"/>
                </a:lnTo>
                <a:lnTo>
                  <a:pt x="936" y="527"/>
                </a:lnTo>
                <a:lnTo>
                  <a:pt x="936" y="527"/>
                </a:lnTo>
                <a:lnTo>
                  <a:pt x="939" y="526"/>
                </a:lnTo>
                <a:lnTo>
                  <a:pt x="946" y="523"/>
                </a:lnTo>
                <a:lnTo>
                  <a:pt x="948" y="521"/>
                </a:lnTo>
                <a:lnTo>
                  <a:pt x="953" y="520"/>
                </a:lnTo>
                <a:lnTo>
                  <a:pt x="954" y="516"/>
                </a:lnTo>
                <a:lnTo>
                  <a:pt x="956" y="512"/>
                </a:lnTo>
                <a:lnTo>
                  <a:pt x="956" y="512"/>
                </a:lnTo>
                <a:lnTo>
                  <a:pt x="956" y="509"/>
                </a:lnTo>
                <a:lnTo>
                  <a:pt x="957" y="506"/>
                </a:lnTo>
                <a:lnTo>
                  <a:pt x="957" y="506"/>
                </a:lnTo>
                <a:lnTo>
                  <a:pt x="954" y="505"/>
                </a:lnTo>
                <a:lnTo>
                  <a:pt x="953" y="502"/>
                </a:lnTo>
                <a:lnTo>
                  <a:pt x="954" y="499"/>
                </a:lnTo>
                <a:lnTo>
                  <a:pt x="957" y="498"/>
                </a:lnTo>
                <a:lnTo>
                  <a:pt x="957" y="498"/>
                </a:lnTo>
                <a:lnTo>
                  <a:pt x="960" y="498"/>
                </a:lnTo>
                <a:lnTo>
                  <a:pt x="958" y="499"/>
                </a:lnTo>
                <a:lnTo>
                  <a:pt x="957" y="502"/>
                </a:lnTo>
                <a:lnTo>
                  <a:pt x="957" y="505"/>
                </a:lnTo>
                <a:lnTo>
                  <a:pt x="957" y="506"/>
                </a:lnTo>
                <a:lnTo>
                  <a:pt x="957" y="506"/>
                </a:lnTo>
                <a:lnTo>
                  <a:pt x="961" y="500"/>
                </a:lnTo>
                <a:lnTo>
                  <a:pt x="967" y="493"/>
                </a:lnTo>
                <a:lnTo>
                  <a:pt x="970" y="492"/>
                </a:lnTo>
                <a:lnTo>
                  <a:pt x="974" y="489"/>
                </a:lnTo>
                <a:lnTo>
                  <a:pt x="978" y="489"/>
                </a:lnTo>
                <a:lnTo>
                  <a:pt x="984" y="491"/>
                </a:lnTo>
                <a:lnTo>
                  <a:pt x="984" y="491"/>
                </a:lnTo>
                <a:lnTo>
                  <a:pt x="946" y="550"/>
                </a:lnTo>
                <a:lnTo>
                  <a:pt x="908" y="610"/>
                </a:lnTo>
                <a:lnTo>
                  <a:pt x="908" y="610"/>
                </a:lnTo>
                <a:lnTo>
                  <a:pt x="902" y="604"/>
                </a:lnTo>
                <a:lnTo>
                  <a:pt x="898" y="603"/>
                </a:lnTo>
                <a:lnTo>
                  <a:pt x="894" y="604"/>
                </a:lnTo>
                <a:lnTo>
                  <a:pt x="894" y="604"/>
                </a:lnTo>
                <a:close/>
                <a:moveTo>
                  <a:pt x="920" y="607"/>
                </a:moveTo>
                <a:lnTo>
                  <a:pt x="920" y="607"/>
                </a:lnTo>
                <a:lnTo>
                  <a:pt x="930" y="590"/>
                </a:lnTo>
                <a:lnTo>
                  <a:pt x="940" y="578"/>
                </a:lnTo>
                <a:lnTo>
                  <a:pt x="951" y="565"/>
                </a:lnTo>
                <a:lnTo>
                  <a:pt x="964" y="552"/>
                </a:lnTo>
                <a:lnTo>
                  <a:pt x="964" y="552"/>
                </a:lnTo>
                <a:lnTo>
                  <a:pt x="992" y="526"/>
                </a:lnTo>
                <a:lnTo>
                  <a:pt x="1006" y="513"/>
                </a:lnTo>
                <a:lnTo>
                  <a:pt x="1022" y="502"/>
                </a:lnTo>
                <a:lnTo>
                  <a:pt x="1022" y="502"/>
                </a:lnTo>
                <a:lnTo>
                  <a:pt x="1013" y="516"/>
                </a:lnTo>
                <a:lnTo>
                  <a:pt x="1005" y="530"/>
                </a:lnTo>
                <a:lnTo>
                  <a:pt x="986" y="557"/>
                </a:lnTo>
                <a:lnTo>
                  <a:pt x="968" y="582"/>
                </a:lnTo>
                <a:lnTo>
                  <a:pt x="950" y="607"/>
                </a:lnTo>
                <a:lnTo>
                  <a:pt x="950" y="607"/>
                </a:lnTo>
                <a:lnTo>
                  <a:pt x="948" y="610"/>
                </a:lnTo>
                <a:lnTo>
                  <a:pt x="944" y="611"/>
                </a:lnTo>
                <a:lnTo>
                  <a:pt x="936" y="611"/>
                </a:lnTo>
                <a:lnTo>
                  <a:pt x="927" y="610"/>
                </a:lnTo>
                <a:lnTo>
                  <a:pt x="920" y="607"/>
                </a:lnTo>
                <a:lnTo>
                  <a:pt x="920" y="607"/>
                </a:lnTo>
                <a:close/>
                <a:moveTo>
                  <a:pt x="961" y="609"/>
                </a:moveTo>
                <a:lnTo>
                  <a:pt x="961" y="609"/>
                </a:lnTo>
                <a:lnTo>
                  <a:pt x="984" y="581"/>
                </a:lnTo>
                <a:lnTo>
                  <a:pt x="1008" y="554"/>
                </a:lnTo>
                <a:lnTo>
                  <a:pt x="1033" y="530"/>
                </a:lnTo>
                <a:lnTo>
                  <a:pt x="1060" y="506"/>
                </a:lnTo>
                <a:lnTo>
                  <a:pt x="1060" y="506"/>
                </a:lnTo>
                <a:lnTo>
                  <a:pt x="1060" y="513"/>
                </a:lnTo>
                <a:lnTo>
                  <a:pt x="1058" y="519"/>
                </a:lnTo>
                <a:lnTo>
                  <a:pt x="1058" y="519"/>
                </a:lnTo>
                <a:lnTo>
                  <a:pt x="1045" y="537"/>
                </a:lnTo>
                <a:lnTo>
                  <a:pt x="1031" y="555"/>
                </a:lnTo>
                <a:lnTo>
                  <a:pt x="1016" y="575"/>
                </a:lnTo>
                <a:lnTo>
                  <a:pt x="1009" y="583"/>
                </a:lnTo>
                <a:lnTo>
                  <a:pt x="999" y="592"/>
                </a:lnTo>
                <a:lnTo>
                  <a:pt x="999" y="592"/>
                </a:lnTo>
                <a:lnTo>
                  <a:pt x="995" y="597"/>
                </a:lnTo>
                <a:lnTo>
                  <a:pt x="985" y="606"/>
                </a:lnTo>
                <a:lnTo>
                  <a:pt x="981" y="610"/>
                </a:lnTo>
                <a:lnTo>
                  <a:pt x="974" y="611"/>
                </a:lnTo>
                <a:lnTo>
                  <a:pt x="968" y="611"/>
                </a:lnTo>
                <a:lnTo>
                  <a:pt x="961" y="609"/>
                </a:lnTo>
                <a:lnTo>
                  <a:pt x="961" y="609"/>
                </a:lnTo>
                <a:close/>
                <a:moveTo>
                  <a:pt x="1000" y="611"/>
                </a:moveTo>
                <a:lnTo>
                  <a:pt x="1000" y="611"/>
                </a:lnTo>
                <a:lnTo>
                  <a:pt x="1010" y="597"/>
                </a:lnTo>
                <a:lnTo>
                  <a:pt x="1013" y="593"/>
                </a:lnTo>
                <a:lnTo>
                  <a:pt x="1020" y="590"/>
                </a:lnTo>
                <a:lnTo>
                  <a:pt x="1020" y="590"/>
                </a:lnTo>
                <a:lnTo>
                  <a:pt x="1016" y="590"/>
                </a:lnTo>
                <a:lnTo>
                  <a:pt x="1015" y="590"/>
                </a:lnTo>
                <a:lnTo>
                  <a:pt x="1015" y="589"/>
                </a:lnTo>
                <a:lnTo>
                  <a:pt x="1015" y="588"/>
                </a:lnTo>
                <a:lnTo>
                  <a:pt x="1017" y="585"/>
                </a:lnTo>
                <a:lnTo>
                  <a:pt x="1020" y="583"/>
                </a:lnTo>
                <a:lnTo>
                  <a:pt x="1031" y="571"/>
                </a:lnTo>
                <a:lnTo>
                  <a:pt x="1022" y="586"/>
                </a:lnTo>
                <a:lnTo>
                  <a:pt x="1022" y="586"/>
                </a:lnTo>
                <a:lnTo>
                  <a:pt x="1071" y="540"/>
                </a:lnTo>
                <a:lnTo>
                  <a:pt x="1096" y="519"/>
                </a:lnTo>
                <a:lnTo>
                  <a:pt x="1121" y="498"/>
                </a:lnTo>
                <a:lnTo>
                  <a:pt x="1121" y="498"/>
                </a:lnTo>
                <a:lnTo>
                  <a:pt x="1126" y="493"/>
                </a:lnTo>
                <a:lnTo>
                  <a:pt x="1127" y="495"/>
                </a:lnTo>
                <a:lnTo>
                  <a:pt x="1126" y="496"/>
                </a:lnTo>
                <a:lnTo>
                  <a:pt x="1124" y="500"/>
                </a:lnTo>
                <a:lnTo>
                  <a:pt x="1123" y="505"/>
                </a:lnTo>
                <a:lnTo>
                  <a:pt x="1123" y="505"/>
                </a:lnTo>
                <a:lnTo>
                  <a:pt x="1120" y="506"/>
                </a:lnTo>
                <a:lnTo>
                  <a:pt x="1117" y="507"/>
                </a:lnTo>
                <a:lnTo>
                  <a:pt x="1114" y="509"/>
                </a:lnTo>
                <a:lnTo>
                  <a:pt x="1113" y="510"/>
                </a:lnTo>
                <a:lnTo>
                  <a:pt x="1113" y="510"/>
                </a:lnTo>
                <a:lnTo>
                  <a:pt x="1103" y="524"/>
                </a:lnTo>
                <a:lnTo>
                  <a:pt x="1093" y="537"/>
                </a:lnTo>
                <a:lnTo>
                  <a:pt x="1074" y="561"/>
                </a:lnTo>
                <a:lnTo>
                  <a:pt x="1052" y="585"/>
                </a:lnTo>
                <a:lnTo>
                  <a:pt x="1043" y="597"/>
                </a:lnTo>
                <a:lnTo>
                  <a:pt x="1034" y="611"/>
                </a:lnTo>
                <a:lnTo>
                  <a:pt x="1034" y="611"/>
                </a:lnTo>
                <a:lnTo>
                  <a:pt x="1031" y="613"/>
                </a:lnTo>
                <a:lnTo>
                  <a:pt x="1027" y="614"/>
                </a:lnTo>
                <a:lnTo>
                  <a:pt x="1017" y="616"/>
                </a:lnTo>
                <a:lnTo>
                  <a:pt x="1008" y="614"/>
                </a:lnTo>
                <a:lnTo>
                  <a:pt x="1000" y="611"/>
                </a:lnTo>
                <a:lnTo>
                  <a:pt x="1000" y="611"/>
                </a:lnTo>
                <a:close/>
                <a:moveTo>
                  <a:pt x="1078" y="602"/>
                </a:moveTo>
                <a:lnTo>
                  <a:pt x="1076" y="606"/>
                </a:lnTo>
                <a:lnTo>
                  <a:pt x="1075" y="607"/>
                </a:lnTo>
                <a:lnTo>
                  <a:pt x="1072" y="609"/>
                </a:lnTo>
                <a:lnTo>
                  <a:pt x="1072" y="609"/>
                </a:lnTo>
                <a:lnTo>
                  <a:pt x="1071" y="610"/>
                </a:lnTo>
                <a:lnTo>
                  <a:pt x="1071" y="610"/>
                </a:lnTo>
                <a:lnTo>
                  <a:pt x="1068" y="613"/>
                </a:lnTo>
                <a:lnTo>
                  <a:pt x="1065" y="616"/>
                </a:lnTo>
                <a:lnTo>
                  <a:pt x="1058" y="616"/>
                </a:lnTo>
                <a:lnTo>
                  <a:pt x="1051" y="616"/>
                </a:lnTo>
                <a:lnTo>
                  <a:pt x="1044" y="616"/>
                </a:lnTo>
                <a:lnTo>
                  <a:pt x="1044" y="616"/>
                </a:lnTo>
                <a:lnTo>
                  <a:pt x="1092" y="571"/>
                </a:lnTo>
                <a:lnTo>
                  <a:pt x="1116" y="548"/>
                </a:lnTo>
                <a:lnTo>
                  <a:pt x="1140" y="527"/>
                </a:lnTo>
                <a:lnTo>
                  <a:pt x="1099" y="581"/>
                </a:lnTo>
                <a:lnTo>
                  <a:pt x="1097" y="581"/>
                </a:lnTo>
                <a:lnTo>
                  <a:pt x="1096" y="583"/>
                </a:lnTo>
                <a:lnTo>
                  <a:pt x="1096" y="585"/>
                </a:lnTo>
                <a:lnTo>
                  <a:pt x="1096" y="585"/>
                </a:lnTo>
                <a:lnTo>
                  <a:pt x="1092" y="589"/>
                </a:lnTo>
                <a:lnTo>
                  <a:pt x="1089" y="593"/>
                </a:lnTo>
                <a:lnTo>
                  <a:pt x="1085" y="599"/>
                </a:lnTo>
                <a:lnTo>
                  <a:pt x="1081" y="602"/>
                </a:lnTo>
                <a:lnTo>
                  <a:pt x="1078" y="602"/>
                </a:lnTo>
                <a:close/>
                <a:moveTo>
                  <a:pt x="1171" y="610"/>
                </a:moveTo>
                <a:lnTo>
                  <a:pt x="1171" y="610"/>
                </a:lnTo>
                <a:lnTo>
                  <a:pt x="1180" y="600"/>
                </a:lnTo>
                <a:lnTo>
                  <a:pt x="1190" y="590"/>
                </a:lnTo>
                <a:lnTo>
                  <a:pt x="1200" y="579"/>
                </a:lnTo>
                <a:lnTo>
                  <a:pt x="1210" y="572"/>
                </a:lnTo>
                <a:lnTo>
                  <a:pt x="1210" y="572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03" y="585"/>
                </a:lnTo>
                <a:lnTo>
                  <a:pt x="1193" y="596"/>
                </a:lnTo>
                <a:lnTo>
                  <a:pt x="1183" y="604"/>
                </a:lnTo>
                <a:lnTo>
                  <a:pt x="1178" y="607"/>
                </a:lnTo>
                <a:lnTo>
                  <a:pt x="1171" y="610"/>
                </a:lnTo>
                <a:lnTo>
                  <a:pt x="1171" y="610"/>
                </a:lnTo>
                <a:close/>
                <a:moveTo>
                  <a:pt x="1214" y="568"/>
                </a:moveTo>
                <a:lnTo>
                  <a:pt x="1214" y="568"/>
                </a:lnTo>
                <a:lnTo>
                  <a:pt x="1218" y="561"/>
                </a:lnTo>
                <a:lnTo>
                  <a:pt x="1223" y="554"/>
                </a:lnTo>
                <a:lnTo>
                  <a:pt x="1232" y="541"/>
                </a:lnTo>
                <a:lnTo>
                  <a:pt x="1253" y="520"/>
                </a:lnTo>
                <a:lnTo>
                  <a:pt x="1253" y="520"/>
                </a:lnTo>
                <a:lnTo>
                  <a:pt x="1258" y="513"/>
                </a:lnTo>
                <a:lnTo>
                  <a:pt x="1260" y="506"/>
                </a:lnTo>
                <a:lnTo>
                  <a:pt x="1256" y="507"/>
                </a:lnTo>
                <a:lnTo>
                  <a:pt x="1256" y="507"/>
                </a:lnTo>
                <a:lnTo>
                  <a:pt x="1255" y="512"/>
                </a:lnTo>
                <a:lnTo>
                  <a:pt x="1253" y="513"/>
                </a:lnTo>
                <a:lnTo>
                  <a:pt x="1251" y="514"/>
                </a:lnTo>
                <a:lnTo>
                  <a:pt x="1249" y="513"/>
                </a:lnTo>
                <a:lnTo>
                  <a:pt x="1246" y="513"/>
                </a:lnTo>
                <a:lnTo>
                  <a:pt x="1244" y="514"/>
                </a:lnTo>
                <a:lnTo>
                  <a:pt x="1242" y="516"/>
                </a:lnTo>
                <a:lnTo>
                  <a:pt x="1241" y="520"/>
                </a:lnTo>
                <a:lnTo>
                  <a:pt x="1246" y="517"/>
                </a:lnTo>
                <a:lnTo>
                  <a:pt x="1246" y="517"/>
                </a:lnTo>
                <a:lnTo>
                  <a:pt x="1246" y="521"/>
                </a:lnTo>
                <a:lnTo>
                  <a:pt x="1244" y="524"/>
                </a:lnTo>
                <a:lnTo>
                  <a:pt x="1241" y="527"/>
                </a:lnTo>
                <a:lnTo>
                  <a:pt x="1237" y="530"/>
                </a:lnTo>
                <a:lnTo>
                  <a:pt x="1237" y="530"/>
                </a:lnTo>
                <a:lnTo>
                  <a:pt x="1227" y="543"/>
                </a:lnTo>
                <a:lnTo>
                  <a:pt x="1214" y="555"/>
                </a:lnTo>
                <a:lnTo>
                  <a:pt x="1200" y="569"/>
                </a:lnTo>
                <a:lnTo>
                  <a:pt x="1187" y="583"/>
                </a:lnTo>
                <a:lnTo>
                  <a:pt x="1186" y="583"/>
                </a:lnTo>
                <a:lnTo>
                  <a:pt x="1186" y="585"/>
                </a:lnTo>
                <a:lnTo>
                  <a:pt x="1182" y="589"/>
                </a:lnTo>
                <a:lnTo>
                  <a:pt x="1180" y="589"/>
                </a:lnTo>
                <a:lnTo>
                  <a:pt x="1178" y="590"/>
                </a:lnTo>
                <a:lnTo>
                  <a:pt x="1173" y="595"/>
                </a:lnTo>
                <a:lnTo>
                  <a:pt x="1173" y="596"/>
                </a:lnTo>
                <a:lnTo>
                  <a:pt x="1173" y="596"/>
                </a:lnTo>
                <a:lnTo>
                  <a:pt x="1171" y="602"/>
                </a:lnTo>
                <a:lnTo>
                  <a:pt x="1166" y="607"/>
                </a:lnTo>
                <a:lnTo>
                  <a:pt x="1161" y="611"/>
                </a:lnTo>
                <a:lnTo>
                  <a:pt x="1158" y="614"/>
                </a:lnTo>
                <a:lnTo>
                  <a:pt x="1154" y="614"/>
                </a:lnTo>
                <a:lnTo>
                  <a:pt x="1154" y="614"/>
                </a:lnTo>
                <a:lnTo>
                  <a:pt x="1137" y="616"/>
                </a:lnTo>
                <a:lnTo>
                  <a:pt x="1119" y="616"/>
                </a:lnTo>
                <a:lnTo>
                  <a:pt x="1082" y="616"/>
                </a:lnTo>
                <a:lnTo>
                  <a:pt x="1082" y="616"/>
                </a:lnTo>
                <a:lnTo>
                  <a:pt x="1113" y="585"/>
                </a:lnTo>
                <a:lnTo>
                  <a:pt x="1145" y="557"/>
                </a:lnTo>
                <a:lnTo>
                  <a:pt x="1211" y="499"/>
                </a:lnTo>
                <a:lnTo>
                  <a:pt x="1211" y="499"/>
                </a:lnTo>
                <a:lnTo>
                  <a:pt x="1214" y="496"/>
                </a:lnTo>
                <a:lnTo>
                  <a:pt x="1218" y="493"/>
                </a:lnTo>
                <a:lnTo>
                  <a:pt x="1224" y="493"/>
                </a:lnTo>
                <a:lnTo>
                  <a:pt x="1225" y="493"/>
                </a:lnTo>
                <a:lnTo>
                  <a:pt x="1227" y="496"/>
                </a:lnTo>
                <a:lnTo>
                  <a:pt x="1227" y="496"/>
                </a:lnTo>
                <a:lnTo>
                  <a:pt x="1217" y="509"/>
                </a:lnTo>
                <a:lnTo>
                  <a:pt x="1207" y="521"/>
                </a:lnTo>
                <a:lnTo>
                  <a:pt x="1186" y="545"/>
                </a:lnTo>
                <a:lnTo>
                  <a:pt x="1141" y="593"/>
                </a:lnTo>
                <a:lnTo>
                  <a:pt x="1141" y="593"/>
                </a:lnTo>
                <a:lnTo>
                  <a:pt x="1138" y="596"/>
                </a:lnTo>
                <a:lnTo>
                  <a:pt x="1135" y="599"/>
                </a:lnTo>
                <a:lnTo>
                  <a:pt x="1134" y="603"/>
                </a:lnTo>
                <a:lnTo>
                  <a:pt x="1137" y="610"/>
                </a:lnTo>
                <a:lnTo>
                  <a:pt x="1137" y="610"/>
                </a:lnTo>
                <a:lnTo>
                  <a:pt x="1196" y="547"/>
                </a:lnTo>
                <a:lnTo>
                  <a:pt x="1227" y="517"/>
                </a:lnTo>
                <a:lnTo>
                  <a:pt x="1259" y="489"/>
                </a:lnTo>
                <a:lnTo>
                  <a:pt x="1259" y="489"/>
                </a:lnTo>
                <a:lnTo>
                  <a:pt x="1260" y="492"/>
                </a:lnTo>
                <a:lnTo>
                  <a:pt x="1262" y="493"/>
                </a:lnTo>
                <a:lnTo>
                  <a:pt x="1259" y="498"/>
                </a:lnTo>
                <a:lnTo>
                  <a:pt x="1258" y="502"/>
                </a:lnTo>
                <a:lnTo>
                  <a:pt x="1259" y="503"/>
                </a:lnTo>
                <a:lnTo>
                  <a:pt x="1260" y="506"/>
                </a:lnTo>
                <a:lnTo>
                  <a:pt x="1260" y="506"/>
                </a:lnTo>
                <a:lnTo>
                  <a:pt x="1263" y="503"/>
                </a:lnTo>
                <a:lnTo>
                  <a:pt x="1267" y="499"/>
                </a:lnTo>
                <a:lnTo>
                  <a:pt x="1269" y="495"/>
                </a:lnTo>
                <a:lnTo>
                  <a:pt x="1272" y="492"/>
                </a:lnTo>
                <a:lnTo>
                  <a:pt x="1272" y="492"/>
                </a:lnTo>
                <a:lnTo>
                  <a:pt x="1279" y="489"/>
                </a:lnTo>
                <a:lnTo>
                  <a:pt x="1280" y="489"/>
                </a:lnTo>
                <a:lnTo>
                  <a:pt x="1280" y="491"/>
                </a:lnTo>
                <a:lnTo>
                  <a:pt x="1279" y="495"/>
                </a:lnTo>
                <a:lnTo>
                  <a:pt x="1276" y="498"/>
                </a:lnTo>
                <a:lnTo>
                  <a:pt x="1276" y="498"/>
                </a:lnTo>
                <a:lnTo>
                  <a:pt x="1245" y="534"/>
                </a:lnTo>
                <a:lnTo>
                  <a:pt x="1231" y="552"/>
                </a:lnTo>
                <a:lnTo>
                  <a:pt x="1214" y="568"/>
                </a:lnTo>
                <a:lnTo>
                  <a:pt x="1214" y="568"/>
                </a:lnTo>
                <a:close/>
                <a:moveTo>
                  <a:pt x="1244" y="493"/>
                </a:moveTo>
                <a:lnTo>
                  <a:pt x="1232" y="502"/>
                </a:lnTo>
                <a:lnTo>
                  <a:pt x="1232" y="502"/>
                </a:lnTo>
                <a:lnTo>
                  <a:pt x="1232" y="498"/>
                </a:lnTo>
                <a:lnTo>
                  <a:pt x="1234" y="495"/>
                </a:lnTo>
                <a:lnTo>
                  <a:pt x="1234" y="495"/>
                </a:lnTo>
                <a:lnTo>
                  <a:pt x="1237" y="493"/>
                </a:lnTo>
                <a:lnTo>
                  <a:pt x="1239" y="492"/>
                </a:lnTo>
                <a:lnTo>
                  <a:pt x="1244" y="493"/>
                </a:lnTo>
                <a:lnTo>
                  <a:pt x="1244" y="493"/>
                </a:lnTo>
                <a:close/>
                <a:moveTo>
                  <a:pt x="1241" y="469"/>
                </a:moveTo>
                <a:lnTo>
                  <a:pt x="1283" y="472"/>
                </a:lnTo>
                <a:lnTo>
                  <a:pt x="1242" y="478"/>
                </a:lnTo>
                <a:lnTo>
                  <a:pt x="1242" y="478"/>
                </a:lnTo>
                <a:lnTo>
                  <a:pt x="1241" y="474"/>
                </a:lnTo>
                <a:lnTo>
                  <a:pt x="1241" y="472"/>
                </a:lnTo>
                <a:lnTo>
                  <a:pt x="1241" y="469"/>
                </a:lnTo>
                <a:lnTo>
                  <a:pt x="1241" y="469"/>
                </a:lnTo>
                <a:close/>
                <a:moveTo>
                  <a:pt x="1224" y="606"/>
                </a:moveTo>
                <a:lnTo>
                  <a:pt x="1224" y="606"/>
                </a:lnTo>
                <a:lnTo>
                  <a:pt x="1241" y="576"/>
                </a:lnTo>
                <a:lnTo>
                  <a:pt x="1260" y="548"/>
                </a:lnTo>
                <a:lnTo>
                  <a:pt x="1280" y="520"/>
                </a:lnTo>
                <a:lnTo>
                  <a:pt x="1301" y="493"/>
                </a:lnTo>
                <a:lnTo>
                  <a:pt x="1301" y="493"/>
                </a:lnTo>
                <a:lnTo>
                  <a:pt x="1301" y="492"/>
                </a:lnTo>
                <a:lnTo>
                  <a:pt x="1301" y="489"/>
                </a:lnTo>
                <a:lnTo>
                  <a:pt x="1301" y="489"/>
                </a:lnTo>
                <a:lnTo>
                  <a:pt x="1303" y="488"/>
                </a:lnTo>
                <a:lnTo>
                  <a:pt x="1305" y="488"/>
                </a:lnTo>
                <a:lnTo>
                  <a:pt x="1307" y="491"/>
                </a:lnTo>
                <a:lnTo>
                  <a:pt x="1307" y="493"/>
                </a:lnTo>
                <a:lnTo>
                  <a:pt x="1308" y="500"/>
                </a:lnTo>
                <a:lnTo>
                  <a:pt x="1307" y="505"/>
                </a:lnTo>
                <a:lnTo>
                  <a:pt x="1307" y="505"/>
                </a:lnTo>
                <a:lnTo>
                  <a:pt x="1286" y="529"/>
                </a:lnTo>
                <a:lnTo>
                  <a:pt x="1265" y="554"/>
                </a:lnTo>
                <a:lnTo>
                  <a:pt x="1244" y="579"/>
                </a:lnTo>
                <a:lnTo>
                  <a:pt x="1224" y="606"/>
                </a:lnTo>
                <a:lnTo>
                  <a:pt x="1224" y="606"/>
                </a:lnTo>
                <a:close/>
                <a:moveTo>
                  <a:pt x="1283" y="602"/>
                </a:moveTo>
                <a:lnTo>
                  <a:pt x="1239" y="651"/>
                </a:lnTo>
                <a:lnTo>
                  <a:pt x="1307" y="551"/>
                </a:lnTo>
                <a:lnTo>
                  <a:pt x="1307" y="551"/>
                </a:lnTo>
                <a:lnTo>
                  <a:pt x="1307" y="550"/>
                </a:lnTo>
                <a:lnTo>
                  <a:pt x="1305" y="548"/>
                </a:lnTo>
                <a:lnTo>
                  <a:pt x="1300" y="552"/>
                </a:lnTo>
                <a:lnTo>
                  <a:pt x="1290" y="559"/>
                </a:lnTo>
                <a:lnTo>
                  <a:pt x="1283" y="566"/>
                </a:lnTo>
                <a:lnTo>
                  <a:pt x="1283" y="566"/>
                </a:lnTo>
                <a:lnTo>
                  <a:pt x="1286" y="558"/>
                </a:lnTo>
                <a:lnTo>
                  <a:pt x="1290" y="551"/>
                </a:lnTo>
                <a:lnTo>
                  <a:pt x="1293" y="545"/>
                </a:lnTo>
                <a:lnTo>
                  <a:pt x="1296" y="540"/>
                </a:lnTo>
                <a:lnTo>
                  <a:pt x="1296" y="540"/>
                </a:lnTo>
                <a:lnTo>
                  <a:pt x="1298" y="537"/>
                </a:lnTo>
                <a:lnTo>
                  <a:pt x="1303" y="533"/>
                </a:lnTo>
                <a:lnTo>
                  <a:pt x="1304" y="527"/>
                </a:lnTo>
                <a:lnTo>
                  <a:pt x="1307" y="521"/>
                </a:lnTo>
                <a:lnTo>
                  <a:pt x="1307" y="521"/>
                </a:lnTo>
                <a:lnTo>
                  <a:pt x="1311" y="534"/>
                </a:lnTo>
                <a:lnTo>
                  <a:pt x="1312" y="547"/>
                </a:lnTo>
                <a:lnTo>
                  <a:pt x="1311" y="558"/>
                </a:lnTo>
                <a:lnTo>
                  <a:pt x="1308" y="569"/>
                </a:lnTo>
                <a:lnTo>
                  <a:pt x="1304" y="581"/>
                </a:lnTo>
                <a:lnTo>
                  <a:pt x="1297" y="589"/>
                </a:lnTo>
                <a:lnTo>
                  <a:pt x="1291" y="596"/>
                </a:lnTo>
                <a:lnTo>
                  <a:pt x="1283" y="602"/>
                </a:lnTo>
                <a:lnTo>
                  <a:pt x="1283" y="602"/>
                </a:lnTo>
                <a:close/>
                <a:moveTo>
                  <a:pt x="1308" y="606"/>
                </a:moveTo>
                <a:lnTo>
                  <a:pt x="1308" y="606"/>
                </a:lnTo>
                <a:lnTo>
                  <a:pt x="1304" y="611"/>
                </a:lnTo>
                <a:lnTo>
                  <a:pt x="1298" y="617"/>
                </a:lnTo>
                <a:lnTo>
                  <a:pt x="1286" y="630"/>
                </a:lnTo>
                <a:lnTo>
                  <a:pt x="1286" y="630"/>
                </a:lnTo>
                <a:lnTo>
                  <a:pt x="1287" y="625"/>
                </a:lnTo>
                <a:lnTo>
                  <a:pt x="1289" y="623"/>
                </a:lnTo>
                <a:lnTo>
                  <a:pt x="1293" y="617"/>
                </a:lnTo>
                <a:lnTo>
                  <a:pt x="1298" y="611"/>
                </a:lnTo>
                <a:lnTo>
                  <a:pt x="1303" y="607"/>
                </a:lnTo>
                <a:lnTo>
                  <a:pt x="1303" y="607"/>
                </a:lnTo>
                <a:lnTo>
                  <a:pt x="1304" y="604"/>
                </a:lnTo>
                <a:lnTo>
                  <a:pt x="1305" y="603"/>
                </a:lnTo>
                <a:lnTo>
                  <a:pt x="1307" y="604"/>
                </a:lnTo>
                <a:lnTo>
                  <a:pt x="1308" y="606"/>
                </a:lnTo>
                <a:lnTo>
                  <a:pt x="1308" y="606"/>
                </a:lnTo>
                <a:close/>
                <a:moveTo>
                  <a:pt x="1279" y="625"/>
                </a:moveTo>
                <a:lnTo>
                  <a:pt x="1208" y="720"/>
                </a:lnTo>
                <a:lnTo>
                  <a:pt x="1208" y="720"/>
                </a:lnTo>
                <a:lnTo>
                  <a:pt x="1206" y="714"/>
                </a:lnTo>
                <a:lnTo>
                  <a:pt x="1204" y="708"/>
                </a:lnTo>
                <a:lnTo>
                  <a:pt x="1206" y="703"/>
                </a:lnTo>
                <a:lnTo>
                  <a:pt x="1208" y="697"/>
                </a:lnTo>
                <a:lnTo>
                  <a:pt x="1277" y="621"/>
                </a:lnTo>
                <a:lnTo>
                  <a:pt x="1277" y="621"/>
                </a:lnTo>
                <a:lnTo>
                  <a:pt x="1279" y="625"/>
                </a:lnTo>
                <a:lnTo>
                  <a:pt x="1279" y="625"/>
                </a:lnTo>
                <a:close/>
                <a:moveTo>
                  <a:pt x="1262" y="573"/>
                </a:moveTo>
                <a:lnTo>
                  <a:pt x="1262" y="573"/>
                </a:lnTo>
                <a:lnTo>
                  <a:pt x="1270" y="562"/>
                </a:lnTo>
                <a:lnTo>
                  <a:pt x="1275" y="557"/>
                </a:lnTo>
                <a:lnTo>
                  <a:pt x="1280" y="551"/>
                </a:lnTo>
                <a:lnTo>
                  <a:pt x="1280" y="551"/>
                </a:lnTo>
                <a:lnTo>
                  <a:pt x="1279" y="554"/>
                </a:lnTo>
                <a:lnTo>
                  <a:pt x="1279" y="554"/>
                </a:lnTo>
                <a:lnTo>
                  <a:pt x="1276" y="561"/>
                </a:lnTo>
                <a:lnTo>
                  <a:pt x="1273" y="565"/>
                </a:lnTo>
                <a:lnTo>
                  <a:pt x="1269" y="569"/>
                </a:lnTo>
                <a:lnTo>
                  <a:pt x="1262" y="573"/>
                </a:lnTo>
                <a:lnTo>
                  <a:pt x="1262" y="573"/>
                </a:lnTo>
                <a:close/>
                <a:moveTo>
                  <a:pt x="1214" y="655"/>
                </a:moveTo>
                <a:lnTo>
                  <a:pt x="1260" y="599"/>
                </a:lnTo>
                <a:lnTo>
                  <a:pt x="1204" y="686"/>
                </a:lnTo>
                <a:lnTo>
                  <a:pt x="1204" y="686"/>
                </a:lnTo>
                <a:lnTo>
                  <a:pt x="1201" y="682"/>
                </a:lnTo>
                <a:lnTo>
                  <a:pt x="1201" y="677"/>
                </a:lnTo>
                <a:lnTo>
                  <a:pt x="1203" y="673"/>
                </a:lnTo>
                <a:lnTo>
                  <a:pt x="1204" y="669"/>
                </a:lnTo>
                <a:lnTo>
                  <a:pt x="1208" y="661"/>
                </a:lnTo>
                <a:lnTo>
                  <a:pt x="1214" y="655"/>
                </a:lnTo>
                <a:lnTo>
                  <a:pt x="1214" y="655"/>
                </a:lnTo>
                <a:close/>
                <a:moveTo>
                  <a:pt x="1187" y="690"/>
                </a:moveTo>
                <a:lnTo>
                  <a:pt x="1187" y="690"/>
                </a:lnTo>
                <a:lnTo>
                  <a:pt x="1189" y="687"/>
                </a:lnTo>
                <a:lnTo>
                  <a:pt x="1190" y="686"/>
                </a:lnTo>
                <a:lnTo>
                  <a:pt x="1192" y="692"/>
                </a:lnTo>
                <a:lnTo>
                  <a:pt x="1192" y="701"/>
                </a:lnTo>
                <a:lnTo>
                  <a:pt x="1192" y="706"/>
                </a:lnTo>
                <a:lnTo>
                  <a:pt x="1189" y="708"/>
                </a:lnTo>
                <a:lnTo>
                  <a:pt x="1189" y="708"/>
                </a:lnTo>
                <a:lnTo>
                  <a:pt x="1187" y="704"/>
                </a:lnTo>
                <a:lnTo>
                  <a:pt x="1187" y="699"/>
                </a:lnTo>
                <a:lnTo>
                  <a:pt x="1187" y="690"/>
                </a:lnTo>
                <a:lnTo>
                  <a:pt x="1187" y="690"/>
                </a:lnTo>
                <a:close/>
                <a:moveTo>
                  <a:pt x="1190" y="725"/>
                </a:moveTo>
                <a:lnTo>
                  <a:pt x="1190" y="725"/>
                </a:lnTo>
                <a:lnTo>
                  <a:pt x="1193" y="722"/>
                </a:lnTo>
                <a:lnTo>
                  <a:pt x="1194" y="721"/>
                </a:lnTo>
                <a:lnTo>
                  <a:pt x="1194" y="721"/>
                </a:lnTo>
                <a:lnTo>
                  <a:pt x="1197" y="732"/>
                </a:lnTo>
                <a:lnTo>
                  <a:pt x="1196" y="738"/>
                </a:lnTo>
                <a:lnTo>
                  <a:pt x="1194" y="741"/>
                </a:lnTo>
                <a:lnTo>
                  <a:pt x="1192" y="744"/>
                </a:lnTo>
                <a:lnTo>
                  <a:pt x="1192" y="744"/>
                </a:lnTo>
                <a:lnTo>
                  <a:pt x="1190" y="739"/>
                </a:lnTo>
                <a:lnTo>
                  <a:pt x="1189" y="734"/>
                </a:lnTo>
                <a:lnTo>
                  <a:pt x="1190" y="729"/>
                </a:lnTo>
                <a:lnTo>
                  <a:pt x="1190" y="725"/>
                </a:lnTo>
                <a:lnTo>
                  <a:pt x="1190" y="725"/>
                </a:lnTo>
                <a:close/>
                <a:moveTo>
                  <a:pt x="1208" y="812"/>
                </a:moveTo>
                <a:lnTo>
                  <a:pt x="1208" y="812"/>
                </a:lnTo>
                <a:lnTo>
                  <a:pt x="1207" y="815"/>
                </a:lnTo>
                <a:lnTo>
                  <a:pt x="1207" y="815"/>
                </a:lnTo>
                <a:lnTo>
                  <a:pt x="1206" y="815"/>
                </a:lnTo>
                <a:lnTo>
                  <a:pt x="1204" y="814"/>
                </a:lnTo>
                <a:lnTo>
                  <a:pt x="1201" y="810"/>
                </a:lnTo>
                <a:lnTo>
                  <a:pt x="1201" y="805"/>
                </a:lnTo>
                <a:lnTo>
                  <a:pt x="1201" y="805"/>
                </a:lnTo>
                <a:lnTo>
                  <a:pt x="1201" y="800"/>
                </a:lnTo>
                <a:lnTo>
                  <a:pt x="1200" y="794"/>
                </a:lnTo>
                <a:lnTo>
                  <a:pt x="1196" y="784"/>
                </a:lnTo>
                <a:lnTo>
                  <a:pt x="1192" y="774"/>
                </a:lnTo>
                <a:lnTo>
                  <a:pt x="1192" y="769"/>
                </a:lnTo>
                <a:lnTo>
                  <a:pt x="1192" y="762"/>
                </a:lnTo>
                <a:lnTo>
                  <a:pt x="1192" y="762"/>
                </a:lnTo>
                <a:lnTo>
                  <a:pt x="1192" y="758"/>
                </a:lnTo>
                <a:lnTo>
                  <a:pt x="1193" y="755"/>
                </a:lnTo>
                <a:lnTo>
                  <a:pt x="1196" y="755"/>
                </a:lnTo>
                <a:lnTo>
                  <a:pt x="1197" y="756"/>
                </a:lnTo>
                <a:lnTo>
                  <a:pt x="1199" y="762"/>
                </a:lnTo>
                <a:lnTo>
                  <a:pt x="1200" y="765"/>
                </a:lnTo>
                <a:lnTo>
                  <a:pt x="1200" y="765"/>
                </a:lnTo>
                <a:lnTo>
                  <a:pt x="1199" y="772"/>
                </a:lnTo>
                <a:lnTo>
                  <a:pt x="1199" y="779"/>
                </a:lnTo>
                <a:lnTo>
                  <a:pt x="1200" y="784"/>
                </a:lnTo>
                <a:lnTo>
                  <a:pt x="1203" y="790"/>
                </a:lnTo>
                <a:lnTo>
                  <a:pt x="1208" y="801"/>
                </a:lnTo>
                <a:lnTo>
                  <a:pt x="1210" y="807"/>
                </a:lnTo>
                <a:lnTo>
                  <a:pt x="1208" y="812"/>
                </a:lnTo>
                <a:lnTo>
                  <a:pt x="1208" y="812"/>
                </a:lnTo>
                <a:close/>
                <a:moveTo>
                  <a:pt x="1208" y="741"/>
                </a:moveTo>
                <a:lnTo>
                  <a:pt x="1208" y="741"/>
                </a:lnTo>
                <a:lnTo>
                  <a:pt x="1231" y="710"/>
                </a:lnTo>
                <a:lnTo>
                  <a:pt x="1253" y="679"/>
                </a:lnTo>
                <a:lnTo>
                  <a:pt x="1266" y="663"/>
                </a:lnTo>
                <a:lnTo>
                  <a:pt x="1279" y="648"/>
                </a:lnTo>
                <a:lnTo>
                  <a:pt x="1293" y="634"/>
                </a:lnTo>
                <a:lnTo>
                  <a:pt x="1308" y="621"/>
                </a:lnTo>
                <a:lnTo>
                  <a:pt x="1308" y="621"/>
                </a:lnTo>
                <a:lnTo>
                  <a:pt x="1310" y="623"/>
                </a:lnTo>
                <a:lnTo>
                  <a:pt x="1310" y="625"/>
                </a:lnTo>
                <a:lnTo>
                  <a:pt x="1308" y="630"/>
                </a:lnTo>
                <a:lnTo>
                  <a:pt x="1307" y="631"/>
                </a:lnTo>
                <a:lnTo>
                  <a:pt x="1305" y="631"/>
                </a:lnTo>
                <a:lnTo>
                  <a:pt x="1304" y="631"/>
                </a:lnTo>
                <a:lnTo>
                  <a:pt x="1303" y="628"/>
                </a:lnTo>
                <a:lnTo>
                  <a:pt x="1303" y="628"/>
                </a:lnTo>
                <a:lnTo>
                  <a:pt x="1280" y="662"/>
                </a:lnTo>
                <a:lnTo>
                  <a:pt x="1258" y="693"/>
                </a:lnTo>
                <a:lnTo>
                  <a:pt x="1234" y="725"/>
                </a:lnTo>
                <a:lnTo>
                  <a:pt x="1211" y="759"/>
                </a:lnTo>
                <a:lnTo>
                  <a:pt x="1211" y="759"/>
                </a:lnTo>
                <a:lnTo>
                  <a:pt x="1208" y="756"/>
                </a:lnTo>
                <a:lnTo>
                  <a:pt x="1207" y="751"/>
                </a:lnTo>
                <a:lnTo>
                  <a:pt x="1207" y="746"/>
                </a:lnTo>
                <a:lnTo>
                  <a:pt x="1208" y="741"/>
                </a:lnTo>
                <a:lnTo>
                  <a:pt x="1208" y="741"/>
                </a:lnTo>
                <a:close/>
                <a:moveTo>
                  <a:pt x="1223" y="758"/>
                </a:moveTo>
                <a:lnTo>
                  <a:pt x="1223" y="758"/>
                </a:lnTo>
                <a:lnTo>
                  <a:pt x="1245" y="725"/>
                </a:lnTo>
                <a:lnTo>
                  <a:pt x="1267" y="692"/>
                </a:lnTo>
                <a:lnTo>
                  <a:pt x="1291" y="658"/>
                </a:lnTo>
                <a:lnTo>
                  <a:pt x="1304" y="642"/>
                </a:lnTo>
                <a:lnTo>
                  <a:pt x="1318" y="627"/>
                </a:lnTo>
                <a:lnTo>
                  <a:pt x="1318" y="627"/>
                </a:lnTo>
                <a:lnTo>
                  <a:pt x="1319" y="625"/>
                </a:lnTo>
                <a:lnTo>
                  <a:pt x="1321" y="627"/>
                </a:lnTo>
                <a:lnTo>
                  <a:pt x="1322" y="631"/>
                </a:lnTo>
                <a:lnTo>
                  <a:pt x="1322" y="637"/>
                </a:lnTo>
                <a:lnTo>
                  <a:pt x="1321" y="641"/>
                </a:lnTo>
                <a:lnTo>
                  <a:pt x="1321" y="641"/>
                </a:lnTo>
                <a:lnTo>
                  <a:pt x="1272" y="720"/>
                </a:lnTo>
                <a:lnTo>
                  <a:pt x="1246" y="759"/>
                </a:lnTo>
                <a:lnTo>
                  <a:pt x="1220" y="796"/>
                </a:lnTo>
                <a:lnTo>
                  <a:pt x="1220" y="796"/>
                </a:lnTo>
                <a:lnTo>
                  <a:pt x="1215" y="787"/>
                </a:lnTo>
                <a:lnTo>
                  <a:pt x="1215" y="777"/>
                </a:lnTo>
                <a:lnTo>
                  <a:pt x="1217" y="767"/>
                </a:lnTo>
                <a:lnTo>
                  <a:pt x="1223" y="758"/>
                </a:lnTo>
                <a:lnTo>
                  <a:pt x="1223" y="758"/>
                </a:lnTo>
                <a:close/>
                <a:moveTo>
                  <a:pt x="1329" y="648"/>
                </a:moveTo>
                <a:lnTo>
                  <a:pt x="1329" y="648"/>
                </a:lnTo>
                <a:lnTo>
                  <a:pt x="1334" y="649"/>
                </a:lnTo>
                <a:lnTo>
                  <a:pt x="1339" y="648"/>
                </a:lnTo>
                <a:lnTo>
                  <a:pt x="1348" y="644"/>
                </a:lnTo>
                <a:lnTo>
                  <a:pt x="1366" y="632"/>
                </a:lnTo>
                <a:lnTo>
                  <a:pt x="1366" y="632"/>
                </a:lnTo>
                <a:lnTo>
                  <a:pt x="1343" y="662"/>
                </a:lnTo>
                <a:lnTo>
                  <a:pt x="1321" y="694"/>
                </a:lnTo>
                <a:lnTo>
                  <a:pt x="1300" y="727"/>
                </a:lnTo>
                <a:lnTo>
                  <a:pt x="1282" y="759"/>
                </a:lnTo>
                <a:lnTo>
                  <a:pt x="1282" y="759"/>
                </a:lnTo>
                <a:lnTo>
                  <a:pt x="1304" y="701"/>
                </a:lnTo>
                <a:lnTo>
                  <a:pt x="1317" y="673"/>
                </a:lnTo>
                <a:lnTo>
                  <a:pt x="1329" y="648"/>
                </a:lnTo>
                <a:lnTo>
                  <a:pt x="1329" y="648"/>
                </a:lnTo>
                <a:close/>
                <a:moveTo>
                  <a:pt x="1234" y="803"/>
                </a:moveTo>
                <a:lnTo>
                  <a:pt x="1234" y="803"/>
                </a:lnTo>
                <a:lnTo>
                  <a:pt x="1258" y="766"/>
                </a:lnTo>
                <a:lnTo>
                  <a:pt x="1269" y="748"/>
                </a:lnTo>
                <a:lnTo>
                  <a:pt x="1280" y="729"/>
                </a:lnTo>
                <a:lnTo>
                  <a:pt x="1280" y="729"/>
                </a:lnTo>
                <a:lnTo>
                  <a:pt x="1282" y="731"/>
                </a:lnTo>
                <a:lnTo>
                  <a:pt x="1282" y="732"/>
                </a:lnTo>
                <a:lnTo>
                  <a:pt x="1282" y="732"/>
                </a:lnTo>
                <a:lnTo>
                  <a:pt x="1282" y="732"/>
                </a:lnTo>
                <a:lnTo>
                  <a:pt x="1272" y="752"/>
                </a:lnTo>
                <a:lnTo>
                  <a:pt x="1260" y="772"/>
                </a:lnTo>
                <a:lnTo>
                  <a:pt x="1255" y="780"/>
                </a:lnTo>
                <a:lnTo>
                  <a:pt x="1248" y="790"/>
                </a:lnTo>
                <a:lnTo>
                  <a:pt x="1241" y="797"/>
                </a:lnTo>
                <a:lnTo>
                  <a:pt x="1234" y="803"/>
                </a:lnTo>
                <a:lnTo>
                  <a:pt x="1234" y="803"/>
                </a:lnTo>
                <a:close/>
                <a:moveTo>
                  <a:pt x="1279" y="772"/>
                </a:moveTo>
                <a:lnTo>
                  <a:pt x="1279" y="772"/>
                </a:lnTo>
                <a:lnTo>
                  <a:pt x="1321" y="708"/>
                </a:lnTo>
                <a:lnTo>
                  <a:pt x="1342" y="676"/>
                </a:lnTo>
                <a:lnTo>
                  <a:pt x="1366" y="647"/>
                </a:lnTo>
                <a:lnTo>
                  <a:pt x="1366" y="647"/>
                </a:lnTo>
                <a:lnTo>
                  <a:pt x="1367" y="652"/>
                </a:lnTo>
                <a:lnTo>
                  <a:pt x="1367" y="655"/>
                </a:lnTo>
                <a:lnTo>
                  <a:pt x="1367" y="656"/>
                </a:lnTo>
                <a:lnTo>
                  <a:pt x="1367" y="656"/>
                </a:lnTo>
                <a:lnTo>
                  <a:pt x="1353" y="675"/>
                </a:lnTo>
                <a:lnTo>
                  <a:pt x="1339" y="696"/>
                </a:lnTo>
                <a:lnTo>
                  <a:pt x="1312" y="742"/>
                </a:lnTo>
                <a:lnTo>
                  <a:pt x="1312" y="742"/>
                </a:lnTo>
                <a:lnTo>
                  <a:pt x="1308" y="752"/>
                </a:lnTo>
                <a:lnTo>
                  <a:pt x="1305" y="756"/>
                </a:lnTo>
                <a:lnTo>
                  <a:pt x="1301" y="762"/>
                </a:lnTo>
                <a:lnTo>
                  <a:pt x="1297" y="766"/>
                </a:lnTo>
                <a:lnTo>
                  <a:pt x="1291" y="769"/>
                </a:lnTo>
                <a:lnTo>
                  <a:pt x="1286" y="772"/>
                </a:lnTo>
                <a:lnTo>
                  <a:pt x="1279" y="772"/>
                </a:lnTo>
                <a:lnTo>
                  <a:pt x="1279" y="772"/>
                </a:lnTo>
                <a:close/>
                <a:moveTo>
                  <a:pt x="1353" y="687"/>
                </a:moveTo>
                <a:lnTo>
                  <a:pt x="1353" y="687"/>
                </a:lnTo>
                <a:lnTo>
                  <a:pt x="1352" y="696"/>
                </a:lnTo>
                <a:lnTo>
                  <a:pt x="1349" y="703"/>
                </a:lnTo>
                <a:lnTo>
                  <a:pt x="1341" y="715"/>
                </a:lnTo>
                <a:lnTo>
                  <a:pt x="1341" y="715"/>
                </a:lnTo>
                <a:lnTo>
                  <a:pt x="1341" y="708"/>
                </a:lnTo>
                <a:lnTo>
                  <a:pt x="1345" y="700"/>
                </a:lnTo>
                <a:lnTo>
                  <a:pt x="1349" y="694"/>
                </a:lnTo>
                <a:lnTo>
                  <a:pt x="1353" y="687"/>
                </a:lnTo>
                <a:lnTo>
                  <a:pt x="1353" y="687"/>
                </a:lnTo>
                <a:close/>
                <a:moveTo>
                  <a:pt x="1332" y="744"/>
                </a:moveTo>
                <a:lnTo>
                  <a:pt x="1332" y="744"/>
                </a:lnTo>
                <a:lnTo>
                  <a:pt x="1353" y="707"/>
                </a:lnTo>
                <a:lnTo>
                  <a:pt x="1376" y="670"/>
                </a:lnTo>
                <a:lnTo>
                  <a:pt x="1423" y="599"/>
                </a:lnTo>
                <a:lnTo>
                  <a:pt x="1423" y="599"/>
                </a:lnTo>
                <a:lnTo>
                  <a:pt x="1425" y="603"/>
                </a:lnTo>
                <a:lnTo>
                  <a:pt x="1423" y="609"/>
                </a:lnTo>
                <a:lnTo>
                  <a:pt x="1422" y="611"/>
                </a:lnTo>
                <a:lnTo>
                  <a:pt x="1419" y="616"/>
                </a:lnTo>
                <a:lnTo>
                  <a:pt x="1415" y="623"/>
                </a:lnTo>
                <a:lnTo>
                  <a:pt x="1412" y="627"/>
                </a:lnTo>
                <a:lnTo>
                  <a:pt x="1411" y="631"/>
                </a:lnTo>
                <a:lnTo>
                  <a:pt x="1412" y="634"/>
                </a:lnTo>
                <a:lnTo>
                  <a:pt x="1412" y="634"/>
                </a:lnTo>
                <a:lnTo>
                  <a:pt x="1409" y="638"/>
                </a:lnTo>
                <a:lnTo>
                  <a:pt x="1408" y="642"/>
                </a:lnTo>
                <a:lnTo>
                  <a:pt x="1407" y="647"/>
                </a:lnTo>
                <a:lnTo>
                  <a:pt x="1405" y="651"/>
                </a:lnTo>
                <a:lnTo>
                  <a:pt x="1405" y="651"/>
                </a:lnTo>
                <a:lnTo>
                  <a:pt x="1405" y="652"/>
                </a:lnTo>
                <a:lnTo>
                  <a:pt x="1405" y="652"/>
                </a:lnTo>
                <a:lnTo>
                  <a:pt x="1405" y="652"/>
                </a:lnTo>
                <a:lnTo>
                  <a:pt x="1397" y="663"/>
                </a:lnTo>
                <a:lnTo>
                  <a:pt x="1388" y="676"/>
                </a:lnTo>
                <a:lnTo>
                  <a:pt x="1373" y="701"/>
                </a:lnTo>
                <a:lnTo>
                  <a:pt x="1364" y="714"/>
                </a:lnTo>
                <a:lnTo>
                  <a:pt x="1355" y="725"/>
                </a:lnTo>
                <a:lnTo>
                  <a:pt x="1345" y="735"/>
                </a:lnTo>
                <a:lnTo>
                  <a:pt x="1332" y="744"/>
                </a:lnTo>
                <a:lnTo>
                  <a:pt x="1332" y="744"/>
                </a:lnTo>
                <a:close/>
                <a:moveTo>
                  <a:pt x="1369" y="666"/>
                </a:moveTo>
                <a:lnTo>
                  <a:pt x="1369" y="666"/>
                </a:lnTo>
                <a:lnTo>
                  <a:pt x="1370" y="663"/>
                </a:lnTo>
                <a:lnTo>
                  <a:pt x="1371" y="659"/>
                </a:lnTo>
                <a:lnTo>
                  <a:pt x="1374" y="655"/>
                </a:lnTo>
                <a:lnTo>
                  <a:pt x="1376" y="651"/>
                </a:lnTo>
                <a:lnTo>
                  <a:pt x="1376" y="651"/>
                </a:lnTo>
                <a:lnTo>
                  <a:pt x="1378" y="637"/>
                </a:lnTo>
                <a:lnTo>
                  <a:pt x="1380" y="630"/>
                </a:lnTo>
                <a:lnTo>
                  <a:pt x="1384" y="624"/>
                </a:lnTo>
                <a:lnTo>
                  <a:pt x="1387" y="618"/>
                </a:lnTo>
                <a:lnTo>
                  <a:pt x="1393" y="614"/>
                </a:lnTo>
                <a:lnTo>
                  <a:pt x="1400" y="611"/>
                </a:lnTo>
                <a:lnTo>
                  <a:pt x="1407" y="610"/>
                </a:lnTo>
                <a:lnTo>
                  <a:pt x="1369" y="666"/>
                </a:lnTo>
                <a:close/>
                <a:moveTo>
                  <a:pt x="1460" y="571"/>
                </a:moveTo>
                <a:lnTo>
                  <a:pt x="1460" y="571"/>
                </a:lnTo>
                <a:lnTo>
                  <a:pt x="1461" y="569"/>
                </a:lnTo>
                <a:lnTo>
                  <a:pt x="1464" y="569"/>
                </a:lnTo>
                <a:lnTo>
                  <a:pt x="1464" y="569"/>
                </a:lnTo>
                <a:lnTo>
                  <a:pt x="1454" y="586"/>
                </a:lnTo>
                <a:lnTo>
                  <a:pt x="1443" y="603"/>
                </a:lnTo>
                <a:lnTo>
                  <a:pt x="1421" y="634"/>
                </a:lnTo>
                <a:lnTo>
                  <a:pt x="1421" y="634"/>
                </a:lnTo>
                <a:lnTo>
                  <a:pt x="1426" y="614"/>
                </a:lnTo>
                <a:lnTo>
                  <a:pt x="1429" y="604"/>
                </a:lnTo>
                <a:lnTo>
                  <a:pt x="1433" y="596"/>
                </a:lnTo>
                <a:lnTo>
                  <a:pt x="1439" y="588"/>
                </a:lnTo>
                <a:lnTo>
                  <a:pt x="1445" y="581"/>
                </a:lnTo>
                <a:lnTo>
                  <a:pt x="1452" y="575"/>
                </a:lnTo>
                <a:lnTo>
                  <a:pt x="1460" y="571"/>
                </a:lnTo>
                <a:lnTo>
                  <a:pt x="1460" y="571"/>
                </a:lnTo>
                <a:close/>
                <a:moveTo>
                  <a:pt x="1383" y="707"/>
                </a:moveTo>
                <a:lnTo>
                  <a:pt x="1463" y="586"/>
                </a:lnTo>
                <a:lnTo>
                  <a:pt x="1467" y="593"/>
                </a:lnTo>
                <a:lnTo>
                  <a:pt x="1467" y="593"/>
                </a:lnTo>
                <a:lnTo>
                  <a:pt x="1440" y="637"/>
                </a:lnTo>
                <a:lnTo>
                  <a:pt x="1428" y="659"/>
                </a:lnTo>
                <a:lnTo>
                  <a:pt x="1416" y="683"/>
                </a:lnTo>
                <a:lnTo>
                  <a:pt x="1416" y="683"/>
                </a:lnTo>
                <a:lnTo>
                  <a:pt x="1411" y="689"/>
                </a:lnTo>
                <a:lnTo>
                  <a:pt x="1401" y="697"/>
                </a:lnTo>
                <a:lnTo>
                  <a:pt x="1390" y="704"/>
                </a:lnTo>
                <a:lnTo>
                  <a:pt x="1386" y="707"/>
                </a:lnTo>
                <a:lnTo>
                  <a:pt x="1383" y="707"/>
                </a:lnTo>
                <a:lnTo>
                  <a:pt x="1383" y="707"/>
                </a:lnTo>
                <a:close/>
                <a:moveTo>
                  <a:pt x="1539" y="523"/>
                </a:moveTo>
                <a:lnTo>
                  <a:pt x="1539" y="523"/>
                </a:lnTo>
                <a:lnTo>
                  <a:pt x="1529" y="541"/>
                </a:lnTo>
                <a:lnTo>
                  <a:pt x="1519" y="559"/>
                </a:lnTo>
                <a:lnTo>
                  <a:pt x="1519" y="559"/>
                </a:lnTo>
                <a:lnTo>
                  <a:pt x="1501" y="595"/>
                </a:lnTo>
                <a:lnTo>
                  <a:pt x="1491" y="613"/>
                </a:lnTo>
                <a:lnTo>
                  <a:pt x="1481" y="630"/>
                </a:lnTo>
                <a:lnTo>
                  <a:pt x="1470" y="647"/>
                </a:lnTo>
                <a:lnTo>
                  <a:pt x="1457" y="662"/>
                </a:lnTo>
                <a:lnTo>
                  <a:pt x="1449" y="668"/>
                </a:lnTo>
                <a:lnTo>
                  <a:pt x="1442" y="673"/>
                </a:lnTo>
                <a:lnTo>
                  <a:pt x="1433" y="679"/>
                </a:lnTo>
                <a:lnTo>
                  <a:pt x="1423" y="683"/>
                </a:lnTo>
                <a:lnTo>
                  <a:pt x="1423" y="683"/>
                </a:lnTo>
                <a:lnTo>
                  <a:pt x="1436" y="661"/>
                </a:lnTo>
                <a:lnTo>
                  <a:pt x="1450" y="640"/>
                </a:lnTo>
                <a:lnTo>
                  <a:pt x="1480" y="599"/>
                </a:lnTo>
                <a:lnTo>
                  <a:pt x="1509" y="561"/>
                </a:lnTo>
                <a:lnTo>
                  <a:pt x="1539" y="523"/>
                </a:lnTo>
                <a:lnTo>
                  <a:pt x="1539" y="523"/>
                </a:lnTo>
                <a:close/>
                <a:moveTo>
                  <a:pt x="1473" y="569"/>
                </a:moveTo>
                <a:lnTo>
                  <a:pt x="1473" y="569"/>
                </a:lnTo>
                <a:lnTo>
                  <a:pt x="1477" y="566"/>
                </a:lnTo>
                <a:lnTo>
                  <a:pt x="1480" y="562"/>
                </a:lnTo>
                <a:lnTo>
                  <a:pt x="1482" y="558"/>
                </a:lnTo>
                <a:lnTo>
                  <a:pt x="1484" y="558"/>
                </a:lnTo>
                <a:lnTo>
                  <a:pt x="1487" y="558"/>
                </a:lnTo>
                <a:lnTo>
                  <a:pt x="1487" y="558"/>
                </a:lnTo>
                <a:lnTo>
                  <a:pt x="1482" y="564"/>
                </a:lnTo>
                <a:lnTo>
                  <a:pt x="1481" y="566"/>
                </a:lnTo>
                <a:lnTo>
                  <a:pt x="1482" y="571"/>
                </a:lnTo>
                <a:lnTo>
                  <a:pt x="1482" y="571"/>
                </a:lnTo>
                <a:lnTo>
                  <a:pt x="1484" y="565"/>
                </a:lnTo>
                <a:lnTo>
                  <a:pt x="1487" y="559"/>
                </a:lnTo>
                <a:lnTo>
                  <a:pt x="1494" y="550"/>
                </a:lnTo>
                <a:lnTo>
                  <a:pt x="1504" y="543"/>
                </a:lnTo>
                <a:lnTo>
                  <a:pt x="1515" y="538"/>
                </a:lnTo>
                <a:lnTo>
                  <a:pt x="1515" y="538"/>
                </a:lnTo>
                <a:lnTo>
                  <a:pt x="1506" y="551"/>
                </a:lnTo>
                <a:lnTo>
                  <a:pt x="1497" y="566"/>
                </a:lnTo>
                <a:lnTo>
                  <a:pt x="1484" y="582"/>
                </a:lnTo>
                <a:lnTo>
                  <a:pt x="1473" y="595"/>
                </a:lnTo>
                <a:lnTo>
                  <a:pt x="1473" y="595"/>
                </a:lnTo>
                <a:lnTo>
                  <a:pt x="1473" y="593"/>
                </a:lnTo>
                <a:lnTo>
                  <a:pt x="1471" y="593"/>
                </a:lnTo>
                <a:lnTo>
                  <a:pt x="1471" y="593"/>
                </a:lnTo>
                <a:lnTo>
                  <a:pt x="1474" y="586"/>
                </a:lnTo>
                <a:lnTo>
                  <a:pt x="1480" y="578"/>
                </a:lnTo>
                <a:lnTo>
                  <a:pt x="1481" y="573"/>
                </a:lnTo>
                <a:lnTo>
                  <a:pt x="1480" y="571"/>
                </a:lnTo>
                <a:lnTo>
                  <a:pt x="1478" y="569"/>
                </a:lnTo>
                <a:lnTo>
                  <a:pt x="1473" y="569"/>
                </a:lnTo>
                <a:lnTo>
                  <a:pt x="1473" y="569"/>
                </a:lnTo>
                <a:close/>
                <a:moveTo>
                  <a:pt x="1578" y="492"/>
                </a:moveTo>
                <a:lnTo>
                  <a:pt x="1522" y="569"/>
                </a:lnTo>
                <a:lnTo>
                  <a:pt x="1522" y="569"/>
                </a:lnTo>
                <a:lnTo>
                  <a:pt x="1527" y="558"/>
                </a:lnTo>
                <a:lnTo>
                  <a:pt x="1533" y="547"/>
                </a:lnTo>
                <a:lnTo>
                  <a:pt x="1546" y="526"/>
                </a:lnTo>
                <a:lnTo>
                  <a:pt x="1551" y="514"/>
                </a:lnTo>
                <a:lnTo>
                  <a:pt x="1560" y="506"/>
                </a:lnTo>
                <a:lnTo>
                  <a:pt x="1568" y="498"/>
                </a:lnTo>
                <a:lnTo>
                  <a:pt x="1578" y="492"/>
                </a:lnTo>
                <a:lnTo>
                  <a:pt x="1578" y="492"/>
                </a:lnTo>
                <a:close/>
                <a:moveTo>
                  <a:pt x="1438" y="690"/>
                </a:moveTo>
                <a:lnTo>
                  <a:pt x="1532" y="628"/>
                </a:lnTo>
                <a:lnTo>
                  <a:pt x="1532" y="628"/>
                </a:lnTo>
                <a:lnTo>
                  <a:pt x="1509" y="644"/>
                </a:lnTo>
                <a:lnTo>
                  <a:pt x="1485" y="661"/>
                </a:lnTo>
                <a:lnTo>
                  <a:pt x="1438" y="690"/>
                </a:lnTo>
                <a:lnTo>
                  <a:pt x="1438" y="690"/>
                </a:lnTo>
                <a:close/>
                <a:moveTo>
                  <a:pt x="1487" y="641"/>
                </a:moveTo>
                <a:lnTo>
                  <a:pt x="1487" y="641"/>
                </a:lnTo>
                <a:lnTo>
                  <a:pt x="1495" y="630"/>
                </a:lnTo>
                <a:lnTo>
                  <a:pt x="1502" y="617"/>
                </a:lnTo>
                <a:lnTo>
                  <a:pt x="1508" y="603"/>
                </a:lnTo>
                <a:lnTo>
                  <a:pt x="1512" y="588"/>
                </a:lnTo>
                <a:lnTo>
                  <a:pt x="1515" y="600"/>
                </a:lnTo>
                <a:lnTo>
                  <a:pt x="1515" y="600"/>
                </a:lnTo>
                <a:lnTo>
                  <a:pt x="1523" y="583"/>
                </a:lnTo>
                <a:lnTo>
                  <a:pt x="1533" y="566"/>
                </a:lnTo>
                <a:lnTo>
                  <a:pt x="1554" y="534"/>
                </a:lnTo>
                <a:lnTo>
                  <a:pt x="1577" y="503"/>
                </a:lnTo>
                <a:lnTo>
                  <a:pt x="1602" y="472"/>
                </a:lnTo>
                <a:lnTo>
                  <a:pt x="1602" y="472"/>
                </a:lnTo>
                <a:lnTo>
                  <a:pt x="1602" y="481"/>
                </a:lnTo>
                <a:lnTo>
                  <a:pt x="1599" y="486"/>
                </a:lnTo>
                <a:lnTo>
                  <a:pt x="1593" y="496"/>
                </a:lnTo>
                <a:lnTo>
                  <a:pt x="1591" y="502"/>
                </a:lnTo>
                <a:lnTo>
                  <a:pt x="1589" y="506"/>
                </a:lnTo>
                <a:lnTo>
                  <a:pt x="1591" y="512"/>
                </a:lnTo>
                <a:lnTo>
                  <a:pt x="1593" y="519"/>
                </a:lnTo>
                <a:lnTo>
                  <a:pt x="1593" y="519"/>
                </a:lnTo>
                <a:lnTo>
                  <a:pt x="1601" y="496"/>
                </a:lnTo>
                <a:lnTo>
                  <a:pt x="1605" y="485"/>
                </a:lnTo>
                <a:lnTo>
                  <a:pt x="1609" y="477"/>
                </a:lnTo>
                <a:lnTo>
                  <a:pt x="1616" y="468"/>
                </a:lnTo>
                <a:lnTo>
                  <a:pt x="1623" y="461"/>
                </a:lnTo>
                <a:lnTo>
                  <a:pt x="1631" y="455"/>
                </a:lnTo>
                <a:lnTo>
                  <a:pt x="1641" y="453"/>
                </a:lnTo>
                <a:lnTo>
                  <a:pt x="1641" y="453"/>
                </a:lnTo>
                <a:lnTo>
                  <a:pt x="1644" y="451"/>
                </a:lnTo>
                <a:lnTo>
                  <a:pt x="1645" y="450"/>
                </a:lnTo>
                <a:lnTo>
                  <a:pt x="1647" y="448"/>
                </a:lnTo>
                <a:lnTo>
                  <a:pt x="1650" y="448"/>
                </a:lnTo>
                <a:lnTo>
                  <a:pt x="1585" y="533"/>
                </a:lnTo>
                <a:lnTo>
                  <a:pt x="1582" y="530"/>
                </a:lnTo>
                <a:lnTo>
                  <a:pt x="1582" y="530"/>
                </a:lnTo>
                <a:lnTo>
                  <a:pt x="1568" y="547"/>
                </a:lnTo>
                <a:lnTo>
                  <a:pt x="1554" y="568"/>
                </a:lnTo>
                <a:lnTo>
                  <a:pt x="1542" y="590"/>
                </a:lnTo>
                <a:lnTo>
                  <a:pt x="1533" y="611"/>
                </a:lnTo>
                <a:lnTo>
                  <a:pt x="1533" y="611"/>
                </a:lnTo>
                <a:lnTo>
                  <a:pt x="1530" y="616"/>
                </a:lnTo>
                <a:lnTo>
                  <a:pt x="1526" y="620"/>
                </a:lnTo>
                <a:lnTo>
                  <a:pt x="1515" y="628"/>
                </a:lnTo>
                <a:lnTo>
                  <a:pt x="1487" y="641"/>
                </a:lnTo>
                <a:lnTo>
                  <a:pt x="1487" y="641"/>
                </a:lnTo>
                <a:close/>
                <a:moveTo>
                  <a:pt x="1557" y="597"/>
                </a:moveTo>
                <a:lnTo>
                  <a:pt x="1577" y="555"/>
                </a:lnTo>
                <a:lnTo>
                  <a:pt x="1577" y="555"/>
                </a:lnTo>
                <a:lnTo>
                  <a:pt x="1577" y="551"/>
                </a:lnTo>
                <a:lnTo>
                  <a:pt x="1578" y="547"/>
                </a:lnTo>
                <a:lnTo>
                  <a:pt x="1582" y="538"/>
                </a:lnTo>
                <a:lnTo>
                  <a:pt x="1582" y="538"/>
                </a:lnTo>
                <a:lnTo>
                  <a:pt x="1582" y="544"/>
                </a:lnTo>
                <a:lnTo>
                  <a:pt x="1581" y="548"/>
                </a:lnTo>
                <a:lnTo>
                  <a:pt x="1577" y="555"/>
                </a:lnTo>
                <a:lnTo>
                  <a:pt x="1648" y="461"/>
                </a:lnTo>
                <a:lnTo>
                  <a:pt x="1648" y="461"/>
                </a:lnTo>
                <a:lnTo>
                  <a:pt x="1641" y="477"/>
                </a:lnTo>
                <a:lnTo>
                  <a:pt x="1633" y="491"/>
                </a:lnTo>
                <a:lnTo>
                  <a:pt x="1616" y="520"/>
                </a:lnTo>
                <a:lnTo>
                  <a:pt x="1599" y="548"/>
                </a:lnTo>
                <a:lnTo>
                  <a:pt x="1591" y="564"/>
                </a:lnTo>
                <a:lnTo>
                  <a:pt x="1584" y="579"/>
                </a:lnTo>
                <a:lnTo>
                  <a:pt x="1584" y="579"/>
                </a:lnTo>
                <a:lnTo>
                  <a:pt x="1579" y="583"/>
                </a:lnTo>
                <a:lnTo>
                  <a:pt x="1572" y="589"/>
                </a:lnTo>
                <a:lnTo>
                  <a:pt x="1557" y="597"/>
                </a:lnTo>
                <a:lnTo>
                  <a:pt x="1557" y="597"/>
                </a:lnTo>
                <a:close/>
                <a:moveTo>
                  <a:pt x="1606" y="562"/>
                </a:moveTo>
                <a:lnTo>
                  <a:pt x="1606" y="562"/>
                </a:lnTo>
                <a:lnTo>
                  <a:pt x="1610" y="550"/>
                </a:lnTo>
                <a:lnTo>
                  <a:pt x="1616" y="538"/>
                </a:lnTo>
                <a:lnTo>
                  <a:pt x="1622" y="527"/>
                </a:lnTo>
                <a:lnTo>
                  <a:pt x="1629" y="516"/>
                </a:lnTo>
                <a:lnTo>
                  <a:pt x="1629" y="524"/>
                </a:lnTo>
                <a:lnTo>
                  <a:pt x="1629" y="524"/>
                </a:lnTo>
                <a:lnTo>
                  <a:pt x="1650" y="491"/>
                </a:lnTo>
                <a:lnTo>
                  <a:pt x="1672" y="458"/>
                </a:lnTo>
                <a:lnTo>
                  <a:pt x="1695" y="429"/>
                </a:lnTo>
                <a:lnTo>
                  <a:pt x="1719" y="401"/>
                </a:lnTo>
                <a:lnTo>
                  <a:pt x="1719" y="401"/>
                </a:lnTo>
                <a:lnTo>
                  <a:pt x="1717" y="405"/>
                </a:lnTo>
                <a:lnTo>
                  <a:pt x="1716" y="409"/>
                </a:lnTo>
                <a:lnTo>
                  <a:pt x="1712" y="419"/>
                </a:lnTo>
                <a:lnTo>
                  <a:pt x="1712" y="419"/>
                </a:lnTo>
                <a:lnTo>
                  <a:pt x="1692" y="461"/>
                </a:lnTo>
                <a:lnTo>
                  <a:pt x="1671" y="505"/>
                </a:lnTo>
                <a:lnTo>
                  <a:pt x="1671" y="505"/>
                </a:lnTo>
                <a:lnTo>
                  <a:pt x="1665" y="514"/>
                </a:lnTo>
                <a:lnTo>
                  <a:pt x="1660" y="524"/>
                </a:lnTo>
                <a:lnTo>
                  <a:pt x="1653" y="533"/>
                </a:lnTo>
                <a:lnTo>
                  <a:pt x="1644" y="541"/>
                </a:lnTo>
                <a:lnTo>
                  <a:pt x="1636" y="548"/>
                </a:lnTo>
                <a:lnTo>
                  <a:pt x="1627" y="554"/>
                </a:lnTo>
                <a:lnTo>
                  <a:pt x="1617" y="558"/>
                </a:lnTo>
                <a:lnTo>
                  <a:pt x="1606" y="562"/>
                </a:lnTo>
                <a:lnTo>
                  <a:pt x="1606" y="562"/>
                </a:lnTo>
                <a:close/>
                <a:moveTo>
                  <a:pt x="1667" y="439"/>
                </a:moveTo>
                <a:lnTo>
                  <a:pt x="1667" y="439"/>
                </a:lnTo>
                <a:lnTo>
                  <a:pt x="1672" y="434"/>
                </a:lnTo>
                <a:lnTo>
                  <a:pt x="1678" y="430"/>
                </a:lnTo>
                <a:lnTo>
                  <a:pt x="1683" y="425"/>
                </a:lnTo>
                <a:lnTo>
                  <a:pt x="1690" y="422"/>
                </a:lnTo>
                <a:lnTo>
                  <a:pt x="1661" y="461"/>
                </a:lnTo>
                <a:lnTo>
                  <a:pt x="1661" y="461"/>
                </a:lnTo>
                <a:lnTo>
                  <a:pt x="1662" y="458"/>
                </a:lnTo>
                <a:lnTo>
                  <a:pt x="1662" y="455"/>
                </a:lnTo>
                <a:lnTo>
                  <a:pt x="1661" y="450"/>
                </a:lnTo>
                <a:lnTo>
                  <a:pt x="1661" y="447"/>
                </a:lnTo>
                <a:lnTo>
                  <a:pt x="1661" y="444"/>
                </a:lnTo>
                <a:lnTo>
                  <a:pt x="1662" y="441"/>
                </a:lnTo>
                <a:lnTo>
                  <a:pt x="1667" y="439"/>
                </a:lnTo>
                <a:lnTo>
                  <a:pt x="1667" y="439"/>
                </a:lnTo>
                <a:close/>
                <a:moveTo>
                  <a:pt x="1765" y="370"/>
                </a:moveTo>
                <a:lnTo>
                  <a:pt x="1706" y="444"/>
                </a:lnTo>
                <a:lnTo>
                  <a:pt x="1706" y="444"/>
                </a:lnTo>
                <a:lnTo>
                  <a:pt x="1706" y="443"/>
                </a:lnTo>
                <a:lnTo>
                  <a:pt x="1707" y="440"/>
                </a:lnTo>
                <a:lnTo>
                  <a:pt x="1709" y="437"/>
                </a:lnTo>
                <a:lnTo>
                  <a:pt x="1709" y="437"/>
                </a:lnTo>
                <a:lnTo>
                  <a:pt x="1719" y="416"/>
                </a:lnTo>
                <a:lnTo>
                  <a:pt x="1724" y="405"/>
                </a:lnTo>
                <a:lnTo>
                  <a:pt x="1730" y="395"/>
                </a:lnTo>
                <a:lnTo>
                  <a:pt x="1738" y="387"/>
                </a:lnTo>
                <a:lnTo>
                  <a:pt x="1745" y="378"/>
                </a:lnTo>
                <a:lnTo>
                  <a:pt x="1755" y="373"/>
                </a:lnTo>
                <a:lnTo>
                  <a:pt x="1766" y="368"/>
                </a:lnTo>
                <a:lnTo>
                  <a:pt x="1766" y="368"/>
                </a:lnTo>
                <a:lnTo>
                  <a:pt x="1765" y="370"/>
                </a:lnTo>
                <a:lnTo>
                  <a:pt x="1765" y="370"/>
                </a:lnTo>
                <a:close/>
                <a:moveTo>
                  <a:pt x="1668" y="526"/>
                </a:moveTo>
                <a:lnTo>
                  <a:pt x="1668" y="526"/>
                </a:lnTo>
                <a:lnTo>
                  <a:pt x="1679" y="503"/>
                </a:lnTo>
                <a:lnTo>
                  <a:pt x="1692" y="482"/>
                </a:lnTo>
                <a:lnTo>
                  <a:pt x="1705" y="462"/>
                </a:lnTo>
                <a:lnTo>
                  <a:pt x="1717" y="443"/>
                </a:lnTo>
                <a:lnTo>
                  <a:pt x="1745" y="406"/>
                </a:lnTo>
                <a:lnTo>
                  <a:pt x="1775" y="373"/>
                </a:lnTo>
                <a:lnTo>
                  <a:pt x="1775" y="373"/>
                </a:lnTo>
                <a:lnTo>
                  <a:pt x="1779" y="370"/>
                </a:lnTo>
                <a:lnTo>
                  <a:pt x="1709" y="500"/>
                </a:lnTo>
                <a:lnTo>
                  <a:pt x="1709" y="500"/>
                </a:lnTo>
                <a:lnTo>
                  <a:pt x="1706" y="503"/>
                </a:lnTo>
                <a:lnTo>
                  <a:pt x="1703" y="507"/>
                </a:lnTo>
                <a:lnTo>
                  <a:pt x="1692" y="513"/>
                </a:lnTo>
                <a:lnTo>
                  <a:pt x="1681" y="519"/>
                </a:lnTo>
                <a:lnTo>
                  <a:pt x="1668" y="526"/>
                </a:lnTo>
                <a:lnTo>
                  <a:pt x="1668" y="526"/>
                </a:lnTo>
                <a:close/>
                <a:moveTo>
                  <a:pt x="1761" y="465"/>
                </a:moveTo>
                <a:lnTo>
                  <a:pt x="1761" y="465"/>
                </a:lnTo>
                <a:lnTo>
                  <a:pt x="1758" y="469"/>
                </a:lnTo>
                <a:lnTo>
                  <a:pt x="1755" y="472"/>
                </a:lnTo>
                <a:lnTo>
                  <a:pt x="1745" y="478"/>
                </a:lnTo>
                <a:lnTo>
                  <a:pt x="1735" y="484"/>
                </a:lnTo>
                <a:lnTo>
                  <a:pt x="1726" y="491"/>
                </a:lnTo>
                <a:lnTo>
                  <a:pt x="1726" y="491"/>
                </a:lnTo>
                <a:lnTo>
                  <a:pt x="1747" y="451"/>
                </a:lnTo>
                <a:lnTo>
                  <a:pt x="1768" y="413"/>
                </a:lnTo>
                <a:lnTo>
                  <a:pt x="1792" y="378"/>
                </a:lnTo>
                <a:lnTo>
                  <a:pt x="1816" y="344"/>
                </a:lnTo>
                <a:lnTo>
                  <a:pt x="1816" y="344"/>
                </a:lnTo>
                <a:lnTo>
                  <a:pt x="1821" y="337"/>
                </a:lnTo>
                <a:lnTo>
                  <a:pt x="1821" y="337"/>
                </a:lnTo>
                <a:lnTo>
                  <a:pt x="1792" y="405"/>
                </a:lnTo>
                <a:lnTo>
                  <a:pt x="1776" y="437"/>
                </a:lnTo>
                <a:lnTo>
                  <a:pt x="1761" y="465"/>
                </a:lnTo>
                <a:lnTo>
                  <a:pt x="1761" y="465"/>
                </a:lnTo>
                <a:close/>
                <a:moveTo>
                  <a:pt x="1785" y="377"/>
                </a:moveTo>
                <a:lnTo>
                  <a:pt x="1785" y="377"/>
                </a:lnTo>
                <a:lnTo>
                  <a:pt x="1787" y="371"/>
                </a:lnTo>
                <a:lnTo>
                  <a:pt x="1790" y="366"/>
                </a:lnTo>
                <a:lnTo>
                  <a:pt x="1794" y="356"/>
                </a:lnTo>
                <a:lnTo>
                  <a:pt x="1796" y="350"/>
                </a:lnTo>
                <a:lnTo>
                  <a:pt x="1800" y="346"/>
                </a:lnTo>
                <a:lnTo>
                  <a:pt x="1804" y="342"/>
                </a:lnTo>
                <a:lnTo>
                  <a:pt x="1810" y="339"/>
                </a:lnTo>
                <a:lnTo>
                  <a:pt x="1810" y="339"/>
                </a:lnTo>
                <a:lnTo>
                  <a:pt x="1803" y="349"/>
                </a:lnTo>
                <a:lnTo>
                  <a:pt x="1797" y="358"/>
                </a:lnTo>
                <a:lnTo>
                  <a:pt x="1792" y="368"/>
                </a:lnTo>
                <a:lnTo>
                  <a:pt x="1785" y="377"/>
                </a:lnTo>
                <a:lnTo>
                  <a:pt x="1785" y="377"/>
                </a:lnTo>
                <a:close/>
                <a:moveTo>
                  <a:pt x="1771" y="475"/>
                </a:moveTo>
                <a:lnTo>
                  <a:pt x="1771" y="475"/>
                </a:lnTo>
                <a:lnTo>
                  <a:pt x="1773" y="471"/>
                </a:lnTo>
                <a:lnTo>
                  <a:pt x="1778" y="468"/>
                </a:lnTo>
                <a:lnTo>
                  <a:pt x="1783" y="467"/>
                </a:lnTo>
                <a:lnTo>
                  <a:pt x="1787" y="462"/>
                </a:lnTo>
                <a:lnTo>
                  <a:pt x="1787" y="462"/>
                </a:lnTo>
                <a:lnTo>
                  <a:pt x="1789" y="465"/>
                </a:lnTo>
                <a:lnTo>
                  <a:pt x="1789" y="467"/>
                </a:lnTo>
                <a:lnTo>
                  <a:pt x="1787" y="468"/>
                </a:lnTo>
                <a:lnTo>
                  <a:pt x="1783" y="471"/>
                </a:lnTo>
                <a:lnTo>
                  <a:pt x="1776" y="474"/>
                </a:lnTo>
                <a:lnTo>
                  <a:pt x="1771" y="475"/>
                </a:lnTo>
                <a:lnTo>
                  <a:pt x="1771" y="475"/>
                </a:lnTo>
                <a:close/>
                <a:moveTo>
                  <a:pt x="1799" y="444"/>
                </a:moveTo>
                <a:lnTo>
                  <a:pt x="1799" y="444"/>
                </a:lnTo>
                <a:lnTo>
                  <a:pt x="1796" y="447"/>
                </a:lnTo>
                <a:lnTo>
                  <a:pt x="1790" y="451"/>
                </a:lnTo>
                <a:lnTo>
                  <a:pt x="1778" y="458"/>
                </a:lnTo>
                <a:lnTo>
                  <a:pt x="1778" y="458"/>
                </a:lnTo>
                <a:lnTo>
                  <a:pt x="1789" y="433"/>
                </a:lnTo>
                <a:lnTo>
                  <a:pt x="1801" y="408"/>
                </a:lnTo>
                <a:lnTo>
                  <a:pt x="1807" y="395"/>
                </a:lnTo>
                <a:lnTo>
                  <a:pt x="1811" y="381"/>
                </a:lnTo>
                <a:lnTo>
                  <a:pt x="1816" y="367"/>
                </a:lnTo>
                <a:lnTo>
                  <a:pt x="1817" y="353"/>
                </a:lnTo>
                <a:lnTo>
                  <a:pt x="1817" y="353"/>
                </a:lnTo>
                <a:lnTo>
                  <a:pt x="1818" y="357"/>
                </a:lnTo>
                <a:lnTo>
                  <a:pt x="1821" y="358"/>
                </a:lnTo>
                <a:lnTo>
                  <a:pt x="1824" y="358"/>
                </a:lnTo>
                <a:lnTo>
                  <a:pt x="1799" y="444"/>
                </a:lnTo>
                <a:close/>
                <a:moveTo>
                  <a:pt x="1289" y="104"/>
                </a:moveTo>
                <a:lnTo>
                  <a:pt x="1289" y="104"/>
                </a:lnTo>
                <a:lnTo>
                  <a:pt x="1289" y="115"/>
                </a:lnTo>
                <a:lnTo>
                  <a:pt x="1290" y="125"/>
                </a:lnTo>
                <a:lnTo>
                  <a:pt x="1290" y="125"/>
                </a:lnTo>
                <a:lnTo>
                  <a:pt x="1289" y="132"/>
                </a:lnTo>
                <a:lnTo>
                  <a:pt x="1287" y="139"/>
                </a:lnTo>
                <a:lnTo>
                  <a:pt x="1279" y="153"/>
                </a:lnTo>
                <a:lnTo>
                  <a:pt x="1270" y="167"/>
                </a:lnTo>
                <a:lnTo>
                  <a:pt x="1267" y="174"/>
                </a:lnTo>
                <a:lnTo>
                  <a:pt x="1266" y="183"/>
                </a:lnTo>
                <a:lnTo>
                  <a:pt x="1266" y="183"/>
                </a:lnTo>
                <a:lnTo>
                  <a:pt x="1267" y="181"/>
                </a:lnTo>
                <a:lnTo>
                  <a:pt x="1270" y="180"/>
                </a:lnTo>
                <a:lnTo>
                  <a:pt x="1270" y="180"/>
                </a:lnTo>
                <a:lnTo>
                  <a:pt x="1276" y="173"/>
                </a:lnTo>
                <a:lnTo>
                  <a:pt x="1280" y="163"/>
                </a:lnTo>
                <a:lnTo>
                  <a:pt x="1291" y="142"/>
                </a:lnTo>
                <a:lnTo>
                  <a:pt x="1291" y="142"/>
                </a:lnTo>
                <a:lnTo>
                  <a:pt x="1293" y="149"/>
                </a:lnTo>
                <a:lnTo>
                  <a:pt x="1294" y="156"/>
                </a:lnTo>
                <a:lnTo>
                  <a:pt x="1293" y="163"/>
                </a:lnTo>
                <a:lnTo>
                  <a:pt x="1291" y="170"/>
                </a:lnTo>
                <a:lnTo>
                  <a:pt x="1291" y="170"/>
                </a:lnTo>
                <a:lnTo>
                  <a:pt x="1289" y="173"/>
                </a:lnTo>
                <a:lnTo>
                  <a:pt x="1284" y="176"/>
                </a:lnTo>
                <a:lnTo>
                  <a:pt x="1279" y="179"/>
                </a:lnTo>
                <a:lnTo>
                  <a:pt x="1273" y="183"/>
                </a:lnTo>
                <a:lnTo>
                  <a:pt x="1273" y="183"/>
                </a:lnTo>
                <a:lnTo>
                  <a:pt x="1270" y="184"/>
                </a:lnTo>
                <a:lnTo>
                  <a:pt x="1267" y="187"/>
                </a:lnTo>
                <a:lnTo>
                  <a:pt x="1266" y="187"/>
                </a:lnTo>
                <a:lnTo>
                  <a:pt x="1266" y="187"/>
                </a:lnTo>
                <a:lnTo>
                  <a:pt x="1266" y="183"/>
                </a:lnTo>
                <a:lnTo>
                  <a:pt x="1266" y="183"/>
                </a:lnTo>
                <a:lnTo>
                  <a:pt x="1263" y="186"/>
                </a:lnTo>
                <a:lnTo>
                  <a:pt x="1260" y="187"/>
                </a:lnTo>
                <a:lnTo>
                  <a:pt x="1258" y="187"/>
                </a:lnTo>
                <a:lnTo>
                  <a:pt x="1253" y="187"/>
                </a:lnTo>
                <a:lnTo>
                  <a:pt x="1239" y="184"/>
                </a:lnTo>
                <a:lnTo>
                  <a:pt x="1239" y="184"/>
                </a:lnTo>
                <a:lnTo>
                  <a:pt x="1246" y="176"/>
                </a:lnTo>
                <a:lnTo>
                  <a:pt x="1253" y="167"/>
                </a:lnTo>
                <a:lnTo>
                  <a:pt x="1262" y="160"/>
                </a:lnTo>
                <a:lnTo>
                  <a:pt x="1269" y="152"/>
                </a:lnTo>
                <a:lnTo>
                  <a:pt x="1269" y="152"/>
                </a:lnTo>
                <a:lnTo>
                  <a:pt x="1265" y="151"/>
                </a:lnTo>
                <a:lnTo>
                  <a:pt x="1260" y="152"/>
                </a:lnTo>
                <a:lnTo>
                  <a:pt x="1258" y="155"/>
                </a:lnTo>
                <a:lnTo>
                  <a:pt x="1253" y="158"/>
                </a:lnTo>
                <a:lnTo>
                  <a:pt x="1246" y="167"/>
                </a:lnTo>
                <a:lnTo>
                  <a:pt x="1239" y="174"/>
                </a:lnTo>
                <a:lnTo>
                  <a:pt x="1239" y="174"/>
                </a:lnTo>
                <a:lnTo>
                  <a:pt x="1241" y="177"/>
                </a:lnTo>
                <a:lnTo>
                  <a:pt x="1238" y="177"/>
                </a:lnTo>
                <a:lnTo>
                  <a:pt x="1235" y="177"/>
                </a:lnTo>
                <a:lnTo>
                  <a:pt x="1234" y="176"/>
                </a:lnTo>
                <a:lnTo>
                  <a:pt x="1234" y="176"/>
                </a:lnTo>
                <a:lnTo>
                  <a:pt x="1258" y="139"/>
                </a:lnTo>
                <a:lnTo>
                  <a:pt x="1270" y="120"/>
                </a:lnTo>
                <a:lnTo>
                  <a:pt x="1280" y="100"/>
                </a:lnTo>
                <a:lnTo>
                  <a:pt x="1280" y="100"/>
                </a:lnTo>
                <a:lnTo>
                  <a:pt x="1283" y="96"/>
                </a:lnTo>
                <a:lnTo>
                  <a:pt x="1284" y="94"/>
                </a:lnTo>
                <a:lnTo>
                  <a:pt x="1286" y="94"/>
                </a:lnTo>
                <a:lnTo>
                  <a:pt x="1287" y="96"/>
                </a:lnTo>
                <a:lnTo>
                  <a:pt x="1289" y="101"/>
                </a:lnTo>
                <a:lnTo>
                  <a:pt x="1289" y="104"/>
                </a:lnTo>
                <a:lnTo>
                  <a:pt x="1289" y="104"/>
                </a:lnTo>
                <a:close/>
                <a:moveTo>
                  <a:pt x="1293" y="190"/>
                </a:moveTo>
                <a:lnTo>
                  <a:pt x="1273" y="188"/>
                </a:lnTo>
                <a:lnTo>
                  <a:pt x="1273" y="188"/>
                </a:lnTo>
                <a:lnTo>
                  <a:pt x="1279" y="187"/>
                </a:lnTo>
                <a:lnTo>
                  <a:pt x="1284" y="183"/>
                </a:lnTo>
                <a:lnTo>
                  <a:pt x="1293" y="174"/>
                </a:lnTo>
                <a:lnTo>
                  <a:pt x="1293" y="174"/>
                </a:lnTo>
                <a:lnTo>
                  <a:pt x="1293" y="183"/>
                </a:lnTo>
                <a:lnTo>
                  <a:pt x="1294" y="186"/>
                </a:lnTo>
                <a:lnTo>
                  <a:pt x="1293" y="190"/>
                </a:lnTo>
                <a:lnTo>
                  <a:pt x="1293" y="190"/>
                </a:lnTo>
                <a:close/>
                <a:moveTo>
                  <a:pt x="1211" y="181"/>
                </a:moveTo>
                <a:lnTo>
                  <a:pt x="1217" y="170"/>
                </a:lnTo>
                <a:lnTo>
                  <a:pt x="1221" y="166"/>
                </a:lnTo>
                <a:lnTo>
                  <a:pt x="1223" y="165"/>
                </a:lnTo>
                <a:lnTo>
                  <a:pt x="1223" y="165"/>
                </a:lnTo>
                <a:lnTo>
                  <a:pt x="1231" y="156"/>
                </a:lnTo>
                <a:lnTo>
                  <a:pt x="1239" y="146"/>
                </a:lnTo>
                <a:lnTo>
                  <a:pt x="1246" y="136"/>
                </a:lnTo>
                <a:lnTo>
                  <a:pt x="1249" y="135"/>
                </a:lnTo>
                <a:lnTo>
                  <a:pt x="1253" y="134"/>
                </a:lnTo>
                <a:lnTo>
                  <a:pt x="1253" y="134"/>
                </a:lnTo>
                <a:lnTo>
                  <a:pt x="1245" y="142"/>
                </a:lnTo>
                <a:lnTo>
                  <a:pt x="1238" y="153"/>
                </a:lnTo>
                <a:lnTo>
                  <a:pt x="1231" y="165"/>
                </a:lnTo>
                <a:lnTo>
                  <a:pt x="1225" y="176"/>
                </a:lnTo>
                <a:lnTo>
                  <a:pt x="1225" y="176"/>
                </a:lnTo>
                <a:lnTo>
                  <a:pt x="1224" y="179"/>
                </a:lnTo>
                <a:lnTo>
                  <a:pt x="1220" y="181"/>
                </a:lnTo>
                <a:lnTo>
                  <a:pt x="1215" y="183"/>
                </a:lnTo>
                <a:lnTo>
                  <a:pt x="1214" y="183"/>
                </a:lnTo>
                <a:lnTo>
                  <a:pt x="1211" y="181"/>
                </a:lnTo>
                <a:lnTo>
                  <a:pt x="1211" y="181"/>
                </a:lnTo>
                <a:close/>
                <a:moveTo>
                  <a:pt x="1220" y="194"/>
                </a:moveTo>
                <a:lnTo>
                  <a:pt x="1220" y="194"/>
                </a:lnTo>
                <a:lnTo>
                  <a:pt x="1214" y="195"/>
                </a:lnTo>
                <a:lnTo>
                  <a:pt x="1208" y="197"/>
                </a:lnTo>
                <a:lnTo>
                  <a:pt x="1197" y="195"/>
                </a:lnTo>
                <a:lnTo>
                  <a:pt x="1197" y="195"/>
                </a:lnTo>
                <a:lnTo>
                  <a:pt x="1199" y="193"/>
                </a:lnTo>
                <a:lnTo>
                  <a:pt x="1201" y="193"/>
                </a:lnTo>
                <a:lnTo>
                  <a:pt x="1201" y="193"/>
                </a:lnTo>
                <a:lnTo>
                  <a:pt x="1210" y="193"/>
                </a:lnTo>
                <a:lnTo>
                  <a:pt x="1220" y="194"/>
                </a:lnTo>
                <a:lnTo>
                  <a:pt x="1220" y="194"/>
                </a:lnTo>
                <a:close/>
                <a:moveTo>
                  <a:pt x="1259" y="108"/>
                </a:moveTo>
                <a:lnTo>
                  <a:pt x="1259" y="108"/>
                </a:lnTo>
                <a:lnTo>
                  <a:pt x="1242" y="134"/>
                </a:lnTo>
                <a:lnTo>
                  <a:pt x="1234" y="145"/>
                </a:lnTo>
                <a:lnTo>
                  <a:pt x="1230" y="149"/>
                </a:lnTo>
                <a:lnTo>
                  <a:pt x="1224" y="152"/>
                </a:lnTo>
                <a:lnTo>
                  <a:pt x="1223" y="153"/>
                </a:lnTo>
                <a:lnTo>
                  <a:pt x="1201" y="180"/>
                </a:lnTo>
                <a:lnTo>
                  <a:pt x="1201" y="180"/>
                </a:lnTo>
                <a:lnTo>
                  <a:pt x="1241" y="108"/>
                </a:lnTo>
                <a:lnTo>
                  <a:pt x="1262" y="75"/>
                </a:lnTo>
                <a:lnTo>
                  <a:pt x="1282" y="41"/>
                </a:lnTo>
                <a:lnTo>
                  <a:pt x="1282" y="41"/>
                </a:lnTo>
                <a:lnTo>
                  <a:pt x="1286" y="52"/>
                </a:lnTo>
                <a:lnTo>
                  <a:pt x="1287" y="63"/>
                </a:lnTo>
                <a:lnTo>
                  <a:pt x="1286" y="73"/>
                </a:lnTo>
                <a:lnTo>
                  <a:pt x="1282" y="82"/>
                </a:lnTo>
                <a:lnTo>
                  <a:pt x="1277" y="90"/>
                </a:lnTo>
                <a:lnTo>
                  <a:pt x="1272" y="97"/>
                </a:lnTo>
                <a:lnTo>
                  <a:pt x="1265" y="104"/>
                </a:lnTo>
                <a:lnTo>
                  <a:pt x="1259" y="108"/>
                </a:lnTo>
                <a:lnTo>
                  <a:pt x="1259" y="108"/>
                </a:lnTo>
                <a:close/>
                <a:moveTo>
                  <a:pt x="1221" y="117"/>
                </a:moveTo>
                <a:lnTo>
                  <a:pt x="1221" y="117"/>
                </a:lnTo>
                <a:lnTo>
                  <a:pt x="1223" y="113"/>
                </a:lnTo>
                <a:lnTo>
                  <a:pt x="1224" y="108"/>
                </a:lnTo>
                <a:lnTo>
                  <a:pt x="1230" y="101"/>
                </a:lnTo>
                <a:lnTo>
                  <a:pt x="1230" y="101"/>
                </a:lnTo>
                <a:lnTo>
                  <a:pt x="1228" y="110"/>
                </a:lnTo>
                <a:lnTo>
                  <a:pt x="1225" y="114"/>
                </a:lnTo>
                <a:lnTo>
                  <a:pt x="1221" y="117"/>
                </a:lnTo>
                <a:lnTo>
                  <a:pt x="1221" y="117"/>
                </a:lnTo>
                <a:close/>
                <a:moveTo>
                  <a:pt x="1282" y="21"/>
                </a:moveTo>
                <a:lnTo>
                  <a:pt x="1282" y="21"/>
                </a:lnTo>
                <a:lnTo>
                  <a:pt x="1283" y="20"/>
                </a:lnTo>
                <a:lnTo>
                  <a:pt x="1284" y="21"/>
                </a:lnTo>
                <a:lnTo>
                  <a:pt x="1284" y="25"/>
                </a:lnTo>
                <a:lnTo>
                  <a:pt x="1284" y="37"/>
                </a:lnTo>
                <a:lnTo>
                  <a:pt x="1284" y="37"/>
                </a:lnTo>
                <a:lnTo>
                  <a:pt x="1282" y="35"/>
                </a:lnTo>
                <a:lnTo>
                  <a:pt x="1280" y="35"/>
                </a:lnTo>
                <a:lnTo>
                  <a:pt x="1276" y="37"/>
                </a:lnTo>
                <a:lnTo>
                  <a:pt x="1272" y="42"/>
                </a:lnTo>
                <a:lnTo>
                  <a:pt x="1272" y="42"/>
                </a:lnTo>
                <a:lnTo>
                  <a:pt x="1262" y="56"/>
                </a:lnTo>
                <a:lnTo>
                  <a:pt x="1258" y="63"/>
                </a:lnTo>
                <a:lnTo>
                  <a:pt x="1251" y="69"/>
                </a:lnTo>
                <a:lnTo>
                  <a:pt x="1251" y="69"/>
                </a:lnTo>
                <a:lnTo>
                  <a:pt x="1265" y="44"/>
                </a:lnTo>
                <a:lnTo>
                  <a:pt x="1272" y="31"/>
                </a:lnTo>
                <a:lnTo>
                  <a:pt x="1282" y="21"/>
                </a:lnTo>
                <a:lnTo>
                  <a:pt x="1282" y="21"/>
                </a:lnTo>
                <a:close/>
                <a:moveTo>
                  <a:pt x="1251" y="48"/>
                </a:moveTo>
                <a:lnTo>
                  <a:pt x="1251" y="48"/>
                </a:lnTo>
                <a:lnTo>
                  <a:pt x="1241" y="58"/>
                </a:lnTo>
                <a:lnTo>
                  <a:pt x="1231" y="70"/>
                </a:lnTo>
                <a:lnTo>
                  <a:pt x="1213" y="94"/>
                </a:lnTo>
                <a:lnTo>
                  <a:pt x="1213" y="94"/>
                </a:lnTo>
                <a:lnTo>
                  <a:pt x="1210" y="96"/>
                </a:lnTo>
                <a:lnTo>
                  <a:pt x="1208" y="97"/>
                </a:lnTo>
                <a:lnTo>
                  <a:pt x="1208" y="97"/>
                </a:lnTo>
                <a:lnTo>
                  <a:pt x="1210" y="89"/>
                </a:lnTo>
                <a:lnTo>
                  <a:pt x="1213" y="80"/>
                </a:lnTo>
                <a:lnTo>
                  <a:pt x="1217" y="72"/>
                </a:lnTo>
                <a:lnTo>
                  <a:pt x="1223" y="65"/>
                </a:lnTo>
                <a:lnTo>
                  <a:pt x="1228" y="59"/>
                </a:lnTo>
                <a:lnTo>
                  <a:pt x="1235" y="55"/>
                </a:lnTo>
                <a:lnTo>
                  <a:pt x="1244" y="51"/>
                </a:lnTo>
                <a:lnTo>
                  <a:pt x="1251" y="48"/>
                </a:lnTo>
                <a:lnTo>
                  <a:pt x="1251" y="48"/>
                </a:lnTo>
                <a:close/>
                <a:moveTo>
                  <a:pt x="1197" y="82"/>
                </a:moveTo>
                <a:lnTo>
                  <a:pt x="1197" y="82"/>
                </a:lnTo>
                <a:lnTo>
                  <a:pt x="1200" y="79"/>
                </a:lnTo>
                <a:lnTo>
                  <a:pt x="1203" y="77"/>
                </a:lnTo>
                <a:lnTo>
                  <a:pt x="1203" y="77"/>
                </a:lnTo>
                <a:lnTo>
                  <a:pt x="1206" y="76"/>
                </a:lnTo>
                <a:lnTo>
                  <a:pt x="1207" y="76"/>
                </a:lnTo>
                <a:lnTo>
                  <a:pt x="1207" y="77"/>
                </a:lnTo>
                <a:lnTo>
                  <a:pt x="1207" y="79"/>
                </a:lnTo>
                <a:lnTo>
                  <a:pt x="1201" y="86"/>
                </a:lnTo>
                <a:lnTo>
                  <a:pt x="1201" y="86"/>
                </a:lnTo>
                <a:lnTo>
                  <a:pt x="1200" y="93"/>
                </a:lnTo>
                <a:lnTo>
                  <a:pt x="1196" y="99"/>
                </a:lnTo>
                <a:lnTo>
                  <a:pt x="1193" y="104"/>
                </a:lnTo>
                <a:lnTo>
                  <a:pt x="1190" y="111"/>
                </a:lnTo>
                <a:lnTo>
                  <a:pt x="1190" y="111"/>
                </a:lnTo>
                <a:lnTo>
                  <a:pt x="1189" y="106"/>
                </a:lnTo>
                <a:lnTo>
                  <a:pt x="1190" y="96"/>
                </a:lnTo>
                <a:lnTo>
                  <a:pt x="1192" y="87"/>
                </a:lnTo>
                <a:lnTo>
                  <a:pt x="1194" y="83"/>
                </a:lnTo>
                <a:lnTo>
                  <a:pt x="1197" y="82"/>
                </a:lnTo>
                <a:lnTo>
                  <a:pt x="1197" y="82"/>
                </a:lnTo>
                <a:close/>
                <a:moveTo>
                  <a:pt x="1187" y="131"/>
                </a:moveTo>
                <a:lnTo>
                  <a:pt x="1187" y="131"/>
                </a:lnTo>
                <a:lnTo>
                  <a:pt x="1192" y="124"/>
                </a:lnTo>
                <a:lnTo>
                  <a:pt x="1199" y="115"/>
                </a:lnTo>
                <a:lnTo>
                  <a:pt x="1214" y="101"/>
                </a:lnTo>
                <a:lnTo>
                  <a:pt x="1214" y="101"/>
                </a:lnTo>
                <a:lnTo>
                  <a:pt x="1208" y="113"/>
                </a:lnTo>
                <a:lnTo>
                  <a:pt x="1201" y="124"/>
                </a:lnTo>
                <a:lnTo>
                  <a:pt x="1194" y="138"/>
                </a:lnTo>
                <a:lnTo>
                  <a:pt x="1193" y="143"/>
                </a:lnTo>
                <a:lnTo>
                  <a:pt x="1193" y="151"/>
                </a:lnTo>
                <a:lnTo>
                  <a:pt x="1193" y="151"/>
                </a:lnTo>
                <a:lnTo>
                  <a:pt x="1197" y="149"/>
                </a:lnTo>
                <a:lnTo>
                  <a:pt x="1200" y="146"/>
                </a:lnTo>
                <a:lnTo>
                  <a:pt x="1206" y="139"/>
                </a:lnTo>
                <a:lnTo>
                  <a:pt x="1211" y="132"/>
                </a:lnTo>
                <a:lnTo>
                  <a:pt x="1217" y="127"/>
                </a:lnTo>
                <a:lnTo>
                  <a:pt x="1217" y="127"/>
                </a:lnTo>
                <a:lnTo>
                  <a:pt x="1214" y="122"/>
                </a:lnTo>
                <a:lnTo>
                  <a:pt x="1214" y="121"/>
                </a:lnTo>
                <a:lnTo>
                  <a:pt x="1215" y="121"/>
                </a:lnTo>
                <a:lnTo>
                  <a:pt x="1218" y="121"/>
                </a:lnTo>
                <a:lnTo>
                  <a:pt x="1221" y="124"/>
                </a:lnTo>
                <a:lnTo>
                  <a:pt x="1190" y="180"/>
                </a:lnTo>
                <a:lnTo>
                  <a:pt x="1190" y="180"/>
                </a:lnTo>
                <a:lnTo>
                  <a:pt x="1187" y="169"/>
                </a:lnTo>
                <a:lnTo>
                  <a:pt x="1185" y="156"/>
                </a:lnTo>
                <a:lnTo>
                  <a:pt x="1185" y="143"/>
                </a:lnTo>
                <a:lnTo>
                  <a:pt x="1187" y="131"/>
                </a:lnTo>
                <a:lnTo>
                  <a:pt x="1187" y="131"/>
                </a:lnTo>
                <a:close/>
                <a:moveTo>
                  <a:pt x="1106" y="190"/>
                </a:moveTo>
                <a:lnTo>
                  <a:pt x="1175" y="191"/>
                </a:lnTo>
                <a:lnTo>
                  <a:pt x="1175" y="191"/>
                </a:lnTo>
                <a:lnTo>
                  <a:pt x="1168" y="194"/>
                </a:lnTo>
                <a:lnTo>
                  <a:pt x="1161" y="194"/>
                </a:lnTo>
                <a:lnTo>
                  <a:pt x="1142" y="194"/>
                </a:lnTo>
                <a:lnTo>
                  <a:pt x="1124" y="193"/>
                </a:lnTo>
                <a:lnTo>
                  <a:pt x="1109" y="191"/>
                </a:lnTo>
                <a:lnTo>
                  <a:pt x="1109" y="191"/>
                </a:lnTo>
                <a:lnTo>
                  <a:pt x="1106" y="190"/>
                </a:lnTo>
                <a:lnTo>
                  <a:pt x="1106" y="190"/>
                </a:lnTo>
                <a:lnTo>
                  <a:pt x="1102" y="191"/>
                </a:lnTo>
                <a:lnTo>
                  <a:pt x="1097" y="193"/>
                </a:lnTo>
                <a:lnTo>
                  <a:pt x="1097" y="193"/>
                </a:lnTo>
                <a:lnTo>
                  <a:pt x="1075" y="191"/>
                </a:lnTo>
                <a:lnTo>
                  <a:pt x="1064" y="191"/>
                </a:lnTo>
                <a:lnTo>
                  <a:pt x="1054" y="190"/>
                </a:lnTo>
                <a:lnTo>
                  <a:pt x="1106" y="190"/>
                </a:lnTo>
                <a:close/>
                <a:moveTo>
                  <a:pt x="836" y="193"/>
                </a:moveTo>
                <a:lnTo>
                  <a:pt x="836" y="193"/>
                </a:lnTo>
                <a:lnTo>
                  <a:pt x="1072" y="202"/>
                </a:lnTo>
                <a:lnTo>
                  <a:pt x="1308" y="215"/>
                </a:lnTo>
                <a:lnTo>
                  <a:pt x="1308" y="215"/>
                </a:lnTo>
                <a:lnTo>
                  <a:pt x="1303" y="135"/>
                </a:lnTo>
                <a:lnTo>
                  <a:pt x="1296" y="54"/>
                </a:lnTo>
                <a:lnTo>
                  <a:pt x="1296" y="54"/>
                </a:lnTo>
                <a:lnTo>
                  <a:pt x="1296" y="45"/>
                </a:lnTo>
                <a:lnTo>
                  <a:pt x="1297" y="37"/>
                </a:lnTo>
                <a:lnTo>
                  <a:pt x="1297" y="37"/>
                </a:lnTo>
                <a:lnTo>
                  <a:pt x="1301" y="55"/>
                </a:lnTo>
                <a:lnTo>
                  <a:pt x="1304" y="73"/>
                </a:lnTo>
                <a:lnTo>
                  <a:pt x="1308" y="114"/>
                </a:lnTo>
                <a:lnTo>
                  <a:pt x="1310" y="153"/>
                </a:lnTo>
                <a:lnTo>
                  <a:pt x="1312" y="194"/>
                </a:lnTo>
                <a:lnTo>
                  <a:pt x="1312" y="194"/>
                </a:lnTo>
                <a:lnTo>
                  <a:pt x="1311" y="194"/>
                </a:lnTo>
                <a:lnTo>
                  <a:pt x="1310" y="194"/>
                </a:lnTo>
                <a:lnTo>
                  <a:pt x="1310" y="200"/>
                </a:lnTo>
                <a:lnTo>
                  <a:pt x="1312" y="207"/>
                </a:lnTo>
                <a:lnTo>
                  <a:pt x="1315" y="208"/>
                </a:lnTo>
                <a:lnTo>
                  <a:pt x="1318" y="210"/>
                </a:lnTo>
                <a:lnTo>
                  <a:pt x="1318" y="210"/>
                </a:lnTo>
                <a:lnTo>
                  <a:pt x="1322" y="210"/>
                </a:lnTo>
                <a:lnTo>
                  <a:pt x="1325" y="208"/>
                </a:lnTo>
                <a:lnTo>
                  <a:pt x="1326" y="205"/>
                </a:lnTo>
                <a:lnTo>
                  <a:pt x="1328" y="202"/>
                </a:lnTo>
                <a:lnTo>
                  <a:pt x="1328" y="202"/>
                </a:lnTo>
                <a:lnTo>
                  <a:pt x="1324" y="155"/>
                </a:lnTo>
                <a:lnTo>
                  <a:pt x="1319" y="107"/>
                </a:lnTo>
                <a:lnTo>
                  <a:pt x="1317" y="83"/>
                </a:lnTo>
                <a:lnTo>
                  <a:pt x="1314" y="61"/>
                </a:lnTo>
                <a:lnTo>
                  <a:pt x="1310" y="38"/>
                </a:lnTo>
                <a:lnTo>
                  <a:pt x="1304" y="18"/>
                </a:lnTo>
                <a:lnTo>
                  <a:pt x="1304" y="18"/>
                </a:lnTo>
                <a:lnTo>
                  <a:pt x="1350" y="48"/>
                </a:lnTo>
                <a:lnTo>
                  <a:pt x="1400" y="76"/>
                </a:lnTo>
                <a:lnTo>
                  <a:pt x="1450" y="103"/>
                </a:lnTo>
                <a:lnTo>
                  <a:pt x="1501" y="128"/>
                </a:lnTo>
                <a:lnTo>
                  <a:pt x="1602" y="177"/>
                </a:lnTo>
                <a:lnTo>
                  <a:pt x="1653" y="204"/>
                </a:lnTo>
                <a:lnTo>
                  <a:pt x="1702" y="232"/>
                </a:lnTo>
                <a:lnTo>
                  <a:pt x="1702" y="232"/>
                </a:lnTo>
                <a:lnTo>
                  <a:pt x="1734" y="249"/>
                </a:lnTo>
                <a:lnTo>
                  <a:pt x="1769" y="266"/>
                </a:lnTo>
                <a:lnTo>
                  <a:pt x="1806" y="283"/>
                </a:lnTo>
                <a:lnTo>
                  <a:pt x="1841" y="301"/>
                </a:lnTo>
                <a:lnTo>
                  <a:pt x="1841" y="301"/>
                </a:lnTo>
                <a:lnTo>
                  <a:pt x="1779" y="340"/>
                </a:lnTo>
                <a:lnTo>
                  <a:pt x="1717" y="381"/>
                </a:lnTo>
                <a:lnTo>
                  <a:pt x="1596" y="464"/>
                </a:lnTo>
                <a:lnTo>
                  <a:pt x="1475" y="545"/>
                </a:lnTo>
                <a:lnTo>
                  <a:pt x="1414" y="586"/>
                </a:lnTo>
                <a:lnTo>
                  <a:pt x="1350" y="624"/>
                </a:lnTo>
                <a:lnTo>
                  <a:pt x="1350" y="624"/>
                </a:lnTo>
                <a:lnTo>
                  <a:pt x="1346" y="625"/>
                </a:lnTo>
                <a:lnTo>
                  <a:pt x="1342" y="625"/>
                </a:lnTo>
                <a:lnTo>
                  <a:pt x="1339" y="623"/>
                </a:lnTo>
                <a:lnTo>
                  <a:pt x="1338" y="618"/>
                </a:lnTo>
                <a:lnTo>
                  <a:pt x="1338" y="618"/>
                </a:lnTo>
                <a:lnTo>
                  <a:pt x="1334" y="583"/>
                </a:lnTo>
                <a:lnTo>
                  <a:pt x="1326" y="550"/>
                </a:lnTo>
                <a:lnTo>
                  <a:pt x="1321" y="514"/>
                </a:lnTo>
                <a:lnTo>
                  <a:pt x="1319" y="496"/>
                </a:lnTo>
                <a:lnTo>
                  <a:pt x="1318" y="478"/>
                </a:lnTo>
                <a:lnTo>
                  <a:pt x="1318" y="478"/>
                </a:lnTo>
                <a:lnTo>
                  <a:pt x="1317" y="472"/>
                </a:lnTo>
                <a:lnTo>
                  <a:pt x="1312" y="468"/>
                </a:lnTo>
                <a:lnTo>
                  <a:pt x="1308" y="465"/>
                </a:lnTo>
                <a:lnTo>
                  <a:pt x="1300" y="464"/>
                </a:lnTo>
                <a:lnTo>
                  <a:pt x="1300" y="464"/>
                </a:lnTo>
                <a:lnTo>
                  <a:pt x="1182" y="460"/>
                </a:lnTo>
                <a:lnTo>
                  <a:pt x="1062" y="455"/>
                </a:lnTo>
                <a:lnTo>
                  <a:pt x="943" y="454"/>
                </a:lnTo>
                <a:lnTo>
                  <a:pt x="885" y="454"/>
                </a:lnTo>
                <a:lnTo>
                  <a:pt x="826" y="455"/>
                </a:lnTo>
                <a:lnTo>
                  <a:pt x="826" y="455"/>
                </a:lnTo>
                <a:lnTo>
                  <a:pt x="798" y="460"/>
                </a:lnTo>
                <a:lnTo>
                  <a:pt x="770" y="462"/>
                </a:lnTo>
                <a:lnTo>
                  <a:pt x="742" y="464"/>
                </a:lnTo>
                <a:lnTo>
                  <a:pt x="714" y="464"/>
                </a:lnTo>
                <a:lnTo>
                  <a:pt x="656" y="462"/>
                </a:lnTo>
                <a:lnTo>
                  <a:pt x="599" y="458"/>
                </a:lnTo>
                <a:lnTo>
                  <a:pt x="483" y="448"/>
                </a:lnTo>
                <a:lnTo>
                  <a:pt x="426" y="443"/>
                </a:lnTo>
                <a:lnTo>
                  <a:pt x="368" y="440"/>
                </a:lnTo>
                <a:lnTo>
                  <a:pt x="181" y="439"/>
                </a:lnTo>
                <a:lnTo>
                  <a:pt x="181" y="439"/>
                </a:lnTo>
                <a:lnTo>
                  <a:pt x="178" y="440"/>
                </a:lnTo>
                <a:lnTo>
                  <a:pt x="177" y="441"/>
                </a:lnTo>
                <a:lnTo>
                  <a:pt x="176" y="446"/>
                </a:lnTo>
                <a:lnTo>
                  <a:pt x="176" y="450"/>
                </a:lnTo>
                <a:lnTo>
                  <a:pt x="176" y="450"/>
                </a:lnTo>
                <a:lnTo>
                  <a:pt x="163" y="392"/>
                </a:lnTo>
                <a:lnTo>
                  <a:pt x="150" y="333"/>
                </a:lnTo>
                <a:lnTo>
                  <a:pt x="139" y="274"/>
                </a:lnTo>
                <a:lnTo>
                  <a:pt x="129" y="214"/>
                </a:lnTo>
                <a:lnTo>
                  <a:pt x="129" y="214"/>
                </a:lnTo>
                <a:lnTo>
                  <a:pt x="131" y="218"/>
                </a:lnTo>
                <a:lnTo>
                  <a:pt x="132" y="219"/>
                </a:lnTo>
                <a:lnTo>
                  <a:pt x="133" y="219"/>
                </a:lnTo>
                <a:lnTo>
                  <a:pt x="133" y="218"/>
                </a:lnTo>
                <a:lnTo>
                  <a:pt x="133" y="212"/>
                </a:lnTo>
                <a:lnTo>
                  <a:pt x="132" y="210"/>
                </a:lnTo>
                <a:lnTo>
                  <a:pt x="131" y="208"/>
                </a:lnTo>
                <a:lnTo>
                  <a:pt x="131" y="208"/>
                </a:lnTo>
                <a:lnTo>
                  <a:pt x="219" y="205"/>
                </a:lnTo>
                <a:lnTo>
                  <a:pt x="306" y="202"/>
                </a:lnTo>
                <a:lnTo>
                  <a:pt x="481" y="194"/>
                </a:lnTo>
                <a:lnTo>
                  <a:pt x="569" y="191"/>
                </a:lnTo>
                <a:lnTo>
                  <a:pt x="656" y="190"/>
                </a:lnTo>
                <a:lnTo>
                  <a:pt x="746" y="190"/>
                </a:lnTo>
                <a:lnTo>
                  <a:pt x="836" y="193"/>
                </a:lnTo>
                <a:lnTo>
                  <a:pt x="836" y="193"/>
                </a:lnTo>
                <a:close/>
                <a:moveTo>
                  <a:pt x="126" y="201"/>
                </a:moveTo>
                <a:lnTo>
                  <a:pt x="126" y="201"/>
                </a:lnTo>
                <a:lnTo>
                  <a:pt x="129" y="200"/>
                </a:lnTo>
                <a:lnTo>
                  <a:pt x="133" y="200"/>
                </a:lnTo>
                <a:lnTo>
                  <a:pt x="135" y="201"/>
                </a:lnTo>
                <a:lnTo>
                  <a:pt x="135" y="202"/>
                </a:lnTo>
                <a:lnTo>
                  <a:pt x="133" y="204"/>
                </a:lnTo>
                <a:lnTo>
                  <a:pt x="133" y="204"/>
                </a:lnTo>
                <a:lnTo>
                  <a:pt x="129" y="205"/>
                </a:lnTo>
                <a:lnTo>
                  <a:pt x="126" y="204"/>
                </a:lnTo>
                <a:lnTo>
                  <a:pt x="125" y="204"/>
                </a:lnTo>
                <a:lnTo>
                  <a:pt x="125" y="204"/>
                </a:lnTo>
                <a:lnTo>
                  <a:pt x="126" y="201"/>
                </a:lnTo>
                <a:lnTo>
                  <a:pt x="126" y="201"/>
                </a:lnTo>
                <a:close/>
                <a:moveTo>
                  <a:pt x="108" y="308"/>
                </a:moveTo>
                <a:lnTo>
                  <a:pt x="108" y="308"/>
                </a:lnTo>
                <a:lnTo>
                  <a:pt x="91" y="330"/>
                </a:lnTo>
                <a:lnTo>
                  <a:pt x="74" y="353"/>
                </a:lnTo>
                <a:lnTo>
                  <a:pt x="59" y="377"/>
                </a:lnTo>
                <a:lnTo>
                  <a:pt x="45" y="401"/>
                </a:lnTo>
                <a:lnTo>
                  <a:pt x="45" y="401"/>
                </a:lnTo>
                <a:lnTo>
                  <a:pt x="44" y="403"/>
                </a:lnTo>
                <a:lnTo>
                  <a:pt x="44" y="405"/>
                </a:lnTo>
                <a:lnTo>
                  <a:pt x="73" y="371"/>
                </a:lnTo>
                <a:lnTo>
                  <a:pt x="73" y="371"/>
                </a:lnTo>
                <a:lnTo>
                  <a:pt x="63" y="387"/>
                </a:lnTo>
                <a:lnTo>
                  <a:pt x="55" y="403"/>
                </a:lnTo>
                <a:lnTo>
                  <a:pt x="35" y="437"/>
                </a:lnTo>
                <a:lnTo>
                  <a:pt x="35" y="437"/>
                </a:lnTo>
                <a:lnTo>
                  <a:pt x="34" y="440"/>
                </a:lnTo>
                <a:lnTo>
                  <a:pt x="31" y="443"/>
                </a:lnTo>
                <a:lnTo>
                  <a:pt x="29" y="443"/>
                </a:lnTo>
                <a:lnTo>
                  <a:pt x="28" y="441"/>
                </a:lnTo>
                <a:lnTo>
                  <a:pt x="28" y="437"/>
                </a:lnTo>
                <a:lnTo>
                  <a:pt x="28" y="437"/>
                </a:lnTo>
                <a:lnTo>
                  <a:pt x="29" y="430"/>
                </a:lnTo>
                <a:lnTo>
                  <a:pt x="31" y="422"/>
                </a:lnTo>
                <a:lnTo>
                  <a:pt x="34" y="416"/>
                </a:lnTo>
                <a:lnTo>
                  <a:pt x="39" y="410"/>
                </a:lnTo>
                <a:lnTo>
                  <a:pt x="39" y="410"/>
                </a:lnTo>
                <a:lnTo>
                  <a:pt x="38" y="408"/>
                </a:lnTo>
                <a:lnTo>
                  <a:pt x="38" y="403"/>
                </a:lnTo>
                <a:lnTo>
                  <a:pt x="36" y="402"/>
                </a:lnTo>
                <a:lnTo>
                  <a:pt x="35" y="406"/>
                </a:lnTo>
                <a:lnTo>
                  <a:pt x="35" y="406"/>
                </a:lnTo>
                <a:lnTo>
                  <a:pt x="29" y="415"/>
                </a:lnTo>
                <a:lnTo>
                  <a:pt x="25" y="423"/>
                </a:lnTo>
                <a:lnTo>
                  <a:pt x="25" y="423"/>
                </a:lnTo>
                <a:lnTo>
                  <a:pt x="32" y="405"/>
                </a:lnTo>
                <a:lnTo>
                  <a:pt x="41" y="388"/>
                </a:lnTo>
                <a:lnTo>
                  <a:pt x="59" y="354"/>
                </a:lnTo>
                <a:lnTo>
                  <a:pt x="79" y="322"/>
                </a:lnTo>
                <a:lnTo>
                  <a:pt x="100" y="291"/>
                </a:lnTo>
                <a:lnTo>
                  <a:pt x="100" y="291"/>
                </a:lnTo>
                <a:lnTo>
                  <a:pt x="105" y="284"/>
                </a:lnTo>
                <a:lnTo>
                  <a:pt x="111" y="276"/>
                </a:lnTo>
                <a:lnTo>
                  <a:pt x="115" y="269"/>
                </a:lnTo>
                <a:lnTo>
                  <a:pt x="118" y="260"/>
                </a:lnTo>
                <a:lnTo>
                  <a:pt x="118" y="260"/>
                </a:lnTo>
                <a:lnTo>
                  <a:pt x="122" y="267"/>
                </a:lnTo>
                <a:lnTo>
                  <a:pt x="124" y="274"/>
                </a:lnTo>
                <a:lnTo>
                  <a:pt x="125" y="281"/>
                </a:lnTo>
                <a:lnTo>
                  <a:pt x="124" y="288"/>
                </a:lnTo>
                <a:lnTo>
                  <a:pt x="121" y="294"/>
                </a:lnTo>
                <a:lnTo>
                  <a:pt x="118" y="299"/>
                </a:lnTo>
                <a:lnTo>
                  <a:pt x="114" y="305"/>
                </a:lnTo>
                <a:lnTo>
                  <a:pt x="108" y="308"/>
                </a:lnTo>
                <a:lnTo>
                  <a:pt x="108" y="308"/>
                </a:lnTo>
                <a:close/>
                <a:moveTo>
                  <a:pt x="111" y="211"/>
                </a:moveTo>
                <a:lnTo>
                  <a:pt x="111" y="211"/>
                </a:lnTo>
                <a:lnTo>
                  <a:pt x="112" y="208"/>
                </a:lnTo>
                <a:lnTo>
                  <a:pt x="114" y="208"/>
                </a:lnTo>
                <a:lnTo>
                  <a:pt x="115" y="208"/>
                </a:lnTo>
                <a:lnTo>
                  <a:pt x="115" y="210"/>
                </a:lnTo>
                <a:lnTo>
                  <a:pt x="115" y="212"/>
                </a:lnTo>
                <a:lnTo>
                  <a:pt x="114" y="214"/>
                </a:lnTo>
                <a:lnTo>
                  <a:pt x="111" y="214"/>
                </a:lnTo>
                <a:lnTo>
                  <a:pt x="111" y="214"/>
                </a:lnTo>
                <a:lnTo>
                  <a:pt x="117" y="229"/>
                </a:lnTo>
                <a:lnTo>
                  <a:pt x="118" y="236"/>
                </a:lnTo>
                <a:lnTo>
                  <a:pt x="117" y="243"/>
                </a:lnTo>
                <a:lnTo>
                  <a:pt x="117" y="243"/>
                </a:lnTo>
                <a:lnTo>
                  <a:pt x="114" y="247"/>
                </a:lnTo>
                <a:lnTo>
                  <a:pt x="110" y="252"/>
                </a:lnTo>
                <a:lnTo>
                  <a:pt x="100" y="259"/>
                </a:lnTo>
                <a:lnTo>
                  <a:pt x="100" y="259"/>
                </a:lnTo>
                <a:lnTo>
                  <a:pt x="103" y="252"/>
                </a:lnTo>
                <a:lnTo>
                  <a:pt x="104" y="246"/>
                </a:lnTo>
                <a:lnTo>
                  <a:pt x="105" y="238"/>
                </a:lnTo>
                <a:lnTo>
                  <a:pt x="105" y="238"/>
                </a:lnTo>
                <a:lnTo>
                  <a:pt x="56" y="305"/>
                </a:lnTo>
                <a:lnTo>
                  <a:pt x="34" y="337"/>
                </a:lnTo>
                <a:lnTo>
                  <a:pt x="13" y="371"/>
                </a:lnTo>
                <a:lnTo>
                  <a:pt x="13" y="371"/>
                </a:lnTo>
                <a:lnTo>
                  <a:pt x="24" y="350"/>
                </a:lnTo>
                <a:lnTo>
                  <a:pt x="35" y="329"/>
                </a:lnTo>
                <a:lnTo>
                  <a:pt x="59" y="290"/>
                </a:lnTo>
                <a:lnTo>
                  <a:pt x="111" y="211"/>
                </a:lnTo>
                <a:lnTo>
                  <a:pt x="111" y="21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35857AD-C1BD-4CDA-91B3-7532D5562617}"/>
              </a:ext>
            </a:extLst>
          </p:cNvPr>
          <p:cNvSpPr txBox="1"/>
          <p:nvPr/>
        </p:nvSpPr>
        <p:spPr>
          <a:xfrm>
            <a:off x="135822" y="1042431"/>
            <a:ext cx="42484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for our basic testing structure, we used what we learned in lectures to test: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functionality of objects or methods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component interfaces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component interactions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66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PA_chenying0907 27"/>
          <p:cNvGrpSpPr/>
          <p:nvPr>
            <p:custDataLst>
              <p:tags r:id="rId1"/>
            </p:custDataLst>
          </p:nvPr>
        </p:nvGrpSpPr>
        <p:grpSpPr>
          <a:xfrm>
            <a:off x="1403648" y="296190"/>
            <a:ext cx="6192688" cy="738741"/>
            <a:chOff x="1492256" y="440206"/>
            <a:chExt cx="6192688" cy="738741"/>
          </a:xfrm>
        </p:grpSpPr>
        <p:sp>
          <p:nvSpPr>
            <p:cNvPr id="29" name="任意多边形 28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0" name="文本框 7"/>
            <p:cNvSpPr txBox="1">
              <a:spLocks noChangeArrowheads="1"/>
            </p:cNvSpPr>
            <p:nvPr/>
          </p:nvSpPr>
          <p:spPr bwMode="auto">
            <a:xfrm>
              <a:off x="2755151" y="440206"/>
              <a:ext cx="365552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Basic Testing Examples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" name="PA_chenying0907 5">
            <a:extLst>
              <a:ext uri="{FF2B5EF4-FFF2-40B4-BE49-F238E27FC236}">
                <a16:creationId xmlns:a16="http://schemas.microsoft.com/office/drawing/2014/main" id="{D3DB4864-F62E-45CA-9C91-0AD100CC3E8E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314685" y="4376933"/>
            <a:ext cx="2304256" cy="569807"/>
            <a:chOff x="3659868" y="841828"/>
            <a:chExt cx="4540704" cy="1074057"/>
          </a:xfrm>
        </p:grpSpPr>
        <p:sp>
          <p:nvSpPr>
            <p:cNvPr id="24" name="任意多边形 6">
              <a:extLst>
                <a:ext uri="{FF2B5EF4-FFF2-40B4-BE49-F238E27FC236}">
                  <a16:creationId xmlns:a16="http://schemas.microsoft.com/office/drawing/2014/main" id="{15BE9EFA-D12C-4F62-B9C0-678CD97AF795}"/>
                </a:ext>
              </a:extLst>
            </p:cNvPr>
            <p:cNvSpPr/>
            <p:nvPr/>
          </p:nvSpPr>
          <p:spPr>
            <a:xfrm>
              <a:off x="4311650" y="1082675"/>
              <a:ext cx="3025775" cy="809625"/>
            </a:xfrm>
            <a:custGeom>
              <a:avLst/>
              <a:gdLst>
                <a:gd name="connsiteX0" fmla="*/ 22225 w 3025775"/>
                <a:gd name="connsiteY0" fmla="*/ 34925 h 809625"/>
                <a:gd name="connsiteX1" fmla="*/ 0 w 3025775"/>
                <a:gd name="connsiteY1" fmla="*/ 581025 h 809625"/>
                <a:gd name="connsiteX2" fmla="*/ 3175 w 3025775"/>
                <a:gd name="connsiteY2" fmla="*/ 762000 h 809625"/>
                <a:gd name="connsiteX3" fmla="*/ 63500 w 3025775"/>
                <a:gd name="connsiteY3" fmla="*/ 809625 h 809625"/>
                <a:gd name="connsiteX4" fmla="*/ 2936875 w 3025775"/>
                <a:gd name="connsiteY4" fmla="*/ 752475 h 809625"/>
                <a:gd name="connsiteX5" fmla="*/ 3022600 w 3025775"/>
                <a:gd name="connsiteY5" fmla="*/ 717550 h 809625"/>
                <a:gd name="connsiteX6" fmla="*/ 3025775 w 3025775"/>
                <a:gd name="connsiteY6" fmla="*/ 660400 h 809625"/>
                <a:gd name="connsiteX7" fmla="*/ 3003550 w 3025775"/>
                <a:gd name="connsiteY7" fmla="*/ 50800 h 809625"/>
                <a:gd name="connsiteX8" fmla="*/ 2946400 w 3025775"/>
                <a:gd name="connsiteY8" fmla="*/ 9525 h 809625"/>
                <a:gd name="connsiteX9" fmla="*/ 2419350 w 3025775"/>
                <a:gd name="connsiteY9" fmla="*/ 0 h 809625"/>
                <a:gd name="connsiteX10" fmla="*/ 22225 w 3025775"/>
                <a:gd name="connsiteY10" fmla="*/ 34925 h 80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25775" h="809625">
                  <a:moveTo>
                    <a:pt x="22225" y="34925"/>
                  </a:moveTo>
                  <a:lnTo>
                    <a:pt x="0" y="581025"/>
                  </a:lnTo>
                  <a:cubicBezTo>
                    <a:pt x="1058" y="641350"/>
                    <a:pt x="2117" y="701675"/>
                    <a:pt x="3175" y="762000"/>
                  </a:cubicBezTo>
                  <a:lnTo>
                    <a:pt x="63500" y="809625"/>
                  </a:lnTo>
                  <a:lnTo>
                    <a:pt x="2936875" y="752475"/>
                  </a:lnTo>
                  <a:lnTo>
                    <a:pt x="3022600" y="717550"/>
                  </a:lnTo>
                  <a:lnTo>
                    <a:pt x="3025775" y="660400"/>
                  </a:lnTo>
                  <a:lnTo>
                    <a:pt x="3003550" y="50800"/>
                  </a:lnTo>
                  <a:lnTo>
                    <a:pt x="2946400" y="9525"/>
                  </a:lnTo>
                  <a:lnTo>
                    <a:pt x="2419350" y="0"/>
                  </a:lnTo>
                  <a:lnTo>
                    <a:pt x="22225" y="3492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</a:rPr>
                <a:t>Unit Test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25" name="chenying0907 7">
              <a:extLst>
                <a:ext uri="{FF2B5EF4-FFF2-40B4-BE49-F238E27FC236}">
                  <a16:creationId xmlns:a16="http://schemas.microsoft.com/office/drawing/2014/main" id="{D115F5B3-A6D9-4466-8054-5D473361CC3F}"/>
                </a:ext>
              </a:extLst>
            </p:cNvPr>
            <p:cNvGrpSpPr/>
            <p:nvPr/>
          </p:nvGrpSpPr>
          <p:grpSpPr>
            <a:xfrm>
              <a:off x="3659868" y="841828"/>
              <a:ext cx="4540704" cy="1074057"/>
              <a:chOff x="4429125" y="2685143"/>
              <a:chExt cx="4118758" cy="1182009"/>
            </a:xfrm>
          </p:grpSpPr>
          <p:sp>
            <p:nvSpPr>
              <p:cNvPr id="26" name="chenying0907 92">
                <a:extLst>
                  <a:ext uri="{FF2B5EF4-FFF2-40B4-BE49-F238E27FC236}">
                    <a16:creationId xmlns:a16="http://schemas.microsoft.com/office/drawing/2014/main" id="{859446D4-CA7E-4C95-A230-D885AC520E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29125" y="2685143"/>
                <a:ext cx="4118758" cy="1182009"/>
              </a:xfrm>
              <a:custGeom>
                <a:avLst/>
                <a:gdLst>
                  <a:gd name="T0" fmla="*/ 1235 w 1305"/>
                  <a:gd name="T1" fmla="*/ 116 h 339"/>
                  <a:gd name="T2" fmla="*/ 1299 w 1305"/>
                  <a:gd name="T3" fmla="*/ 11 h 339"/>
                  <a:gd name="T4" fmla="*/ 868 w 1305"/>
                  <a:gd name="T5" fmla="*/ 14 h 339"/>
                  <a:gd name="T6" fmla="*/ 862 w 1305"/>
                  <a:gd name="T7" fmla="*/ 70 h 339"/>
                  <a:gd name="T8" fmla="*/ 408 w 1305"/>
                  <a:gd name="T9" fmla="*/ 31 h 339"/>
                  <a:gd name="T10" fmla="*/ 1 w 1305"/>
                  <a:gd name="T11" fmla="*/ 36 h 339"/>
                  <a:gd name="T12" fmla="*/ 20 w 1305"/>
                  <a:gd name="T13" fmla="*/ 231 h 339"/>
                  <a:gd name="T14" fmla="*/ 174 w 1305"/>
                  <a:gd name="T15" fmla="*/ 250 h 339"/>
                  <a:gd name="T16" fmla="*/ 61 w 1305"/>
                  <a:gd name="T17" fmla="*/ 177 h 339"/>
                  <a:gd name="T18" fmla="*/ 45 w 1305"/>
                  <a:gd name="T19" fmla="*/ 90 h 339"/>
                  <a:gd name="T20" fmla="*/ 44 w 1305"/>
                  <a:gd name="T21" fmla="*/ 40 h 339"/>
                  <a:gd name="T22" fmla="*/ 14 w 1305"/>
                  <a:gd name="T23" fmla="*/ 37 h 339"/>
                  <a:gd name="T24" fmla="*/ 189 w 1305"/>
                  <a:gd name="T25" fmla="*/ 89 h 339"/>
                  <a:gd name="T26" fmla="*/ 199 w 1305"/>
                  <a:gd name="T27" fmla="*/ 335 h 339"/>
                  <a:gd name="T28" fmla="*/ 778 w 1305"/>
                  <a:gd name="T29" fmla="*/ 327 h 339"/>
                  <a:gd name="T30" fmla="*/ 1061 w 1305"/>
                  <a:gd name="T31" fmla="*/ 273 h 339"/>
                  <a:gd name="T32" fmla="*/ 1076 w 1305"/>
                  <a:gd name="T33" fmla="*/ 231 h 339"/>
                  <a:gd name="T34" fmla="*/ 1299 w 1305"/>
                  <a:gd name="T35" fmla="*/ 209 h 339"/>
                  <a:gd name="T36" fmla="*/ 909 w 1305"/>
                  <a:gd name="T37" fmla="*/ 71 h 339"/>
                  <a:gd name="T38" fmla="*/ 925 w 1305"/>
                  <a:gd name="T39" fmla="*/ 71 h 339"/>
                  <a:gd name="T40" fmla="*/ 886 w 1305"/>
                  <a:gd name="T41" fmla="*/ 30 h 339"/>
                  <a:gd name="T42" fmla="*/ 870 w 1305"/>
                  <a:gd name="T43" fmla="*/ 25 h 339"/>
                  <a:gd name="T44" fmla="*/ 869 w 1305"/>
                  <a:gd name="T45" fmla="*/ 70 h 339"/>
                  <a:gd name="T46" fmla="*/ 399 w 1305"/>
                  <a:gd name="T47" fmla="*/ 56 h 339"/>
                  <a:gd name="T48" fmla="*/ 382 w 1305"/>
                  <a:gd name="T49" fmla="*/ 47 h 339"/>
                  <a:gd name="T50" fmla="*/ 382 w 1305"/>
                  <a:gd name="T51" fmla="*/ 47 h 339"/>
                  <a:gd name="T52" fmla="*/ 349 w 1305"/>
                  <a:gd name="T53" fmla="*/ 70 h 339"/>
                  <a:gd name="T54" fmla="*/ 325 w 1305"/>
                  <a:gd name="T55" fmla="*/ 63 h 339"/>
                  <a:gd name="T56" fmla="*/ 325 w 1305"/>
                  <a:gd name="T57" fmla="*/ 76 h 339"/>
                  <a:gd name="T58" fmla="*/ 318 w 1305"/>
                  <a:gd name="T59" fmla="*/ 76 h 339"/>
                  <a:gd name="T60" fmla="*/ 298 w 1305"/>
                  <a:gd name="T61" fmla="*/ 70 h 339"/>
                  <a:gd name="T62" fmla="*/ 1049 w 1305"/>
                  <a:gd name="T63" fmla="*/ 289 h 339"/>
                  <a:gd name="T64" fmla="*/ 1042 w 1305"/>
                  <a:gd name="T65" fmla="*/ 297 h 339"/>
                  <a:gd name="T66" fmla="*/ 762 w 1305"/>
                  <a:gd name="T67" fmla="*/ 315 h 339"/>
                  <a:gd name="T68" fmla="*/ 192 w 1305"/>
                  <a:gd name="T69" fmla="*/ 310 h 339"/>
                  <a:gd name="T70" fmla="*/ 213 w 1305"/>
                  <a:gd name="T71" fmla="*/ 302 h 339"/>
                  <a:gd name="T72" fmla="*/ 192 w 1305"/>
                  <a:gd name="T73" fmla="*/ 236 h 339"/>
                  <a:gd name="T74" fmla="*/ 223 w 1305"/>
                  <a:gd name="T75" fmla="*/ 111 h 339"/>
                  <a:gd name="T76" fmla="*/ 196 w 1305"/>
                  <a:gd name="T77" fmla="*/ 104 h 339"/>
                  <a:gd name="T78" fmla="*/ 1036 w 1305"/>
                  <a:gd name="T79" fmla="*/ 88 h 339"/>
                  <a:gd name="T80" fmla="*/ 1043 w 1305"/>
                  <a:gd name="T81" fmla="*/ 99 h 339"/>
                  <a:gd name="T82" fmla="*/ 1049 w 1305"/>
                  <a:gd name="T83" fmla="*/ 289 h 339"/>
                  <a:gd name="T84" fmla="*/ 947 w 1305"/>
                  <a:gd name="T85" fmla="*/ 72 h 339"/>
                  <a:gd name="T86" fmla="*/ 952 w 1305"/>
                  <a:gd name="T87" fmla="*/ 62 h 339"/>
                  <a:gd name="T88" fmla="*/ 968 w 1305"/>
                  <a:gd name="T89" fmla="*/ 72 h 339"/>
                  <a:gd name="T90" fmla="*/ 1004 w 1305"/>
                  <a:gd name="T91" fmla="*/ 73 h 339"/>
                  <a:gd name="T92" fmla="*/ 1176 w 1305"/>
                  <a:gd name="T93" fmla="*/ 209 h 339"/>
                  <a:gd name="T94" fmla="*/ 1059 w 1305"/>
                  <a:gd name="T95" fmla="*/ 210 h 339"/>
                  <a:gd name="T96" fmla="*/ 1071 w 1305"/>
                  <a:gd name="T97" fmla="*/ 206 h 339"/>
                  <a:gd name="T98" fmla="*/ 1044 w 1305"/>
                  <a:gd name="T99" fmla="*/ 78 h 339"/>
                  <a:gd name="T100" fmla="*/ 972 w 1305"/>
                  <a:gd name="T101" fmla="*/ 44 h 339"/>
                  <a:gd name="T102" fmla="*/ 949 w 1305"/>
                  <a:gd name="T103" fmla="*/ 41 h 339"/>
                  <a:gd name="T104" fmla="*/ 1232 w 1305"/>
                  <a:gd name="T105" fmla="*/ 99 h 339"/>
                  <a:gd name="T106" fmla="*/ 1269 w 1305"/>
                  <a:gd name="T107" fmla="*/ 185 h 339"/>
                  <a:gd name="T108" fmla="*/ 1280 w 1305"/>
                  <a:gd name="T109" fmla="*/ 189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305" h="339">
                    <a:moveTo>
                      <a:pt x="1303" y="200"/>
                    </a:moveTo>
                    <a:cubicBezTo>
                      <a:pt x="1293" y="186"/>
                      <a:pt x="1281" y="173"/>
                      <a:pt x="1269" y="160"/>
                    </a:cubicBezTo>
                    <a:cubicBezTo>
                      <a:pt x="1263" y="152"/>
                      <a:pt x="1256" y="145"/>
                      <a:pt x="1250" y="138"/>
                    </a:cubicBezTo>
                    <a:cubicBezTo>
                      <a:pt x="1244" y="132"/>
                      <a:pt x="1233" y="124"/>
                      <a:pt x="1235" y="116"/>
                    </a:cubicBezTo>
                    <a:cubicBezTo>
                      <a:pt x="1236" y="109"/>
                      <a:pt x="1245" y="99"/>
                      <a:pt x="1249" y="93"/>
                    </a:cubicBezTo>
                    <a:cubicBezTo>
                      <a:pt x="1254" y="85"/>
                      <a:pt x="1260" y="77"/>
                      <a:pt x="1265" y="68"/>
                    </a:cubicBezTo>
                    <a:cubicBezTo>
                      <a:pt x="1276" y="50"/>
                      <a:pt x="1287" y="32"/>
                      <a:pt x="1298" y="14"/>
                    </a:cubicBezTo>
                    <a:cubicBezTo>
                      <a:pt x="1299" y="13"/>
                      <a:pt x="1299" y="12"/>
                      <a:pt x="1299" y="11"/>
                    </a:cubicBezTo>
                    <a:cubicBezTo>
                      <a:pt x="1303" y="8"/>
                      <a:pt x="1300" y="0"/>
                      <a:pt x="1294" y="1"/>
                    </a:cubicBezTo>
                    <a:cubicBezTo>
                      <a:pt x="1154" y="22"/>
                      <a:pt x="1012" y="26"/>
                      <a:pt x="872" y="13"/>
                    </a:cubicBezTo>
                    <a:cubicBezTo>
                      <a:pt x="870" y="13"/>
                      <a:pt x="869" y="14"/>
                      <a:pt x="868" y="15"/>
                    </a:cubicBezTo>
                    <a:cubicBezTo>
                      <a:pt x="868" y="15"/>
                      <a:pt x="868" y="14"/>
                      <a:pt x="868" y="14"/>
                    </a:cubicBezTo>
                    <a:cubicBezTo>
                      <a:pt x="867" y="11"/>
                      <a:pt x="862" y="12"/>
                      <a:pt x="862" y="15"/>
                    </a:cubicBezTo>
                    <a:cubicBezTo>
                      <a:pt x="861" y="24"/>
                      <a:pt x="862" y="34"/>
                      <a:pt x="862" y="44"/>
                    </a:cubicBezTo>
                    <a:cubicBezTo>
                      <a:pt x="862" y="52"/>
                      <a:pt x="860" y="61"/>
                      <a:pt x="862" y="69"/>
                    </a:cubicBezTo>
                    <a:cubicBezTo>
                      <a:pt x="862" y="70"/>
                      <a:pt x="862" y="70"/>
                      <a:pt x="862" y="70"/>
                    </a:cubicBezTo>
                    <a:cubicBezTo>
                      <a:pt x="710" y="68"/>
                      <a:pt x="559" y="69"/>
                      <a:pt x="407" y="73"/>
                    </a:cubicBezTo>
                    <a:cubicBezTo>
                      <a:pt x="408" y="68"/>
                      <a:pt x="408" y="62"/>
                      <a:pt x="409" y="57"/>
                    </a:cubicBezTo>
                    <a:cubicBezTo>
                      <a:pt x="409" y="49"/>
                      <a:pt x="410" y="41"/>
                      <a:pt x="409" y="33"/>
                    </a:cubicBezTo>
                    <a:cubicBezTo>
                      <a:pt x="409" y="32"/>
                      <a:pt x="409" y="31"/>
                      <a:pt x="408" y="31"/>
                    </a:cubicBezTo>
                    <a:cubicBezTo>
                      <a:pt x="407" y="30"/>
                      <a:pt x="406" y="29"/>
                      <a:pt x="404" y="29"/>
                    </a:cubicBezTo>
                    <a:cubicBezTo>
                      <a:pt x="338" y="26"/>
                      <a:pt x="272" y="26"/>
                      <a:pt x="206" y="26"/>
                    </a:cubicBezTo>
                    <a:cubicBezTo>
                      <a:pt x="141" y="26"/>
                      <a:pt x="74" y="24"/>
                      <a:pt x="9" y="30"/>
                    </a:cubicBezTo>
                    <a:cubicBezTo>
                      <a:pt x="6" y="27"/>
                      <a:pt x="0" y="31"/>
                      <a:pt x="1" y="36"/>
                    </a:cubicBezTo>
                    <a:cubicBezTo>
                      <a:pt x="10" y="71"/>
                      <a:pt x="38" y="103"/>
                      <a:pt x="63" y="128"/>
                    </a:cubicBezTo>
                    <a:cubicBezTo>
                      <a:pt x="73" y="138"/>
                      <a:pt x="73" y="139"/>
                      <a:pt x="65" y="151"/>
                    </a:cubicBezTo>
                    <a:cubicBezTo>
                      <a:pt x="59" y="159"/>
                      <a:pt x="53" y="167"/>
                      <a:pt x="48" y="176"/>
                    </a:cubicBezTo>
                    <a:cubicBezTo>
                      <a:pt x="37" y="193"/>
                      <a:pt x="26" y="211"/>
                      <a:pt x="20" y="231"/>
                    </a:cubicBezTo>
                    <a:cubicBezTo>
                      <a:pt x="19" y="234"/>
                      <a:pt x="22" y="236"/>
                      <a:pt x="24" y="235"/>
                    </a:cubicBezTo>
                    <a:cubicBezTo>
                      <a:pt x="24" y="237"/>
                      <a:pt x="24" y="239"/>
                      <a:pt x="27" y="239"/>
                    </a:cubicBezTo>
                    <a:cubicBezTo>
                      <a:pt x="50" y="243"/>
                      <a:pt x="74" y="244"/>
                      <a:pt x="98" y="246"/>
                    </a:cubicBezTo>
                    <a:cubicBezTo>
                      <a:pt x="123" y="248"/>
                      <a:pt x="149" y="252"/>
                      <a:pt x="174" y="250"/>
                    </a:cubicBezTo>
                    <a:cubicBezTo>
                      <a:pt x="179" y="249"/>
                      <a:pt x="181" y="242"/>
                      <a:pt x="176" y="241"/>
                    </a:cubicBezTo>
                    <a:cubicBezTo>
                      <a:pt x="152" y="236"/>
                      <a:pt x="128" y="236"/>
                      <a:pt x="104" y="235"/>
                    </a:cubicBezTo>
                    <a:cubicBezTo>
                      <a:pt x="79" y="233"/>
                      <a:pt x="53" y="231"/>
                      <a:pt x="28" y="232"/>
                    </a:cubicBezTo>
                    <a:cubicBezTo>
                      <a:pt x="40" y="214"/>
                      <a:pt x="50" y="195"/>
                      <a:pt x="61" y="177"/>
                    </a:cubicBezTo>
                    <a:cubicBezTo>
                      <a:pt x="68" y="167"/>
                      <a:pt x="77" y="157"/>
                      <a:pt x="83" y="147"/>
                    </a:cubicBezTo>
                    <a:cubicBezTo>
                      <a:pt x="86" y="142"/>
                      <a:pt x="87" y="139"/>
                      <a:pt x="84" y="133"/>
                    </a:cubicBezTo>
                    <a:cubicBezTo>
                      <a:pt x="81" y="126"/>
                      <a:pt x="73" y="121"/>
                      <a:pt x="67" y="115"/>
                    </a:cubicBezTo>
                    <a:cubicBezTo>
                      <a:pt x="60" y="107"/>
                      <a:pt x="52" y="99"/>
                      <a:pt x="45" y="90"/>
                    </a:cubicBezTo>
                    <a:cubicBezTo>
                      <a:pt x="35" y="77"/>
                      <a:pt x="27" y="62"/>
                      <a:pt x="19" y="48"/>
                    </a:cubicBezTo>
                    <a:cubicBezTo>
                      <a:pt x="23" y="48"/>
                      <a:pt x="27" y="48"/>
                      <a:pt x="31" y="48"/>
                    </a:cubicBezTo>
                    <a:cubicBezTo>
                      <a:pt x="35" y="48"/>
                      <a:pt x="40" y="49"/>
                      <a:pt x="44" y="47"/>
                    </a:cubicBezTo>
                    <a:cubicBezTo>
                      <a:pt x="48" y="46"/>
                      <a:pt x="48" y="42"/>
                      <a:pt x="44" y="40"/>
                    </a:cubicBezTo>
                    <a:cubicBezTo>
                      <a:pt x="40" y="39"/>
                      <a:pt x="35" y="39"/>
                      <a:pt x="31" y="40"/>
                    </a:cubicBezTo>
                    <a:cubicBezTo>
                      <a:pt x="26" y="40"/>
                      <a:pt x="21" y="40"/>
                      <a:pt x="17" y="40"/>
                    </a:cubicBezTo>
                    <a:cubicBezTo>
                      <a:pt x="16" y="40"/>
                      <a:pt x="16" y="40"/>
                      <a:pt x="15" y="40"/>
                    </a:cubicBezTo>
                    <a:cubicBezTo>
                      <a:pt x="15" y="39"/>
                      <a:pt x="14" y="38"/>
                      <a:pt x="14" y="37"/>
                    </a:cubicBezTo>
                    <a:cubicBezTo>
                      <a:pt x="78" y="39"/>
                      <a:pt x="142" y="36"/>
                      <a:pt x="206" y="36"/>
                    </a:cubicBezTo>
                    <a:cubicBezTo>
                      <a:pt x="263" y="36"/>
                      <a:pt x="320" y="37"/>
                      <a:pt x="377" y="38"/>
                    </a:cubicBezTo>
                    <a:cubicBezTo>
                      <a:pt x="317" y="58"/>
                      <a:pt x="254" y="69"/>
                      <a:pt x="191" y="81"/>
                    </a:cubicBezTo>
                    <a:cubicBezTo>
                      <a:pt x="187" y="81"/>
                      <a:pt x="187" y="86"/>
                      <a:pt x="189" y="89"/>
                    </a:cubicBezTo>
                    <a:cubicBezTo>
                      <a:pt x="188" y="90"/>
                      <a:pt x="187" y="91"/>
                      <a:pt x="187" y="93"/>
                    </a:cubicBezTo>
                    <a:cubicBezTo>
                      <a:pt x="183" y="143"/>
                      <a:pt x="182" y="192"/>
                      <a:pt x="180" y="242"/>
                    </a:cubicBezTo>
                    <a:cubicBezTo>
                      <a:pt x="179" y="263"/>
                      <a:pt x="177" y="284"/>
                      <a:pt x="178" y="304"/>
                    </a:cubicBezTo>
                    <a:cubicBezTo>
                      <a:pt x="179" y="318"/>
                      <a:pt x="185" y="330"/>
                      <a:pt x="199" y="335"/>
                    </a:cubicBezTo>
                    <a:cubicBezTo>
                      <a:pt x="217" y="339"/>
                      <a:pt x="238" y="336"/>
                      <a:pt x="255" y="336"/>
                    </a:cubicBezTo>
                    <a:cubicBezTo>
                      <a:pt x="282" y="335"/>
                      <a:pt x="309" y="335"/>
                      <a:pt x="335" y="335"/>
                    </a:cubicBezTo>
                    <a:cubicBezTo>
                      <a:pt x="384" y="334"/>
                      <a:pt x="433" y="333"/>
                      <a:pt x="482" y="333"/>
                    </a:cubicBezTo>
                    <a:cubicBezTo>
                      <a:pt x="581" y="331"/>
                      <a:pt x="679" y="329"/>
                      <a:pt x="778" y="327"/>
                    </a:cubicBezTo>
                    <a:cubicBezTo>
                      <a:pt x="828" y="326"/>
                      <a:pt x="878" y="324"/>
                      <a:pt x="928" y="323"/>
                    </a:cubicBezTo>
                    <a:cubicBezTo>
                      <a:pt x="950" y="322"/>
                      <a:pt x="972" y="322"/>
                      <a:pt x="995" y="321"/>
                    </a:cubicBezTo>
                    <a:cubicBezTo>
                      <a:pt x="1011" y="321"/>
                      <a:pt x="1036" y="325"/>
                      <a:pt x="1051" y="315"/>
                    </a:cubicBezTo>
                    <a:cubicBezTo>
                      <a:pt x="1064" y="305"/>
                      <a:pt x="1061" y="287"/>
                      <a:pt x="1061" y="273"/>
                    </a:cubicBezTo>
                    <a:cubicBezTo>
                      <a:pt x="1060" y="259"/>
                      <a:pt x="1060" y="245"/>
                      <a:pt x="1059" y="232"/>
                    </a:cubicBezTo>
                    <a:cubicBezTo>
                      <a:pt x="1061" y="232"/>
                      <a:pt x="1063" y="232"/>
                      <a:pt x="1065" y="232"/>
                    </a:cubicBezTo>
                    <a:cubicBezTo>
                      <a:pt x="1068" y="233"/>
                      <a:pt x="1072" y="234"/>
                      <a:pt x="1074" y="233"/>
                    </a:cubicBezTo>
                    <a:cubicBezTo>
                      <a:pt x="1075" y="232"/>
                      <a:pt x="1076" y="232"/>
                      <a:pt x="1076" y="231"/>
                    </a:cubicBezTo>
                    <a:cubicBezTo>
                      <a:pt x="1090" y="231"/>
                      <a:pt x="1104" y="229"/>
                      <a:pt x="1118" y="227"/>
                    </a:cubicBezTo>
                    <a:cubicBezTo>
                      <a:pt x="1138" y="225"/>
                      <a:pt x="1159" y="223"/>
                      <a:pt x="1180" y="221"/>
                    </a:cubicBezTo>
                    <a:cubicBezTo>
                      <a:pt x="1199" y="219"/>
                      <a:pt x="1219" y="217"/>
                      <a:pt x="1239" y="215"/>
                    </a:cubicBezTo>
                    <a:cubicBezTo>
                      <a:pt x="1258" y="213"/>
                      <a:pt x="1280" y="214"/>
                      <a:pt x="1299" y="209"/>
                    </a:cubicBezTo>
                    <a:cubicBezTo>
                      <a:pt x="1301" y="208"/>
                      <a:pt x="1302" y="206"/>
                      <a:pt x="1302" y="204"/>
                    </a:cubicBezTo>
                    <a:cubicBezTo>
                      <a:pt x="1304" y="204"/>
                      <a:pt x="1305" y="202"/>
                      <a:pt x="1303" y="200"/>
                    </a:cubicBezTo>
                    <a:close/>
                    <a:moveTo>
                      <a:pt x="925" y="71"/>
                    </a:moveTo>
                    <a:cubicBezTo>
                      <a:pt x="919" y="71"/>
                      <a:pt x="914" y="71"/>
                      <a:pt x="909" y="71"/>
                    </a:cubicBezTo>
                    <a:cubicBezTo>
                      <a:pt x="908" y="66"/>
                      <a:pt x="907" y="60"/>
                      <a:pt x="906" y="55"/>
                    </a:cubicBezTo>
                    <a:cubicBezTo>
                      <a:pt x="905" y="49"/>
                      <a:pt x="905" y="43"/>
                      <a:pt x="904" y="37"/>
                    </a:cubicBezTo>
                    <a:cubicBezTo>
                      <a:pt x="910" y="39"/>
                      <a:pt x="916" y="41"/>
                      <a:pt x="922" y="43"/>
                    </a:cubicBezTo>
                    <a:cubicBezTo>
                      <a:pt x="920" y="52"/>
                      <a:pt x="920" y="63"/>
                      <a:pt x="925" y="71"/>
                    </a:cubicBezTo>
                    <a:close/>
                    <a:moveTo>
                      <a:pt x="900" y="35"/>
                    </a:moveTo>
                    <a:cubicBezTo>
                      <a:pt x="899" y="46"/>
                      <a:pt x="898" y="60"/>
                      <a:pt x="901" y="71"/>
                    </a:cubicBezTo>
                    <a:cubicBezTo>
                      <a:pt x="897" y="71"/>
                      <a:pt x="894" y="71"/>
                      <a:pt x="890" y="71"/>
                    </a:cubicBezTo>
                    <a:cubicBezTo>
                      <a:pt x="889" y="57"/>
                      <a:pt x="886" y="44"/>
                      <a:pt x="886" y="30"/>
                    </a:cubicBezTo>
                    <a:cubicBezTo>
                      <a:pt x="890" y="32"/>
                      <a:pt x="895" y="34"/>
                      <a:pt x="900" y="35"/>
                    </a:cubicBezTo>
                    <a:close/>
                    <a:moveTo>
                      <a:pt x="869" y="69"/>
                    </a:moveTo>
                    <a:cubicBezTo>
                      <a:pt x="873" y="61"/>
                      <a:pt x="872" y="51"/>
                      <a:pt x="872" y="42"/>
                    </a:cubicBezTo>
                    <a:cubicBezTo>
                      <a:pt x="872" y="36"/>
                      <a:pt x="871" y="30"/>
                      <a:pt x="870" y="25"/>
                    </a:cubicBezTo>
                    <a:cubicBezTo>
                      <a:pt x="870" y="25"/>
                      <a:pt x="870" y="25"/>
                      <a:pt x="870" y="25"/>
                    </a:cubicBezTo>
                    <a:cubicBezTo>
                      <a:pt x="874" y="26"/>
                      <a:pt x="877" y="27"/>
                      <a:pt x="880" y="28"/>
                    </a:cubicBezTo>
                    <a:cubicBezTo>
                      <a:pt x="879" y="42"/>
                      <a:pt x="878" y="57"/>
                      <a:pt x="882" y="71"/>
                    </a:cubicBezTo>
                    <a:cubicBezTo>
                      <a:pt x="878" y="71"/>
                      <a:pt x="873" y="70"/>
                      <a:pt x="869" y="70"/>
                    </a:cubicBezTo>
                    <a:cubicBezTo>
                      <a:pt x="869" y="70"/>
                      <a:pt x="869" y="70"/>
                      <a:pt x="869" y="69"/>
                    </a:cubicBezTo>
                    <a:close/>
                    <a:moveTo>
                      <a:pt x="388" y="45"/>
                    </a:moveTo>
                    <a:cubicBezTo>
                      <a:pt x="392" y="43"/>
                      <a:pt x="397" y="42"/>
                      <a:pt x="402" y="40"/>
                    </a:cubicBezTo>
                    <a:cubicBezTo>
                      <a:pt x="401" y="45"/>
                      <a:pt x="400" y="51"/>
                      <a:pt x="399" y="56"/>
                    </a:cubicBezTo>
                    <a:cubicBezTo>
                      <a:pt x="398" y="62"/>
                      <a:pt x="397" y="68"/>
                      <a:pt x="397" y="73"/>
                    </a:cubicBezTo>
                    <a:cubicBezTo>
                      <a:pt x="395" y="73"/>
                      <a:pt x="392" y="74"/>
                      <a:pt x="389" y="74"/>
                    </a:cubicBezTo>
                    <a:cubicBezTo>
                      <a:pt x="387" y="64"/>
                      <a:pt x="386" y="55"/>
                      <a:pt x="388" y="45"/>
                    </a:cubicBezTo>
                    <a:close/>
                    <a:moveTo>
                      <a:pt x="382" y="47"/>
                    </a:moveTo>
                    <a:cubicBezTo>
                      <a:pt x="380" y="56"/>
                      <a:pt x="379" y="65"/>
                      <a:pt x="381" y="74"/>
                    </a:cubicBezTo>
                    <a:cubicBezTo>
                      <a:pt x="377" y="74"/>
                      <a:pt x="373" y="74"/>
                      <a:pt x="368" y="74"/>
                    </a:cubicBezTo>
                    <a:cubicBezTo>
                      <a:pt x="369" y="66"/>
                      <a:pt x="369" y="59"/>
                      <a:pt x="368" y="51"/>
                    </a:cubicBezTo>
                    <a:cubicBezTo>
                      <a:pt x="373" y="49"/>
                      <a:pt x="377" y="48"/>
                      <a:pt x="382" y="47"/>
                    </a:cubicBezTo>
                    <a:close/>
                    <a:moveTo>
                      <a:pt x="363" y="52"/>
                    </a:moveTo>
                    <a:cubicBezTo>
                      <a:pt x="363" y="60"/>
                      <a:pt x="362" y="67"/>
                      <a:pt x="361" y="74"/>
                    </a:cubicBezTo>
                    <a:cubicBezTo>
                      <a:pt x="357" y="75"/>
                      <a:pt x="353" y="75"/>
                      <a:pt x="349" y="75"/>
                    </a:cubicBezTo>
                    <a:cubicBezTo>
                      <a:pt x="350" y="73"/>
                      <a:pt x="349" y="72"/>
                      <a:pt x="349" y="70"/>
                    </a:cubicBezTo>
                    <a:cubicBezTo>
                      <a:pt x="349" y="66"/>
                      <a:pt x="349" y="61"/>
                      <a:pt x="348" y="57"/>
                    </a:cubicBezTo>
                    <a:cubicBezTo>
                      <a:pt x="353" y="55"/>
                      <a:pt x="358" y="54"/>
                      <a:pt x="363" y="52"/>
                    </a:cubicBezTo>
                    <a:close/>
                    <a:moveTo>
                      <a:pt x="325" y="71"/>
                    </a:moveTo>
                    <a:cubicBezTo>
                      <a:pt x="325" y="68"/>
                      <a:pt x="325" y="66"/>
                      <a:pt x="325" y="63"/>
                    </a:cubicBezTo>
                    <a:cubicBezTo>
                      <a:pt x="331" y="61"/>
                      <a:pt x="337" y="60"/>
                      <a:pt x="343" y="58"/>
                    </a:cubicBezTo>
                    <a:cubicBezTo>
                      <a:pt x="343" y="62"/>
                      <a:pt x="343" y="66"/>
                      <a:pt x="342" y="70"/>
                    </a:cubicBezTo>
                    <a:cubicBezTo>
                      <a:pt x="342" y="72"/>
                      <a:pt x="342" y="73"/>
                      <a:pt x="342" y="75"/>
                    </a:cubicBezTo>
                    <a:cubicBezTo>
                      <a:pt x="336" y="75"/>
                      <a:pt x="330" y="75"/>
                      <a:pt x="325" y="76"/>
                    </a:cubicBezTo>
                    <a:cubicBezTo>
                      <a:pt x="325" y="74"/>
                      <a:pt x="325" y="72"/>
                      <a:pt x="325" y="71"/>
                    </a:cubicBezTo>
                    <a:close/>
                    <a:moveTo>
                      <a:pt x="320" y="64"/>
                    </a:moveTo>
                    <a:cubicBezTo>
                      <a:pt x="320" y="66"/>
                      <a:pt x="319" y="68"/>
                      <a:pt x="319" y="70"/>
                    </a:cubicBezTo>
                    <a:cubicBezTo>
                      <a:pt x="319" y="72"/>
                      <a:pt x="318" y="74"/>
                      <a:pt x="318" y="76"/>
                    </a:cubicBezTo>
                    <a:cubicBezTo>
                      <a:pt x="313" y="76"/>
                      <a:pt x="309" y="76"/>
                      <a:pt x="304" y="76"/>
                    </a:cubicBezTo>
                    <a:cubicBezTo>
                      <a:pt x="303" y="74"/>
                      <a:pt x="302" y="71"/>
                      <a:pt x="302" y="69"/>
                    </a:cubicBezTo>
                    <a:cubicBezTo>
                      <a:pt x="308" y="67"/>
                      <a:pt x="314" y="66"/>
                      <a:pt x="320" y="64"/>
                    </a:cubicBezTo>
                    <a:close/>
                    <a:moveTo>
                      <a:pt x="298" y="70"/>
                    </a:moveTo>
                    <a:cubicBezTo>
                      <a:pt x="298" y="72"/>
                      <a:pt x="298" y="74"/>
                      <a:pt x="299" y="76"/>
                    </a:cubicBezTo>
                    <a:cubicBezTo>
                      <a:pt x="286" y="77"/>
                      <a:pt x="274" y="77"/>
                      <a:pt x="261" y="78"/>
                    </a:cubicBezTo>
                    <a:cubicBezTo>
                      <a:pt x="273" y="75"/>
                      <a:pt x="286" y="72"/>
                      <a:pt x="298" y="70"/>
                    </a:cubicBezTo>
                    <a:close/>
                    <a:moveTo>
                      <a:pt x="1049" y="289"/>
                    </a:moveTo>
                    <a:cubicBezTo>
                      <a:pt x="1047" y="288"/>
                      <a:pt x="1045" y="289"/>
                      <a:pt x="1042" y="289"/>
                    </a:cubicBezTo>
                    <a:cubicBezTo>
                      <a:pt x="1039" y="289"/>
                      <a:pt x="1037" y="289"/>
                      <a:pt x="1034" y="289"/>
                    </a:cubicBezTo>
                    <a:cubicBezTo>
                      <a:pt x="1031" y="290"/>
                      <a:pt x="1031" y="296"/>
                      <a:pt x="1034" y="297"/>
                    </a:cubicBezTo>
                    <a:cubicBezTo>
                      <a:pt x="1037" y="297"/>
                      <a:pt x="1039" y="297"/>
                      <a:pt x="1042" y="297"/>
                    </a:cubicBezTo>
                    <a:cubicBezTo>
                      <a:pt x="1044" y="297"/>
                      <a:pt x="1046" y="297"/>
                      <a:pt x="1048" y="297"/>
                    </a:cubicBezTo>
                    <a:cubicBezTo>
                      <a:pt x="1048" y="297"/>
                      <a:pt x="1048" y="297"/>
                      <a:pt x="1048" y="297"/>
                    </a:cubicBezTo>
                    <a:cubicBezTo>
                      <a:pt x="1044" y="311"/>
                      <a:pt x="1025" y="308"/>
                      <a:pt x="1015" y="308"/>
                    </a:cubicBezTo>
                    <a:cubicBezTo>
                      <a:pt x="930" y="311"/>
                      <a:pt x="846" y="313"/>
                      <a:pt x="762" y="315"/>
                    </a:cubicBezTo>
                    <a:cubicBezTo>
                      <a:pt x="593" y="319"/>
                      <a:pt x="424" y="321"/>
                      <a:pt x="255" y="323"/>
                    </a:cubicBezTo>
                    <a:cubicBezTo>
                      <a:pt x="244" y="323"/>
                      <a:pt x="233" y="323"/>
                      <a:pt x="222" y="323"/>
                    </a:cubicBezTo>
                    <a:cubicBezTo>
                      <a:pt x="217" y="323"/>
                      <a:pt x="212" y="324"/>
                      <a:pt x="207" y="323"/>
                    </a:cubicBezTo>
                    <a:cubicBezTo>
                      <a:pt x="198" y="321"/>
                      <a:pt x="194" y="316"/>
                      <a:pt x="192" y="310"/>
                    </a:cubicBezTo>
                    <a:cubicBezTo>
                      <a:pt x="192" y="310"/>
                      <a:pt x="193" y="310"/>
                      <a:pt x="193" y="310"/>
                    </a:cubicBezTo>
                    <a:cubicBezTo>
                      <a:pt x="195" y="310"/>
                      <a:pt x="198" y="310"/>
                      <a:pt x="200" y="310"/>
                    </a:cubicBezTo>
                    <a:cubicBezTo>
                      <a:pt x="204" y="311"/>
                      <a:pt x="209" y="311"/>
                      <a:pt x="213" y="310"/>
                    </a:cubicBezTo>
                    <a:cubicBezTo>
                      <a:pt x="217" y="309"/>
                      <a:pt x="217" y="303"/>
                      <a:pt x="213" y="302"/>
                    </a:cubicBezTo>
                    <a:cubicBezTo>
                      <a:pt x="209" y="301"/>
                      <a:pt x="204" y="302"/>
                      <a:pt x="200" y="302"/>
                    </a:cubicBezTo>
                    <a:cubicBezTo>
                      <a:pt x="197" y="302"/>
                      <a:pt x="193" y="302"/>
                      <a:pt x="191" y="304"/>
                    </a:cubicBezTo>
                    <a:cubicBezTo>
                      <a:pt x="190" y="303"/>
                      <a:pt x="190" y="301"/>
                      <a:pt x="190" y="299"/>
                    </a:cubicBezTo>
                    <a:cubicBezTo>
                      <a:pt x="189" y="278"/>
                      <a:pt x="192" y="257"/>
                      <a:pt x="192" y="236"/>
                    </a:cubicBezTo>
                    <a:cubicBezTo>
                      <a:pt x="194" y="195"/>
                      <a:pt x="195" y="154"/>
                      <a:pt x="196" y="112"/>
                    </a:cubicBezTo>
                    <a:cubicBezTo>
                      <a:pt x="196" y="113"/>
                      <a:pt x="197" y="113"/>
                      <a:pt x="198" y="113"/>
                    </a:cubicBezTo>
                    <a:cubicBezTo>
                      <a:pt x="202" y="113"/>
                      <a:pt x="207" y="113"/>
                      <a:pt x="211" y="113"/>
                    </a:cubicBezTo>
                    <a:cubicBezTo>
                      <a:pt x="215" y="113"/>
                      <a:pt x="219" y="113"/>
                      <a:pt x="223" y="111"/>
                    </a:cubicBezTo>
                    <a:cubicBezTo>
                      <a:pt x="225" y="110"/>
                      <a:pt x="225" y="107"/>
                      <a:pt x="223" y="106"/>
                    </a:cubicBezTo>
                    <a:cubicBezTo>
                      <a:pt x="219" y="103"/>
                      <a:pt x="215" y="104"/>
                      <a:pt x="211" y="104"/>
                    </a:cubicBezTo>
                    <a:cubicBezTo>
                      <a:pt x="207" y="104"/>
                      <a:pt x="202" y="104"/>
                      <a:pt x="197" y="104"/>
                    </a:cubicBezTo>
                    <a:cubicBezTo>
                      <a:pt x="197" y="104"/>
                      <a:pt x="196" y="104"/>
                      <a:pt x="196" y="104"/>
                    </a:cubicBezTo>
                    <a:cubicBezTo>
                      <a:pt x="196" y="100"/>
                      <a:pt x="196" y="97"/>
                      <a:pt x="196" y="93"/>
                    </a:cubicBezTo>
                    <a:cubicBezTo>
                      <a:pt x="196" y="92"/>
                      <a:pt x="196" y="91"/>
                      <a:pt x="196" y="91"/>
                    </a:cubicBezTo>
                    <a:cubicBezTo>
                      <a:pt x="475" y="80"/>
                      <a:pt x="754" y="78"/>
                      <a:pt x="1033" y="85"/>
                    </a:cubicBezTo>
                    <a:cubicBezTo>
                      <a:pt x="1034" y="86"/>
                      <a:pt x="1035" y="87"/>
                      <a:pt x="1036" y="88"/>
                    </a:cubicBezTo>
                    <a:cubicBezTo>
                      <a:pt x="1038" y="88"/>
                      <a:pt x="1039" y="90"/>
                      <a:pt x="1040" y="92"/>
                    </a:cubicBezTo>
                    <a:cubicBezTo>
                      <a:pt x="1039" y="92"/>
                      <a:pt x="1037" y="91"/>
                      <a:pt x="1035" y="90"/>
                    </a:cubicBezTo>
                    <a:cubicBezTo>
                      <a:pt x="1031" y="89"/>
                      <a:pt x="1028" y="93"/>
                      <a:pt x="1032" y="96"/>
                    </a:cubicBezTo>
                    <a:cubicBezTo>
                      <a:pt x="1035" y="98"/>
                      <a:pt x="1039" y="99"/>
                      <a:pt x="1043" y="99"/>
                    </a:cubicBezTo>
                    <a:cubicBezTo>
                      <a:pt x="1046" y="113"/>
                      <a:pt x="1044" y="135"/>
                      <a:pt x="1044" y="142"/>
                    </a:cubicBezTo>
                    <a:cubicBezTo>
                      <a:pt x="1045" y="164"/>
                      <a:pt x="1045" y="185"/>
                      <a:pt x="1046" y="207"/>
                    </a:cubicBezTo>
                    <a:cubicBezTo>
                      <a:pt x="1047" y="227"/>
                      <a:pt x="1047" y="247"/>
                      <a:pt x="1048" y="266"/>
                    </a:cubicBezTo>
                    <a:cubicBezTo>
                      <a:pt x="1048" y="272"/>
                      <a:pt x="1050" y="281"/>
                      <a:pt x="1049" y="289"/>
                    </a:cubicBezTo>
                    <a:close/>
                    <a:moveTo>
                      <a:pt x="928" y="45"/>
                    </a:moveTo>
                    <a:cubicBezTo>
                      <a:pt x="934" y="48"/>
                      <a:pt x="940" y="50"/>
                      <a:pt x="946" y="52"/>
                    </a:cubicBezTo>
                    <a:cubicBezTo>
                      <a:pt x="946" y="56"/>
                      <a:pt x="946" y="59"/>
                      <a:pt x="946" y="62"/>
                    </a:cubicBezTo>
                    <a:cubicBezTo>
                      <a:pt x="947" y="66"/>
                      <a:pt x="946" y="69"/>
                      <a:pt x="947" y="72"/>
                    </a:cubicBezTo>
                    <a:cubicBezTo>
                      <a:pt x="942" y="72"/>
                      <a:pt x="937" y="72"/>
                      <a:pt x="932" y="71"/>
                    </a:cubicBezTo>
                    <a:cubicBezTo>
                      <a:pt x="931" y="66"/>
                      <a:pt x="929" y="62"/>
                      <a:pt x="928" y="57"/>
                    </a:cubicBezTo>
                    <a:cubicBezTo>
                      <a:pt x="927" y="53"/>
                      <a:pt x="927" y="49"/>
                      <a:pt x="928" y="45"/>
                    </a:cubicBezTo>
                    <a:close/>
                    <a:moveTo>
                      <a:pt x="952" y="62"/>
                    </a:moveTo>
                    <a:cubicBezTo>
                      <a:pt x="952" y="59"/>
                      <a:pt x="952" y="57"/>
                      <a:pt x="951" y="54"/>
                    </a:cubicBezTo>
                    <a:cubicBezTo>
                      <a:pt x="957" y="56"/>
                      <a:pt x="962" y="58"/>
                      <a:pt x="967" y="60"/>
                    </a:cubicBezTo>
                    <a:cubicBezTo>
                      <a:pt x="968" y="62"/>
                      <a:pt x="968" y="64"/>
                      <a:pt x="968" y="67"/>
                    </a:cubicBezTo>
                    <a:cubicBezTo>
                      <a:pt x="968" y="68"/>
                      <a:pt x="968" y="70"/>
                      <a:pt x="968" y="72"/>
                    </a:cubicBezTo>
                    <a:cubicBezTo>
                      <a:pt x="963" y="72"/>
                      <a:pt x="958" y="72"/>
                      <a:pt x="953" y="72"/>
                    </a:cubicBezTo>
                    <a:cubicBezTo>
                      <a:pt x="954" y="68"/>
                      <a:pt x="953" y="65"/>
                      <a:pt x="952" y="62"/>
                    </a:cubicBezTo>
                    <a:close/>
                    <a:moveTo>
                      <a:pt x="974" y="62"/>
                    </a:moveTo>
                    <a:cubicBezTo>
                      <a:pt x="984" y="66"/>
                      <a:pt x="994" y="69"/>
                      <a:pt x="1004" y="73"/>
                    </a:cubicBezTo>
                    <a:cubicBezTo>
                      <a:pt x="994" y="73"/>
                      <a:pt x="984" y="72"/>
                      <a:pt x="975" y="72"/>
                    </a:cubicBezTo>
                    <a:cubicBezTo>
                      <a:pt x="975" y="69"/>
                      <a:pt x="975" y="66"/>
                      <a:pt x="974" y="62"/>
                    </a:cubicBezTo>
                    <a:close/>
                    <a:moveTo>
                      <a:pt x="1239" y="203"/>
                    </a:moveTo>
                    <a:cubicBezTo>
                      <a:pt x="1218" y="205"/>
                      <a:pt x="1197" y="207"/>
                      <a:pt x="1176" y="209"/>
                    </a:cubicBezTo>
                    <a:cubicBezTo>
                      <a:pt x="1156" y="211"/>
                      <a:pt x="1135" y="213"/>
                      <a:pt x="1114" y="216"/>
                    </a:cubicBezTo>
                    <a:cubicBezTo>
                      <a:pt x="1098" y="218"/>
                      <a:pt x="1080" y="219"/>
                      <a:pt x="1064" y="225"/>
                    </a:cubicBezTo>
                    <a:cubicBezTo>
                      <a:pt x="1062" y="225"/>
                      <a:pt x="1061" y="225"/>
                      <a:pt x="1059" y="225"/>
                    </a:cubicBezTo>
                    <a:cubicBezTo>
                      <a:pt x="1059" y="220"/>
                      <a:pt x="1059" y="215"/>
                      <a:pt x="1059" y="210"/>
                    </a:cubicBezTo>
                    <a:cubicBezTo>
                      <a:pt x="1062" y="212"/>
                      <a:pt x="1065" y="213"/>
                      <a:pt x="1069" y="214"/>
                    </a:cubicBezTo>
                    <a:cubicBezTo>
                      <a:pt x="1073" y="214"/>
                      <a:pt x="1078" y="215"/>
                      <a:pt x="1081" y="212"/>
                    </a:cubicBezTo>
                    <a:cubicBezTo>
                      <a:pt x="1082" y="211"/>
                      <a:pt x="1082" y="210"/>
                      <a:pt x="1081" y="209"/>
                    </a:cubicBezTo>
                    <a:cubicBezTo>
                      <a:pt x="1078" y="206"/>
                      <a:pt x="1075" y="207"/>
                      <a:pt x="1071" y="206"/>
                    </a:cubicBezTo>
                    <a:cubicBezTo>
                      <a:pt x="1067" y="206"/>
                      <a:pt x="1062" y="205"/>
                      <a:pt x="1058" y="204"/>
                    </a:cubicBezTo>
                    <a:cubicBezTo>
                      <a:pt x="1058" y="199"/>
                      <a:pt x="1058" y="193"/>
                      <a:pt x="1058" y="188"/>
                    </a:cubicBezTo>
                    <a:cubicBezTo>
                      <a:pt x="1057" y="161"/>
                      <a:pt x="1056" y="135"/>
                      <a:pt x="1055" y="109"/>
                    </a:cubicBezTo>
                    <a:cubicBezTo>
                      <a:pt x="1055" y="97"/>
                      <a:pt x="1054" y="84"/>
                      <a:pt x="1044" y="78"/>
                    </a:cubicBezTo>
                    <a:cubicBezTo>
                      <a:pt x="1043" y="76"/>
                      <a:pt x="1042" y="75"/>
                      <a:pt x="1040" y="74"/>
                    </a:cubicBezTo>
                    <a:cubicBezTo>
                      <a:pt x="1012" y="64"/>
                      <a:pt x="983" y="53"/>
                      <a:pt x="955" y="43"/>
                    </a:cubicBezTo>
                    <a:cubicBezTo>
                      <a:pt x="957" y="43"/>
                      <a:pt x="959" y="43"/>
                      <a:pt x="962" y="44"/>
                    </a:cubicBezTo>
                    <a:cubicBezTo>
                      <a:pt x="965" y="44"/>
                      <a:pt x="969" y="46"/>
                      <a:pt x="972" y="44"/>
                    </a:cubicBezTo>
                    <a:cubicBezTo>
                      <a:pt x="974" y="44"/>
                      <a:pt x="974" y="42"/>
                      <a:pt x="973" y="40"/>
                    </a:cubicBezTo>
                    <a:cubicBezTo>
                      <a:pt x="972" y="36"/>
                      <a:pt x="966" y="36"/>
                      <a:pt x="962" y="35"/>
                    </a:cubicBezTo>
                    <a:cubicBezTo>
                      <a:pt x="957" y="35"/>
                      <a:pt x="953" y="36"/>
                      <a:pt x="949" y="39"/>
                    </a:cubicBezTo>
                    <a:cubicBezTo>
                      <a:pt x="949" y="40"/>
                      <a:pt x="949" y="40"/>
                      <a:pt x="949" y="41"/>
                    </a:cubicBezTo>
                    <a:cubicBezTo>
                      <a:pt x="937" y="37"/>
                      <a:pt x="926" y="32"/>
                      <a:pt x="914" y="28"/>
                    </a:cubicBezTo>
                    <a:cubicBezTo>
                      <a:pt x="1038" y="37"/>
                      <a:pt x="1162" y="32"/>
                      <a:pt x="1285" y="14"/>
                    </a:cubicBezTo>
                    <a:cubicBezTo>
                      <a:pt x="1273" y="33"/>
                      <a:pt x="1261" y="52"/>
                      <a:pt x="1249" y="71"/>
                    </a:cubicBezTo>
                    <a:cubicBezTo>
                      <a:pt x="1244" y="80"/>
                      <a:pt x="1238" y="89"/>
                      <a:pt x="1232" y="99"/>
                    </a:cubicBezTo>
                    <a:cubicBezTo>
                      <a:pt x="1228" y="105"/>
                      <a:pt x="1222" y="111"/>
                      <a:pt x="1222" y="119"/>
                    </a:cubicBezTo>
                    <a:cubicBezTo>
                      <a:pt x="1221" y="132"/>
                      <a:pt x="1240" y="145"/>
                      <a:pt x="1248" y="153"/>
                    </a:cubicBezTo>
                    <a:cubicBezTo>
                      <a:pt x="1257" y="164"/>
                      <a:pt x="1267" y="174"/>
                      <a:pt x="1276" y="184"/>
                    </a:cubicBezTo>
                    <a:cubicBezTo>
                      <a:pt x="1274" y="184"/>
                      <a:pt x="1272" y="185"/>
                      <a:pt x="1269" y="185"/>
                    </a:cubicBezTo>
                    <a:cubicBezTo>
                      <a:pt x="1266" y="186"/>
                      <a:pt x="1262" y="186"/>
                      <a:pt x="1258" y="186"/>
                    </a:cubicBezTo>
                    <a:cubicBezTo>
                      <a:pt x="1255" y="186"/>
                      <a:pt x="1255" y="190"/>
                      <a:pt x="1257" y="191"/>
                    </a:cubicBezTo>
                    <a:cubicBezTo>
                      <a:pt x="1261" y="192"/>
                      <a:pt x="1265" y="192"/>
                      <a:pt x="1270" y="192"/>
                    </a:cubicBezTo>
                    <a:cubicBezTo>
                      <a:pt x="1273" y="192"/>
                      <a:pt x="1278" y="192"/>
                      <a:pt x="1280" y="189"/>
                    </a:cubicBezTo>
                    <a:cubicBezTo>
                      <a:pt x="1281" y="189"/>
                      <a:pt x="1281" y="189"/>
                      <a:pt x="1281" y="189"/>
                    </a:cubicBezTo>
                    <a:cubicBezTo>
                      <a:pt x="1284" y="192"/>
                      <a:pt x="1288" y="196"/>
                      <a:pt x="1292" y="199"/>
                    </a:cubicBezTo>
                    <a:cubicBezTo>
                      <a:pt x="1274" y="198"/>
                      <a:pt x="1256" y="201"/>
                      <a:pt x="1239" y="20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chenying0907 93">
                <a:extLst>
                  <a:ext uri="{FF2B5EF4-FFF2-40B4-BE49-F238E27FC236}">
                    <a16:creationId xmlns:a16="http://schemas.microsoft.com/office/drawing/2014/main" id="{DD63DE0B-E088-4AD5-BB4C-AA4E8635C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3754" y="3442044"/>
                <a:ext cx="84343" cy="38883"/>
              </a:xfrm>
              <a:custGeom>
                <a:avLst/>
                <a:gdLst>
                  <a:gd name="T0" fmla="*/ 21 w 27"/>
                  <a:gd name="T1" fmla="*/ 1 h 11"/>
                  <a:gd name="T2" fmla="*/ 3 w 27"/>
                  <a:gd name="T3" fmla="*/ 0 h 11"/>
                  <a:gd name="T4" fmla="*/ 2 w 27"/>
                  <a:gd name="T5" fmla="*/ 5 h 11"/>
                  <a:gd name="T6" fmla="*/ 20 w 27"/>
                  <a:gd name="T7" fmla="*/ 9 h 11"/>
                  <a:gd name="T8" fmla="*/ 21 w 27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1">
                    <a:moveTo>
                      <a:pt x="21" y="1"/>
                    </a:moveTo>
                    <a:cubicBezTo>
                      <a:pt x="15" y="0"/>
                      <a:pt x="9" y="0"/>
                      <a:pt x="3" y="0"/>
                    </a:cubicBezTo>
                    <a:cubicBezTo>
                      <a:pt x="0" y="0"/>
                      <a:pt x="0" y="4"/>
                      <a:pt x="2" y="5"/>
                    </a:cubicBezTo>
                    <a:cubicBezTo>
                      <a:pt x="8" y="6"/>
                      <a:pt x="14" y="8"/>
                      <a:pt x="20" y="9"/>
                    </a:cubicBezTo>
                    <a:cubicBezTo>
                      <a:pt x="26" y="11"/>
                      <a:pt x="27" y="1"/>
                      <a:pt x="21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chenying0907 94">
                <a:extLst>
                  <a:ext uri="{FF2B5EF4-FFF2-40B4-BE49-F238E27FC236}">
                    <a16:creationId xmlns:a16="http://schemas.microsoft.com/office/drawing/2014/main" id="{87089EE9-6148-4E76-9E8C-3E3BE5A49D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2611" y="3439451"/>
                <a:ext cx="117143" cy="33698"/>
              </a:xfrm>
              <a:custGeom>
                <a:avLst/>
                <a:gdLst>
                  <a:gd name="T0" fmla="*/ 32 w 37"/>
                  <a:gd name="T1" fmla="*/ 2 h 10"/>
                  <a:gd name="T2" fmla="*/ 4 w 37"/>
                  <a:gd name="T3" fmla="*/ 0 h 10"/>
                  <a:gd name="T4" fmla="*/ 4 w 37"/>
                  <a:gd name="T5" fmla="*/ 6 h 10"/>
                  <a:gd name="T6" fmla="*/ 31 w 37"/>
                  <a:gd name="T7" fmla="*/ 10 h 10"/>
                  <a:gd name="T8" fmla="*/ 32 w 37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0">
                    <a:moveTo>
                      <a:pt x="32" y="2"/>
                    </a:moveTo>
                    <a:cubicBezTo>
                      <a:pt x="23" y="0"/>
                      <a:pt x="14" y="0"/>
                      <a:pt x="4" y="0"/>
                    </a:cubicBezTo>
                    <a:cubicBezTo>
                      <a:pt x="1" y="0"/>
                      <a:pt x="0" y="5"/>
                      <a:pt x="4" y="6"/>
                    </a:cubicBezTo>
                    <a:cubicBezTo>
                      <a:pt x="13" y="8"/>
                      <a:pt x="22" y="10"/>
                      <a:pt x="31" y="10"/>
                    </a:cubicBezTo>
                    <a:cubicBezTo>
                      <a:pt x="36" y="10"/>
                      <a:pt x="37" y="2"/>
                      <a:pt x="32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chenying0907 95">
                <a:extLst>
                  <a:ext uri="{FF2B5EF4-FFF2-40B4-BE49-F238E27FC236}">
                    <a16:creationId xmlns:a16="http://schemas.microsoft.com/office/drawing/2014/main" id="{F2354C59-DE56-4926-991D-61D394370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8327" y="3439451"/>
                <a:ext cx="96058" cy="38883"/>
              </a:xfrm>
              <a:custGeom>
                <a:avLst/>
                <a:gdLst>
                  <a:gd name="T0" fmla="*/ 28 w 30"/>
                  <a:gd name="T1" fmla="*/ 3 h 11"/>
                  <a:gd name="T2" fmla="*/ 17 w 30"/>
                  <a:gd name="T3" fmla="*/ 1 h 11"/>
                  <a:gd name="T4" fmla="*/ 4 w 30"/>
                  <a:gd name="T5" fmla="*/ 3 h 11"/>
                  <a:gd name="T6" fmla="*/ 4 w 30"/>
                  <a:gd name="T7" fmla="*/ 9 h 11"/>
                  <a:gd name="T8" fmla="*/ 17 w 30"/>
                  <a:gd name="T9" fmla="*/ 10 h 11"/>
                  <a:gd name="T10" fmla="*/ 28 w 30"/>
                  <a:gd name="T11" fmla="*/ 9 h 11"/>
                  <a:gd name="T12" fmla="*/ 28 w 30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28" y="3"/>
                    </a:moveTo>
                    <a:cubicBezTo>
                      <a:pt x="25" y="0"/>
                      <a:pt x="21" y="1"/>
                      <a:pt x="17" y="1"/>
                    </a:cubicBezTo>
                    <a:cubicBezTo>
                      <a:pt x="13" y="2"/>
                      <a:pt x="8" y="2"/>
                      <a:pt x="4" y="3"/>
                    </a:cubicBezTo>
                    <a:cubicBezTo>
                      <a:pt x="0" y="3"/>
                      <a:pt x="0" y="8"/>
                      <a:pt x="4" y="9"/>
                    </a:cubicBezTo>
                    <a:cubicBezTo>
                      <a:pt x="8" y="9"/>
                      <a:pt x="13" y="10"/>
                      <a:pt x="17" y="10"/>
                    </a:cubicBezTo>
                    <a:cubicBezTo>
                      <a:pt x="21" y="11"/>
                      <a:pt x="25" y="11"/>
                      <a:pt x="28" y="9"/>
                    </a:cubicBezTo>
                    <a:cubicBezTo>
                      <a:pt x="30" y="7"/>
                      <a:pt x="30" y="4"/>
                      <a:pt x="28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chenying0907 96">
                <a:extLst>
                  <a:ext uri="{FF2B5EF4-FFF2-40B4-BE49-F238E27FC236}">
                    <a16:creationId xmlns:a16="http://schemas.microsoft.com/office/drawing/2014/main" id="{DBA995F6-6E6C-4717-90C5-FD31E07A5C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9471" y="3734953"/>
                <a:ext cx="124173" cy="49251"/>
              </a:xfrm>
              <a:custGeom>
                <a:avLst/>
                <a:gdLst>
                  <a:gd name="T0" fmla="*/ 36 w 39"/>
                  <a:gd name="T1" fmla="*/ 2 h 14"/>
                  <a:gd name="T2" fmla="*/ 22 w 39"/>
                  <a:gd name="T3" fmla="*/ 1 h 14"/>
                  <a:gd name="T4" fmla="*/ 6 w 39"/>
                  <a:gd name="T5" fmla="*/ 2 h 14"/>
                  <a:gd name="T6" fmla="*/ 5 w 39"/>
                  <a:gd name="T7" fmla="*/ 11 h 14"/>
                  <a:gd name="T8" fmla="*/ 37 w 39"/>
                  <a:gd name="T9" fmla="*/ 7 h 14"/>
                  <a:gd name="T10" fmla="*/ 36 w 39"/>
                  <a:gd name="T11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14">
                    <a:moveTo>
                      <a:pt x="36" y="2"/>
                    </a:moveTo>
                    <a:cubicBezTo>
                      <a:pt x="31" y="0"/>
                      <a:pt x="27" y="1"/>
                      <a:pt x="22" y="1"/>
                    </a:cubicBezTo>
                    <a:cubicBezTo>
                      <a:pt x="17" y="2"/>
                      <a:pt x="11" y="2"/>
                      <a:pt x="6" y="2"/>
                    </a:cubicBezTo>
                    <a:cubicBezTo>
                      <a:pt x="2" y="2"/>
                      <a:pt x="0" y="10"/>
                      <a:pt x="5" y="11"/>
                    </a:cubicBezTo>
                    <a:cubicBezTo>
                      <a:pt x="15" y="12"/>
                      <a:pt x="28" y="14"/>
                      <a:pt x="37" y="7"/>
                    </a:cubicBezTo>
                    <a:cubicBezTo>
                      <a:pt x="39" y="5"/>
                      <a:pt x="38" y="3"/>
                      <a:pt x="36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chenying0907 97">
                <a:extLst>
                  <a:ext uri="{FF2B5EF4-FFF2-40B4-BE49-F238E27FC236}">
                    <a16:creationId xmlns:a16="http://schemas.microsoft.com/office/drawing/2014/main" id="{FB7E0249-328A-4468-AABE-0C2BBF1C7E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3299" y="3721993"/>
                <a:ext cx="119487" cy="49251"/>
              </a:xfrm>
              <a:custGeom>
                <a:avLst/>
                <a:gdLst>
                  <a:gd name="T0" fmla="*/ 34 w 38"/>
                  <a:gd name="T1" fmla="*/ 3 h 14"/>
                  <a:gd name="T2" fmla="*/ 4 w 38"/>
                  <a:gd name="T3" fmla="*/ 4 h 14"/>
                  <a:gd name="T4" fmla="*/ 4 w 38"/>
                  <a:gd name="T5" fmla="*/ 11 h 14"/>
                  <a:gd name="T6" fmla="*/ 34 w 38"/>
                  <a:gd name="T7" fmla="*/ 11 h 14"/>
                  <a:gd name="T8" fmla="*/ 34 w 38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4">
                    <a:moveTo>
                      <a:pt x="34" y="3"/>
                    </a:moveTo>
                    <a:cubicBezTo>
                      <a:pt x="26" y="0"/>
                      <a:pt x="14" y="3"/>
                      <a:pt x="4" y="4"/>
                    </a:cubicBezTo>
                    <a:cubicBezTo>
                      <a:pt x="0" y="4"/>
                      <a:pt x="0" y="10"/>
                      <a:pt x="4" y="11"/>
                    </a:cubicBezTo>
                    <a:cubicBezTo>
                      <a:pt x="14" y="11"/>
                      <a:pt x="26" y="14"/>
                      <a:pt x="34" y="11"/>
                    </a:cubicBezTo>
                    <a:cubicBezTo>
                      <a:pt x="38" y="10"/>
                      <a:pt x="38" y="5"/>
                      <a:pt x="34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chenying0907 98">
                <a:extLst>
                  <a:ext uri="{FF2B5EF4-FFF2-40B4-BE49-F238E27FC236}">
                    <a16:creationId xmlns:a16="http://schemas.microsoft.com/office/drawing/2014/main" id="{2378CC27-643E-4FF7-87D9-DD6C52227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58" y="3724584"/>
                <a:ext cx="107772" cy="38883"/>
              </a:xfrm>
              <a:custGeom>
                <a:avLst/>
                <a:gdLst>
                  <a:gd name="T0" fmla="*/ 30 w 34"/>
                  <a:gd name="T1" fmla="*/ 1 h 11"/>
                  <a:gd name="T2" fmla="*/ 16 w 34"/>
                  <a:gd name="T3" fmla="*/ 2 h 11"/>
                  <a:gd name="T4" fmla="*/ 2 w 34"/>
                  <a:gd name="T5" fmla="*/ 4 h 11"/>
                  <a:gd name="T6" fmla="*/ 1 w 34"/>
                  <a:gd name="T7" fmla="*/ 8 h 11"/>
                  <a:gd name="T8" fmla="*/ 17 w 34"/>
                  <a:gd name="T9" fmla="*/ 11 h 11"/>
                  <a:gd name="T10" fmla="*/ 32 w 34"/>
                  <a:gd name="T11" fmla="*/ 7 h 11"/>
                  <a:gd name="T12" fmla="*/ 30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0" y="1"/>
                    </a:moveTo>
                    <a:cubicBezTo>
                      <a:pt x="26" y="0"/>
                      <a:pt x="21" y="2"/>
                      <a:pt x="16" y="2"/>
                    </a:cubicBezTo>
                    <a:cubicBezTo>
                      <a:pt x="11" y="2"/>
                      <a:pt x="6" y="2"/>
                      <a:pt x="2" y="4"/>
                    </a:cubicBezTo>
                    <a:cubicBezTo>
                      <a:pt x="0" y="5"/>
                      <a:pt x="0" y="7"/>
                      <a:pt x="1" y="8"/>
                    </a:cubicBezTo>
                    <a:cubicBezTo>
                      <a:pt x="6" y="11"/>
                      <a:pt x="12" y="11"/>
                      <a:pt x="17" y="11"/>
                    </a:cubicBezTo>
                    <a:cubicBezTo>
                      <a:pt x="22" y="11"/>
                      <a:pt x="28" y="11"/>
                      <a:pt x="32" y="7"/>
                    </a:cubicBezTo>
                    <a:cubicBezTo>
                      <a:pt x="34" y="5"/>
                      <a:pt x="33" y="2"/>
                      <a:pt x="30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chenying0907 99">
                <a:extLst>
                  <a:ext uri="{FF2B5EF4-FFF2-40B4-BE49-F238E27FC236}">
                    <a16:creationId xmlns:a16="http://schemas.microsoft.com/office/drawing/2014/main" id="{1E4114E1-5F47-4623-B21B-0CAFA174E4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0043" y="3729769"/>
                <a:ext cx="107772" cy="33698"/>
              </a:xfrm>
              <a:custGeom>
                <a:avLst/>
                <a:gdLst>
                  <a:gd name="T0" fmla="*/ 28 w 34"/>
                  <a:gd name="T1" fmla="*/ 0 h 10"/>
                  <a:gd name="T2" fmla="*/ 3 w 34"/>
                  <a:gd name="T3" fmla="*/ 3 h 10"/>
                  <a:gd name="T4" fmla="*/ 3 w 34"/>
                  <a:gd name="T5" fmla="*/ 8 h 10"/>
                  <a:gd name="T6" fmla="*/ 28 w 34"/>
                  <a:gd name="T7" fmla="*/ 10 h 10"/>
                  <a:gd name="T8" fmla="*/ 28 w 34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10">
                    <a:moveTo>
                      <a:pt x="28" y="0"/>
                    </a:moveTo>
                    <a:cubicBezTo>
                      <a:pt x="20" y="0"/>
                      <a:pt x="12" y="2"/>
                      <a:pt x="3" y="3"/>
                    </a:cubicBezTo>
                    <a:cubicBezTo>
                      <a:pt x="0" y="3"/>
                      <a:pt x="0" y="7"/>
                      <a:pt x="3" y="8"/>
                    </a:cubicBezTo>
                    <a:cubicBezTo>
                      <a:pt x="12" y="9"/>
                      <a:pt x="20" y="10"/>
                      <a:pt x="28" y="10"/>
                    </a:cubicBezTo>
                    <a:cubicBezTo>
                      <a:pt x="34" y="10"/>
                      <a:pt x="34" y="1"/>
                      <a:pt x="28" y="0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chenying0907 100">
                <a:extLst>
                  <a:ext uri="{FF2B5EF4-FFF2-40B4-BE49-F238E27FC236}">
                    <a16:creationId xmlns:a16="http://schemas.microsoft.com/office/drawing/2014/main" id="{5B343F8C-99E4-4D4C-A484-B810271B0B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3415" y="3719400"/>
                <a:ext cx="110115" cy="44067"/>
              </a:xfrm>
              <a:custGeom>
                <a:avLst/>
                <a:gdLst>
                  <a:gd name="T0" fmla="*/ 32 w 35"/>
                  <a:gd name="T1" fmla="*/ 1 h 13"/>
                  <a:gd name="T2" fmla="*/ 19 w 35"/>
                  <a:gd name="T3" fmla="*/ 2 h 13"/>
                  <a:gd name="T4" fmla="*/ 4 w 35"/>
                  <a:gd name="T5" fmla="*/ 3 h 13"/>
                  <a:gd name="T6" fmla="*/ 3 w 35"/>
                  <a:gd name="T7" fmla="*/ 8 h 13"/>
                  <a:gd name="T8" fmla="*/ 33 w 35"/>
                  <a:gd name="T9" fmla="*/ 7 h 13"/>
                  <a:gd name="T10" fmla="*/ 32 w 35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3">
                    <a:moveTo>
                      <a:pt x="32" y="1"/>
                    </a:moveTo>
                    <a:cubicBezTo>
                      <a:pt x="28" y="0"/>
                      <a:pt x="23" y="2"/>
                      <a:pt x="19" y="2"/>
                    </a:cubicBezTo>
                    <a:cubicBezTo>
                      <a:pt x="14" y="3"/>
                      <a:pt x="9" y="3"/>
                      <a:pt x="4" y="3"/>
                    </a:cubicBezTo>
                    <a:cubicBezTo>
                      <a:pt x="1" y="3"/>
                      <a:pt x="0" y="8"/>
                      <a:pt x="3" y="8"/>
                    </a:cubicBezTo>
                    <a:cubicBezTo>
                      <a:pt x="12" y="10"/>
                      <a:pt x="26" y="13"/>
                      <a:pt x="33" y="7"/>
                    </a:cubicBezTo>
                    <a:cubicBezTo>
                      <a:pt x="35" y="5"/>
                      <a:pt x="34" y="2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chenying0907 101">
                <a:extLst>
                  <a:ext uri="{FF2B5EF4-FFF2-40B4-BE49-F238E27FC236}">
                    <a16:creationId xmlns:a16="http://schemas.microsoft.com/office/drawing/2014/main" id="{4810B7A1-1DE4-49D4-BCB9-0AF0EFFD1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3817" y="3721993"/>
                <a:ext cx="121829" cy="51843"/>
              </a:xfrm>
              <a:custGeom>
                <a:avLst/>
                <a:gdLst>
                  <a:gd name="T0" fmla="*/ 32 w 39"/>
                  <a:gd name="T1" fmla="*/ 0 h 15"/>
                  <a:gd name="T2" fmla="*/ 5 w 39"/>
                  <a:gd name="T3" fmla="*/ 2 h 15"/>
                  <a:gd name="T4" fmla="*/ 3 w 39"/>
                  <a:gd name="T5" fmla="*/ 7 h 15"/>
                  <a:gd name="T6" fmla="*/ 35 w 39"/>
                  <a:gd name="T7" fmla="*/ 7 h 15"/>
                  <a:gd name="T8" fmla="*/ 32 w 39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5">
                    <a:moveTo>
                      <a:pt x="32" y="0"/>
                    </a:moveTo>
                    <a:cubicBezTo>
                      <a:pt x="23" y="2"/>
                      <a:pt x="14" y="4"/>
                      <a:pt x="5" y="2"/>
                    </a:cubicBezTo>
                    <a:cubicBezTo>
                      <a:pt x="2" y="1"/>
                      <a:pt x="0" y="5"/>
                      <a:pt x="3" y="7"/>
                    </a:cubicBezTo>
                    <a:cubicBezTo>
                      <a:pt x="13" y="12"/>
                      <a:pt x="26" y="15"/>
                      <a:pt x="35" y="7"/>
                    </a:cubicBezTo>
                    <a:cubicBezTo>
                      <a:pt x="39" y="5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chenying0907 102">
                <a:extLst>
                  <a:ext uri="{FF2B5EF4-FFF2-40B4-BE49-F238E27FC236}">
                    <a16:creationId xmlns:a16="http://schemas.microsoft.com/office/drawing/2014/main" id="{83254D18-5834-412C-BD65-4B626D56AE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1246" y="3711625"/>
                <a:ext cx="126515" cy="44067"/>
              </a:xfrm>
              <a:custGeom>
                <a:avLst/>
                <a:gdLst>
                  <a:gd name="T0" fmla="*/ 34 w 40"/>
                  <a:gd name="T1" fmla="*/ 1 h 13"/>
                  <a:gd name="T2" fmla="*/ 19 w 40"/>
                  <a:gd name="T3" fmla="*/ 1 h 13"/>
                  <a:gd name="T4" fmla="*/ 5 w 40"/>
                  <a:gd name="T5" fmla="*/ 1 h 13"/>
                  <a:gd name="T6" fmla="*/ 4 w 40"/>
                  <a:gd name="T7" fmla="*/ 7 h 13"/>
                  <a:gd name="T8" fmla="*/ 35 w 40"/>
                  <a:gd name="T9" fmla="*/ 10 h 13"/>
                  <a:gd name="T10" fmla="*/ 34 w 40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3">
                    <a:moveTo>
                      <a:pt x="34" y="1"/>
                    </a:moveTo>
                    <a:cubicBezTo>
                      <a:pt x="29" y="1"/>
                      <a:pt x="24" y="1"/>
                      <a:pt x="19" y="1"/>
                    </a:cubicBezTo>
                    <a:cubicBezTo>
                      <a:pt x="14" y="1"/>
                      <a:pt x="10" y="1"/>
                      <a:pt x="5" y="1"/>
                    </a:cubicBezTo>
                    <a:cubicBezTo>
                      <a:pt x="1" y="0"/>
                      <a:pt x="0" y="6"/>
                      <a:pt x="4" y="7"/>
                    </a:cubicBezTo>
                    <a:cubicBezTo>
                      <a:pt x="13" y="10"/>
                      <a:pt x="26" y="13"/>
                      <a:pt x="35" y="10"/>
                    </a:cubicBezTo>
                    <a:cubicBezTo>
                      <a:pt x="40" y="8"/>
                      <a:pt x="39" y="2"/>
                      <a:pt x="34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chenying0907 103">
                <a:extLst>
                  <a:ext uri="{FF2B5EF4-FFF2-40B4-BE49-F238E27FC236}">
                    <a16:creationId xmlns:a16="http://schemas.microsoft.com/office/drawing/2014/main" id="{6E7CADAE-317C-4378-ABD4-80ADDF0E43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675" y="3706440"/>
                <a:ext cx="126515" cy="46658"/>
              </a:xfrm>
              <a:custGeom>
                <a:avLst/>
                <a:gdLst>
                  <a:gd name="T0" fmla="*/ 36 w 40"/>
                  <a:gd name="T1" fmla="*/ 3 h 13"/>
                  <a:gd name="T2" fmla="*/ 4 w 40"/>
                  <a:gd name="T3" fmla="*/ 4 h 13"/>
                  <a:gd name="T4" fmla="*/ 4 w 40"/>
                  <a:gd name="T5" fmla="*/ 10 h 13"/>
                  <a:gd name="T6" fmla="*/ 36 w 40"/>
                  <a:gd name="T7" fmla="*/ 11 h 13"/>
                  <a:gd name="T8" fmla="*/ 36 w 40"/>
                  <a:gd name="T9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3">
                    <a:moveTo>
                      <a:pt x="36" y="3"/>
                    </a:moveTo>
                    <a:cubicBezTo>
                      <a:pt x="26" y="0"/>
                      <a:pt x="14" y="2"/>
                      <a:pt x="4" y="4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14" y="11"/>
                      <a:pt x="26" y="13"/>
                      <a:pt x="36" y="11"/>
                    </a:cubicBezTo>
                    <a:cubicBezTo>
                      <a:pt x="40" y="10"/>
                      <a:pt x="40" y="4"/>
                      <a:pt x="36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chenying0907 104">
                <a:extLst>
                  <a:ext uri="{FF2B5EF4-FFF2-40B4-BE49-F238E27FC236}">
                    <a16:creationId xmlns:a16="http://schemas.microsoft.com/office/drawing/2014/main" id="{150381B7-7DB0-4D91-AF2D-285E8048FA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132" y="3711625"/>
                <a:ext cx="121829" cy="38883"/>
              </a:xfrm>
              <a:custGeom>
                <a:avLst/>
                <a:gdLst>
                  <a:gd name="T0" fmla="*/ 34 w 38"/>
                  <a:gd name="T1" fmla="*/ 2 h 11"/>
                  <a:gd name="T2" fmla="*/ 20 w 38"/>
                  <a:gd name="T3" fmla="*/ 1 h 11"/>
                  <a:gd name="T4" fmla="*/ 4 w 38"/>
                  <a:gd name="T5" fmla="*/ 2 h 11"/>
                  <a:gd name="T6" fmla="*/ 4 w 38"/>
                  <a:gd name="T7" fmla="*/ 9 h 11"/>
                  <a:gd name="T8" fmla="*/ 20 w 38"/>
                  <a:gd name="T9" fmla="*/ 10 h 11"/>
                  <a:gd name="T10" fmla="*/ 34 w 38"/>
                  <a:gd name="T11" fmla="*/ 10 h 11"/>
                  <a:gd name="T12" fmla="*/ 34 w 38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11">
                    <a:moveTo>
                      <a:pt x="34" y="2"/>
                    </a:moveTo>
                    <a:cubicBezTo>
                      <a:pt x="30" y="0"/>
                      <a:pt x="24" y="1"/>
                      <a:pt x="20" y="1"/>
                    </a:cubicBezTo>
                    <a:cubicBezTo>
                      <a:pt x="15" y="2"/>
                      <a:pt x="9" y="2"/>
                      <a:pt x="4" y="2"/>
                    </a:cubicBezTo>
                    <a:cubicBezTo>
                      <a:pt x="0" y="3"/>
                      <a:pt x="0" y="9"/>
                      <a:pt x="4" y="9"/>
                    </a:cubicBezTo>
                    <a:cubicBezTo>
                      <a:pt x="9" y="9"/>
                      <a:pt x="15" y="10"/>
                      <a:pt x="20" y="10"/>
                    </a:cubicBezTo>
                    <a:cubicBezTo>
                      <a:pt x="24" y="10"/>
                      <a:pt x="30" y="11"/>
                      <a:pt x="34" y="10"/>
                    </a:cubicBezTo>
                    <a:cubicBezTo>
                      <a:pt x="38" y="8"/>
                      <a:pt x="38" y="3"/>
                      <a:pt x="34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chenying0907 105">
                <a:extLst>
                  <a:ext uri="{FF2B5EF4-FFF2-40B4-BE49-F238E27FC236}">
                    <a16:creationId xmlns:a16="http://schemas.microsoft.com/office/drawing/2014/main" id="{57F7F26C-17F0-4DE5-AAAF-4110A3CDA1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8219" y="3711625"/>
                <a:ext cx="93715" cy="44067"/>
              </a:xfrm>
              <a:custGeom>
                <a:avLst/>
                <a:gdLst>
                  <a:gd name="T0" fmla="*/ 27 w 30"/>
                  <a:gd name="T1" fmla="*/ 3 h 13"/>
                  <a:gd name="T2" fmla="*/ 17 w 30"/>
                  <a:gd name="T3" fmla="*/ 2 h 13"/>
                  <a:gd name="T4" fmla="*/ 5 w 30"/>
                  <a:gd name="T5" fmla="*/ 1 h 13"/>
                  <a:gd name="T6" fmla="*/ 3 w 30"/>
                  <a:gd name="T7" fmla="*/ 7 h 13"/>
                  <a:gd name="T8" fmla="*/ 28 w 30"/>
                  <a:gd name="T9" fmla="*/ 8 h 13"/>
                  <a:gd name="T10" fmla="*/ 27 w 30"/>
                  <a:gd name="T11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13">
                    <a:moveTo>
                      <a:pt x="27" y="3"/>
                    </a:moveTo>
                    <a:cubicBezTo>
                      <a:pt x="24" y="2"/>
                      <a:pt x="20" y="2"/>
                      <a:pt x="17" y="2"/>
                    </a:cubicBezTo>
                    <a:cubicBezTo>
                      <a:pt x="13" y="2"/>
                      <a:pt x="9" y="2"/>
                      <a:pt x="5" y="1"/>
                    </a:cubicBezTo>
                    <a:cubicBezTo>
                      <a:pt x="1" y="0"/>
                      <a:pt x="0" y="5"/>
                      <a:pt x="3" y="7"/>
                    </a:cubicBezTo>
                    <a:cubicBezTo>
                      <a:pt x="10" y="9"/>
                      <a:pt x="21" y="13"/>
                      <a:pt x="28" y="8"/>
                    </a:cubicBezTo>
                    <a:cubicBezTo>
                      <a:pt x="30" y="7"/>
                      <a:pt x="30" y="3"/>
                      <a:pt x="27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chenying0907 106">
                <a:extLst>
                  <a:ext uri="{FF2B5EF4-FFF2-40B4-BE49-F238E27FC236}">
                    <a16:creationId xmlns:a16="http://schemas.microsoft.com/office/drawing/2014/main" id="{C335A435-61B9-4611-A814-6B171DB3C0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8163" y="3696072"/>
                <a:ext cx="114801" cy="38883"/>
              </a:xfrm>
              <a:custGeom>
                <a:avLst/>
                <a:gdLst>
                  <a:gd name="T0" fmla="*/ 32 w 36"/>
                  <a:gd name="T1" fmla="*/ 2 h 11"/>
                  <a:gd name="T2" fmla="*/ 19 w 36"/>
                  <a:gd name="T3" fmla="*/ 2 h 11"/>
                  <a:gd name="T4" fmla="*/ 4 w 36"/>
                  <a:gd name="T5" fmla="*/ 5 h 11"/>
                  <a:gd name="T6" fmla="*/ 5 w 36"/>
                  <a:gd name="T7" fmla="*/ 11 h 11"/>
                  <a:gd name="T8" fmla="*/ 20 w 36"/>
                  <a:gd name="T9" fmla="*/ 11 h 11"/>
                  <a:gd name="T10" fmla="*/ 33 w 36"/>
                  <a:gd name="T11" fmla="*/ 8 h 11"/>
                  <a:gd name="T12" fmla="*/ 32 w 36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1">
                    <a:moveTo>
                      <a:pt x="32" y="2"/>
                    </a:moveTo>
                    <a:cubicBezTo>
                      <a:pt x="28" y="0"/>
                      <a:pt x="24" y="1"/>
                      <a:pt x="19" y="2"/>
                    </a:cubicBezTo>
                    <a:cubicBezTo>
                      <a:pt x="14" y="3"/>
                      <a:pt x="9" y="4"/>
                      <a:pt x="4" y="5"/>
                    </a:cubicBezTo>
                    <a:cubicBezTo>
                      <a:pt x="0" y="5"/>
                      <a:pt x="1" y="11"/>
                      <a:pt x="5" y="11"/>
                    </a:cubicBezTo>
                    <a:cubicBezTo>
                      <a:pt x="10" y="11"/>
                      <a:pt x="15" y="11"/>
                      <a:pt x="20" y="11"/>
                    </a:cubicBezTo>
                    <a:cubicBezTo>
                      <a:pt x="25" y="10"/>
                      <a:pt x="30" y="11"/>
                      <a:pt x="33" y="8"/>
                    </a:cubicBezTo>
                    <a:cubicBezTo>
                      <a:pt x="36" y="6"/>
                      <a:pt x="35" y="3"/>
                      <a:pt x="32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chenying0907 107">
                <a:extLst>
                  <a:ext uri="{FF2B5EF4-FFF2-40B4-BE49-F238E27FC236}">
                    <a16:creationId xmlns:a16="http://schemas.microsoft.com/office/drawing/2014/main" id="{7206C10B-5E0C-4B25-9A01-665803F7C3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7934" y="3696072"/>
                <a:ext cx="105430" cy="46658"/>
              </a:xfrm>
              <a:custGeom>
                <a:avLst/>
                <a:gdLst>
                  <a:gd name="T0" fmla="*/ 32 w 33"/>
                  <a:gd name="T1" fmla="*/ 6 h 13"/>
                  <a:gd name="T2" fmla="*/ 4 w 33"/>
                  <a:gd name="T3" fmla="*/ 6 h 13"/>
                  <a:gd name="T4" fmla="*/ 6 w 33"/>
                  <a:gd name="T5" fmla="*/ 12 h 13"/>
                  <a:gd name="T6" fmla="*/ 20 w 33"/>
                  <a:gd name="T7" fmla="*/ 11 h 13"/>
                  <a:gd name="T8" fmla="*/ 31 w 33"/>
                  <a:gd name="T9" fmla="*/ 10 h 13"/>
                  <a:gd name="T10" fmla="*/ 32 w 33"/>
                  <a:gd name="T11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3">
                    <a:moveTo>
                      <a:pt x="32" y="6"/>
                    </a:moveTo>
                    <a:cubicBezTo>
                      <a:pt x="25" y="0"/>
                      <a:pt x="11" y="3"/>
                      <a:pt x="4" y="6"/>
                    </a:cubicBezTo>
                    <a:cubicBezTo>
                      <a:pt x="0" y="7"/>
                      <a:pt x="2" y="13"/>
                      <a:pt x="6" y="12"/>
                    </a:cubicBezTo>
                    <a:cubicBezTo>
                      <a:pt x="10" y="11"/>
                      <a:pt x="15" y="11"/>
                      <a:pt x="20" y="11"/>
                    </a:cubicBezTo>
                    <a:cubicBezTo>
                      <a:pt x="24" y="11"/>
                      <a:pt x="27" y="12"/>
                      <a:pt x="31" y="10"/>
                    </a:cubicBezTo>
                    <a:cubicBezTo>
                      <a:pt x="33" y="9"/>
                      <a:pt x="33" y="7"/>
                      <a:pt x="32" y="6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chenying0907 108">
                <a:extLst>
                  <a:ext uri="{FF2B5EF4-FFF2-40B4-BE49-F238E27FC236}">
                    <a16:creationId xmlns:a16="http://schemas.microsoft.com/office/drawing/2014/main" id="{3738F14B-6FC7-4D7D-A436-38A4032038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1306" y="3696072"/>
                <a:ext cx="107772" cy="38883"/>
              </a:xfrm>
              <a:custGeom>
                <a:avLst/>
                <a:gdLst>
                  <a:gd name="T0" fmla="*/ 32 w 34"/>
                  <a:gd name="T1" fmla="*/ 3 h 11"/>
                  <a:gd name="T2" fmla="*/ 19 w 34"/>
                  <a:gd name="T3" fmla="*/ 1 h 11"/>
                  <a:gd name="T4" fmla="*/ 3 w 34"/>
                  <a:gd name="T5" fmla="*/ 2 h 11"/>
                  <a:gd name="T6" fmla="*/ 3 w 34"/>
                  <a:gd name="T7" fmla="*/ 8 h 11"/>
                  <a:gd name="T8" fmla="*/ 19 w 34"/>
                  <a:gd name="T9" fmla="*/ 10 h 11"/>
                  <a:gd name="T10" fmla="*/ 32 w 34"/>
                  <a:gd name="T11" fmla="*/ 7 h 11"/>
                  <a:gd name="T12" fmla="*/ 32 w 34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2" y="3"/>
                    </a:moveTo>
                    <a:cubicBezTo>
                      <a:pt x="28" y="0"/>
                      <a:pt x="24" y="1"/>
                      <a:pt x="19" y="1"/>
                    </a:cubicBezTo>
                    <a:cubicBezTo>
                      <a:pt x="13" y="1"/>
                      <a:pt x="8" y="2"/>
                      <a:pt x="3" y="2"/>
                    </a:cubicBezTo>
                    <a:cubicBezTo>
                      <a:pt x="0" y="3"/>
                      <a:pt x="0" y="8"/>
                      <a:pt x="3" y="8"/>
                    </a:cubicBezTo>
                    <a:cubicBezTo>
                      <a:pt x="8" y="9"/>
                      <a:pt x="13" y="9"/>
                      <a:pt x="19" y="10"/>
                    </a:cubicBezTo>
                    <a:cubicBezTo>
                      <a:pt x="24" y="10"/>
                      <a:pt x="28" y="11"/>
                      <a:pt x="32" y="7"/>
                    </a:cubicBezTo>
                    <a:cubicBezTo>
                      <a:pt x="34" y="6"/>
                      <a:pt x="34" y="4"/>
                      <a:pt x="32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chenying0907 109">
                <a:extLst>
                  <a:ext uri="{FF2B5EF4-FFF2-40B4-BE49-F238E27FC236}">
                    <a16:creationId xmlns:a16="http://schemas.microsoft.com/office/drawing/2014/main" id="{6C8B9885-9588-4C8A-A53F-166204B67B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9364" y="3683110"/>
                <a:ext cx="119487" cy="51843"/>
              </a:xfrm>
              <a:custGeom>
                <a:avLst/>
                <a:gdLst>
                  <a:gd name="T0" fmla="*/ 32 w 38"/>
                  <a:gd name="T1" fmla="*/ 1 h 15"/>
                  <a:gd name="T2" fmla="*/ 19 w 38"/>
                  <a:gd name="T3" fmla="*/ 3 h 15"/>
                  <a:gd name="T4" fmla="*/ 6 w 38"/>
                  <a:gd name="T5" fmla="*/ 2 h 15"/>
                  <a:gd name="T6" fmla="*/ 4 w 38"/>
                  <a:gd name="T7" fmla="*/ 8 h 15"/>
                  <a:gd name="T8" fmla="*/ 35 w 38"/>
                  <a:gd name="T9" fmla="*/ 8 h 15"/>
                  <a:gd name="T10" fmla="*/ 32 w 38"/>
                  <a:gd name="T1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5">
                    <a:moveTo>
                      <a:pt x="32" y="1"/>
                    </a:moveTo>
                    <a:cubicBezTo>
                      <a:pt x="28" y="0"/>
                      <a:pt x="24" y="2"/>
                      <a:pt x="19" y="3"/>
                    </a:cubicBezTo>
                    <a:cubicBezTo>
                      <a:pt x="15" y="3"/>
                      <a:pt x="10" y="3"/>
                      <a:pt x="6" y="2"/>
                    </a:cubicBezTo>
                    <a:cubicBezTo>
                      <a:pt x="3" y="2"/>
                      <a:pt x="0" y="6"/>
                      <a:pt x="4" y="8"/>
                    </a:cubicBezTo>
                    <a:cubicBezTo>
                      <a:pt x="12" y="12"/>
                      <a:pt x="27" y="15"/>
                      <a:pt x="35" y="8"/>
                    </a:cubicBezTo>
                    <a:cubicBezTo>
                      <a:pt x="38" y="5"/>
                      <a:pt x="35" y="1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chenying0907 110">
                <a:extLst>
                  <a:ext uri="{FF2B5EF4-FFF2-40B4-BE49-F238E27FC236}">
                    <a16:creationId xmlns:a16="http://schemas.microsoft.com/office/drawing/2014/main" id="{A85D3372-F03F-4039-BA74-A4E5FCA0C3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1880" y="3382424"/>
                <a:ext cx="103086" cy="31106"/>
              </a:xfrm>
              <a:custGeom>
                <a:avLst/>
                <a:gdLst>
                  <a:gd name="T0" fmla="*/ 30 w 33"/>
                  <a:gd name="T1" fmla="*/ 1 h 9"/>
                  <a:gd name="T2" fmla="*/ 17 w 33"/>
                  <a:gd name="T3" fmla="*/ 1 h 9"/>
                  <a:gd name="T4" fmla="*/ 2 w 33"/>
                  <a:gd name="T5" fmla="*/ 4 h 9"/>
                  <a:gd name="T6" fmla="*/ 3 w 33"/>
                  <a:gd name="T7" fmla="*/ 9 h 9"/>
                  <a:gd name="T8" fmla="*/ 18 w 33"/>
                  <a:gd name="T9" fmla="*/ 9 h 9"/>
                  <a:gd name="T10" fmla="*/ 31 w 33"/>
                  <a:gd name="T11" fmla="*/ 6 h 9"/>
                  <a:gd name="T12" fmla="*/ 30 w 33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9">
                    <a:moveTo>
                      <a:pt x="30" y="1"/>
                    </a:moveTo>
                    <a:cubicBezTo>
                      <a:pt x="26" y="0"/>
                      <a:pt x="22" y="1"/>
                      <a:pt x="17" y="1"/>
                    </a:cubicBezTo>
                    <a:cubicBezTo>
                      <a:pt x="12" y="2"/>
                      <a:pt x="7" y="3"/>
                      <a:pt x="2" y="4"/>
                    </a:cubicBezTo>
                    <a:cubicBezTo>
                      <a:pt x="0" y="5"/>
                      <a:pt x="0" y="9"/>
                      <a:pt x="3" y="9"/>
                    </a:cubicBezTo>
                    <a:cubicBezTo>
                      <a:pt x="8" y="9"/>
                      <a:pt x="13" y="9"/>
                      <a:pt x="18" y="9"/>
                    </a:cubicBezTo>
                    <a:cubicBezTo>
                      <a:pt x="23" y="9"/>
                      <a:pt x="27" y="9"/>
                      <a:pt x="31" y="6"/>
                    </a:cubicBezTo>
                    <a:cubicBezTo>
                      <a:pt x="33" y="5"/>
                      <a:pt x="33" y="2"/>
                      <a:pt x="30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chenying0907 111">
                <a:extLst>
                  <a:ext uri="{FF2B5EF4-FFF2-40B4-BE49-F238E27FC236}">
                    <a16:creationId xmlns:a16="http://schemas.microsoft.com/office/drawing/2014/main" id="{BF26C6C7-A17A-42EE-854F-0A5600C04C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5881" y="3353911"/>
                <a:ext cx="100744" cy="38883"/>
              </a:xfrm>
              <a:custGeom>
                <a:avLst/>
                <a:gdLst>
                  <a:gd name="T0" fmla="*/ 30 w 32"/>
                  <a:gd name="T1" fmla="*/ 2 h 11"/>
                  <a:gd name="T2" fmla="*/ 18 w 32"/>
                  <a:gd name="T3" fmla="*/ 2 h 11"/>
                  <a:gd name="T4" fmla="*/ 4 w 32"/>
                  <a:gd name="T5" fmla="*/ 5 h 11"/>
                  <a:gd name="T6" fmla="*/ 4 w 32"/>
                  <a:gd name="T7" fmla="*/ 11 h 11"/>
                  <a:gd name="T8" fmla="*/ 19 w 32"/>
                  <a:gd name="T9" fmla="*/ 10 h 11"/>
                  <a:gd name="T10" fmla="*/ 31 w 32"/>
                  <a:gd name="T11" fmla="*/ 7 h 11"/>
                  <a:gd name="T12" fmla="*/ 30 w 32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1">
                    <a:moveTo>
                      <a:pt x="30" y="2"/>
                    </a:moveTo>
                    <a:cubicBezTo>
                      <a:pt x="26" y="0"/>
                      <a:pt x="22" y="2"/>
                      <a:pt x="18" y="2"/>
                    </a:cubicBezTo>
                    <a:cubicBezTo>
                      <a:pt x="13" y="3"/>
                      <a:pt x="8" y="4"/>
                      <a:pt x="4" y="5"/>
                    </a:cubicBezTo>
                    <a:cubicBezTo>
                      <a:pt x="0" y="6"/>
                      <a:pt x="1" y="10"/>
                      <a:pt x="4" y="11"/>
                    </a:cubicBezTo>
                    <a:cubicBezTo>
                      <a:pt x="9" y="11"/>
                      <a:pt x="14" y="10"/>
                      <a:pt x="19" y="10"/>
                    </a:cubicBezTo>
                    <a:cubicBezTo>
                      <a:pt x="23" y="10"/>
                      <a:pt x="28" y="10"/>
                      <a:pt x="31" y="7"/>
                    </a:cubicBezTo>
                    <a:cubicBezTo>
                      <a:pt x="32" y="6"/>
                      <a:pt x="32" y="3"/>
                      <a:pt x="30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chenying0907 112">
                <a:extLst>
                  <a:ext uri="{FF2B5EF4-FFF2-40B4-BE49-F238E27FC236}">
                    <a16:creationId xmlns:a16="http://schemas.microsoft.com/office/drawing/2014/main" id="{9BEDEDD8-92E3-42EF-97C1-676CED0689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0510" y="3330581"/>
                <a:ext cx="131200" cy="38883"/>
              </a:xfrm>
              <a:custGeom>
                <a:avLst/>
                <a:gdLst>
                  <a:gd name="T0" fmla="*/ 39 w 42"/>
                  <a:gd name="T1" fmla="*/ 1 h 11"/>
                  <a:gd name="T2" fmla="*/ 22 w 42"/>
                  <a:gd name="T3" fmla="*/ 2 h 11"/>
                  <a:gd name="T4" fmla="*/ 3 w 42"/>
                  <a:gd name="T5" fmla="*/ 5 h 11"/>
                  <a:gd name="T6" fmla="*/ 4 w 42"/>
                  <a:gd name="T7" fmla="*/ 11 h 11"/>
                  <a:gd name="T8" fmla="*/ 24 w 42"/>
                  <a:gd name="T9" fmla="*/ 10 h 11"/>
                  <a:gd name="T10" fmla="*/ 40 w 42"/>
                  <a:gd name="T11" fmla="*/ 7 h 11"/>
                  <a:gd name="T12" fmla="*/ 39 w 42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">
                    <a:moveTo>
                      <a:pt x="39" y="1"/>
                    </a:moveTo>
                    <a:cubicBezTo>
                      <a:pt x="33" y="0"/>
                      <a:pt x="28" y="1"/>
                      <a:pt x="22" y="2"/>
                    </a:cubicBezTo>
                    <a:cubicBezTo>
                      <a:pt x="16" y="3"/>
                      <a:pt x="10" y="4"/>
                      <a:pt x="3" y="5"/>
                    </a:cubicBezTo>
                    <a:cubicBezTo>
                      <a:pt x="0" y="6"/>
                      <a:pt x="1" y="11"/>
                      <a:pt x="4" y="11"/>
                    </a:cubicBezTo>
                    <a:cubicBezTo>
                      <a:pt x="11" y="11"/>
                      <a:pt x="17" y="10"/>
                      <a:pt x="24" y="10"/>
                    </a:cubicBezTo>
                    <a:cubicBezTo>
                      <a:pt x="29" y="10"/>
                      <a:pt x="34" y="10"/>
                      <a:pt x="40" y="7"/>
                    </a:cubicBezTo>
                    <a:cubicBezTo>
                      <a:pt x="42" y="6"/>
                      <a:pt x="42" y="2"/>
                      <a:pt x="39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chenying0907 113">
                <a:extLst>
                  <a:ext uri="{FF2B5EF4-FFF2-40B4-BE49-F238E27FC236}">
                    <a16:creationId xmlns:a16="http://schemas.microsoft.com/office/drawing/2014/main" id="{4831046F-CF70-4505-827B-1BAADE5365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1240" y="2827709"/>
                <a:ext cx="89029" cy="33698"/>
              </a:xfrm>
              <a:custGeom>
                <a:avLst/>
                <a:gdLst>
                  <a:gd name="T0" fmla="*/ 27 w 28"/>
                  <a:gd name="T1" fmla="*/ 3 h 10"/>
                  <a:gd name="T2" fmla="*/ 17 w 28"/>
                  <a:gd name="T3" fmla="*/ 1 h 10"/>
                  <a:gd name="T4" fmla="*/ 4 w 28"/>
                  <a:gd name="T5" fmla="*/ 2 h 10"/>
                  <a:gd name="T6" fmla="*/ 4 w 28"/>
                  <a:gd name="T7" fmla="*/ 8 h 10"/>
                  <a:gd name="T8" fmla="*/ 17 w 28"/>
                  <a:gd name="T9" fmla="*/ 9 h 10"/>
                  <a:gd name="T10" fmla="*/ 27 w 28"/>
                  <a:gd name="T11" fmla="*/ 7 h 10"/>
                  <a:gd name="T12" fmla="*/ 27 w 28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0">
                    <a:moveTo>
                      <a:pt x="27" y="3"/>
                    </a:moveTo>
                    <a:cubicBezTo>
                      <a:pt x="24" y="0"/>
                      <a:pt x="20" y="1"/>
                      <a:pt x="17" y="1"/>
                    </a:cubicBezTo>
                    <a:cubicBezTo>
                      <a:pt x="13" y="1"/>
                      <a:pt x="9" y="1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9"/>
                      <a:pt x="13" y="9"/>
                      <a:pt x="17" y="9"/>
                    </a:cubicBezTo>
                    <a:cubicBezTo>
                      <a:pt x="20" y="9"/>
                      <a:pt x="24" y="10"/>
                      <a:pt x="27" y="7"/>
                    </a:cubicBezTo>
                    <a:cubicBezTo>
                      <a:pt x="28" y="6"/>
                      <a:pt x="28" y="4"/>
                      <a:pt x="27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chenying0907 114">
                <a:extLst>
                  <a:ext uri="{FF2B5EF4-FFF2-40B4-BE49-F238E27FC236}">
                    <a16:creationId xmlns:a16="http://schemas.microsoft.com/office/drawing/2014/main" id="{0204436C-02FF-4B90-94D2-C93036CB81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5869" y="2835486"/>
                <a:ext cx="103086" cy="33698"/>
              </a:xfrm>
              <a:custGeom>
                <a:avLst/>
                <a:gdLst>
                  <a:gd name="T0" fmla="*/ 31 w 33"/>
                  <a:gd name="T1" fmla="*/ 2 h 10"/>
                  <a:gd name="T2" fmla="*/ 19 w 33"/>
                  <a:gd name="T3" fmla="*/ 1 h 10"/>
                  <a:gd name="T4" fmla="*/ 4 w 33"/>
                  <a:gd name="T5" fmla="*/ 2 h 10"/>
                  <a:gd name="T6" fmla="*/ 4 w 33"/>
                  <a:gd name="T7" fmla="*/ 9 h 10"/>
                  <a:gd name="T8" fmla="*/ 19 w 33"/>
                  <a:gd name="T9" fmla="*/ 10 h 10"/>
                  <a:gd name="T10" fmla="*/ 31 w 33"/>
                  <a:gd name="T11" fmla="*/ 8 h 10"/>
                  <a:gd name="T12" fmla="*/ 31 w 33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10">
                    <a:moveTo>
                      <a:pt x="31" y="2"/>
                    </a:moveTo>
                    <a:cubicBezTo>
                      <a:pt x="27" y="0"/>
                      <a:pt x="23" y="1"/>
                      <a:pt x="19" y="1"/>
                    </a:cubicBezTo>
                    <a:cubicBezTo>
                      <a:pt x="14" y="1"/>
                      <a:pt x="9" y="1"/>
                      <a:pt x="4" y="2"/>
                    </a:cubicBezTo>
                    <a:cubicBezTo>
                      <a:pt x="0" y="2"/>
                      <a:pt x="0" y="8"/>
                      <a:pt x="4" y="9"/>
                    </a:cubicBezTo>
                    <a:cubicBezTo>
                      <a:pt x="9" y="9"/>
                      <a:pt x="14" y="9"/>
                      <a:pt x="19" y="10"/>
                    </a:cubicBezTo>
                    <a:cubicBezTo>
                      <a:pt x="23" y="10"/>
                      <a:pt x="27" y="10"/>
                      <a:pt x="31" y="8"/>
                    </a:cubicBezTo>
                    <a:cubicBezTo>
                      <a:pt x="33" y="7"/>
                      <a:pt x="33" y="3"/>
                      <a:pt x="31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chenying0907 115">
                <a:extLst>
                  <a:ext uri="{FF2B5EF4-FFF2-40B4-BE49-F238E27FC236}">
                    <a16:creationId xmlns:a16="http://schemas.microsoft.com/office/drawing/2014/main" id="{65EFACE4-74DB-4760-BA1B-E6657EB4D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526" y="2835486"/>
                <a:ext cx="110115" cy="41474"/>
              </a:xfrm>
              <a:custGeom>
                <a:avLst/>
                <a:gdLst>
                  <a:gd name="T0" fmla="*/ 32 w 35"/>
                  <a:gd name="T1" fmla="*/ 1 h 12"/>
                  <a:gd name="T2" fmla="*/ 19 w 35"/>
                  <a:gd name="T3" fmla="*/ 2 h 12"/>
                  <a:gd name="T4" fmla="*/ 5 w 35"/>
                  <a:gd name="T5" fmla="*/ 2 h 12"/>
                  <a:gd name="T6" fmla="*/ 4 w 35"/>
                  <a:gd name="T7" fmla="*/ 8 h 12"/>
                  <a:gd name="T8" fmla="*/ 33 w 35"/>
                  <a:gd name="T9" fmla="*/ 7 h 12"/>
                  <a:gd name="T10" fmla="*/ 32 w 35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2">
                    <a:moveTo>
                      <a:pt x="32" y="1"/>
                    </a:moveTo>
                    <a:cubicBezTo>
                      <a:pt x="28" y="0"/>
                      <a:pt x="23" y="1"/>
                      <a:pt x="19" y="2"/>
                    </a:cubicBezTo>
                    <a:cubicBezTo>
                      <a:pt x="14" y="2"/>
                      <a:pt x="9" y="2"/>
                      <a:pt x="5" y="2"/>
                    </a:cubicBezTo>
                    <a:cubicBezTo>
                      <a:pt x="1" y="2"/>
                      <a:pt x="0" y="7"/>
                      <a:pt x="4" y="8"/>
                    </a:cubicBezTo>
                    <a:cubicBezTo>
                      <a:pt x="12" y="10"/>
                      <a:pt x="25" y="12"/>
                      <a:pt x="33" y="7"/>
                    </a:cubicBezTo>
                    <a:cubicBezTo>
                      <a:pt x="35" y="5"/>
                      <a:pt x="35" y="2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chenying0907 116">
                <a:extLst>
                  <a:ext uri="{FF2B5EF4-FFF2-40B4-BE49-F238E27FC236}">
                    <a16:creationId xmlns:a16="http://schemas.microsoft.com/office/drawing/2014/main" id="{133ADC96-33C4-4801-B2F9-A0B76A2E1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1527" y="2825118"/>
                <a:ext cx="100744" cy="41474"/>
              </a:xfrm>
              <a:custGeom>
                <a:avLst/>
                <a:gdLst>
                  <a:gd name="T0" fmla="*/ 29 w 32"/>
                  <a:gd name="T1" fmla="*/ 1 h 12"/>
                  <a:gd name="T2" fmla="*/ 18 w 32"/>
                  <a:gd name="T3" fmla="*/ 2 h 12"/>
                  <a:gd name="T4" fmla="*/ 4 w 32"/>
                  <a:gd name="T5" fmla="*/ 3 h 12"/>
                  <a:gd name="T6" fmla="*/ 3 w 32"/>
                  <a:gd name="T7" fmla="*/ 9 h 12"/>
                  <a:gd name="T8" fmla="*/ 31 w 32"/>
                  <a:gd name="T9" fmla="*/ 6 h 12"/>
                  <a:gd name="T10" fmla="*/ 29 w 32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2">
                    <a:moveTo>
                      <a:pt x="29" y="1"/>
                    </a:moveTo>
                    <a:cubicBezTo>
                      <a:pt x="25" y="0"/>
                      <a:pt x="22" y="1"/>
                      <a:pt x="18" y="2"/>
                    </a:cubicBezTo>
                    <a:cubicBezTo>
                      <a:pt x="13" y="3"/>
                      <a:pt x="8" y="3"/>
                      <a:pt x="4" y="3"/>
                    </a:cubicBezTo>
                    <a:cubicBezTo>
                      <a:pt x="0" y="3"/>
                      <a:pt x="0" y="8"/>
                      <a:pt x="3" y="9"/>
                    </a:cubicBezTo>
                    <a:cubicBezTo>
                      <a:pt x="10" y="11"/>
                      <a:pt x="24" y="12"/>
                      <a:pt x="31" y="6"/>
                    </a:cubicBezTo>
                    <a:cubicBezTo>
                      <a:pt x="32" y="5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chenying0907 117">
                <a:extLst>
                  <a:ext uri="{FF2B5EF4-FFF2-40B4-BE49-F238E27FC236}">
                    <a16:creationId xmlns:a16="http://schemas.microsoft.com/office/drawing/2014/main" id="{65FFB87D-1F37-4FE7-9474-130BFB4B39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413" y="2817341"/>
                <a:ext cx="105430" cy="38883"/>
              </a:xfrm>
              <a:custGeom>
                <a:avLst/>
                <a:gdLst>
                  <a:gd name="T0" fmla="*/ 31 w 34"/>
                  <a:gd name="T1" fmla="*/ 1 h 11"/>
                  <a:gd name="T2" fmla="*/ 19 w 34"/>
                  <a:gd name="T3" fmla="*/ 2 h 11"/>
                  <a:gd name="T4" fmla="*/ 5 w 34"/>
                  <a:gd name="T5" fmla="*/ 2 h 11"/>
                  <a:gd name="T6" fmla="*/ 4 w 34"/>
                  <a:gd name="T7" fmla="*/ 9 h 11"/>
                  <a:gd name="T8" fmla="*/ 19 w 34"/>
                  <a:gd name="T9" fmla="*/ 10 h 11"/>
                  <a:gd name="T10" fmla="*/ 32 w 34"/>
                  <a:gd name="T11" fmla="*/ 7 h 11"/>
                  <a:gd name="T12" fmla="*/ 31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1" y="1"/>
                    </a:moveTo>
                    <a:cubicBezTo>
                      <a:pt x="27" y="0"/>
                      <a:pt x="23" y="1"/>
                      <a:pt x="19" y="2"/>
                    </a:cubicBezTo>
                    <a:cubicBezTo>
                      <a:pt x="14" y="2"/>
                      <a:pt x="10" y="2"/>
                      <a:pt x="5" y="2"/>
                    </a:cubicBezTo>
                    <a:cubicBezTo>
                      <a:pt x="1" y="2"/>
                      <a:pt x="0" y="8"/>
                      <a:pt x="4" y="9"/>
                    </a:cubicBezTo>
                    <a:cubicBezTo>
                      <a:pt x="9" y="10"/>
                      <a:pt x="14" y="11"/>
                      <a:pt x="19" y="10"/>
                    </a:cubicBezTo>
                    <a:cubicBezTo>
                      <a:pt x="24" y="10"/>
                      <a:pt x="29" y="10"/>
                      <a:pt x="32" y="7"/>
                    </a:cubicBezTo>
                    <a:cubicBezTo>
                      <a:pt x="34" y="5"/>
                      <a:pt x="33" y="2"/>
                      <a:pt x="31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chenying0907 118">
                <a:extLst>
                  <a:ext uri="{FF2B5EF4-FFF2-40B4-BE49-F238E27FC236}">
                    <a16:creationId xmlns:a16="http://schemas.microsoft.com/office/drawing/2014/main" id="{0434945D-9067-4896-A6EB-901447BFC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3757" y="2819934"/>
                <a:ext cx="89029" cy="36290"/>
              </a:xfrm>
              <a:custGeom>
                <a:avLst/>
                <a:gdLst>
                  <a:gd name="T0" fmla="*/ 25 w 28"/>
                  <a:gd name="T1" fmla="*/ 2 h 10"/>
                  <a:gd name="T2" fmla="*/ 14 w 28"/>
                  <a:gd name="T3" fmla="*/ 1 h 10"/>
                  <a:gd name="T4" fmla="*/ 3 w 28"/>
                  <a:gd name="T5" fmla="*/ 2 h 10"/>
                  <a:gd name="T6" fmla="*/ 3 w 28"/>
                  <a:gd name="T7" fmla="*/ 8 h 10"/>
                  <a:gd name="T8" fmla="*/ 14 w 28"/>
                  <a:gd name="T9" fmla="*/ 9 h 10"/>
                  <a:gd name="T10" fmla="*/ 25 w 28"/>
                  <a:gd name="T11" fmla="*/ 8 h 10"/>
                  <a:gd name="T12" fmla="*/ 25 w 28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0">
                    <a:moveTo>
                      <a:pt x="25" y="2"/>
                    </a:moveTo>
                    <a:cubicBezTo>
                      <a:pt x="22" y="0"/>
                      <a:pt x="18" y="0"/>
                      <a:pt x="14" y="1"/>
                    </a:cubicBezTo>
                    <a:cubicBezTo>
                      <a:pt x="10" y="1"/>
                      <a:pt x="6" y="1"/>
                      <a:pt x="3" y="2"/>
                    </a:cubicBezTo>
                    <a:cubicBezTo>
                      <a:pt x="0" y="2"/>
                      <a:pt x="0" y="7"/>
                      <a:pt x="3" y="8"/>
                    </a:cubicBezTo>
                    <a:cubicBezTo>
                      <a:pt x="6" y="8"/>
                      <a:pt x="10" y="9"/>
                      <a:pt x="14" y="9"/>
                    </a:cubicBezTo>
                    <a:cubicBezTo>
                      <a:pt x="18" y="9"/>
                      <a:pt x="22" y="10"/>
                      <a:pt x="25" y="8"/>
                    </a:cubicBezTo>
                    <a:cubicBezTo>
                      <a:pt x="28" y="7"/>
                      <a:pt x="28" y="3"/>
                      <a:pt x="25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chenying0907 119">
                <a:extLst>
                  <a:ext uri="{FF2B5EF4-FFF2-40B4-BE49-F238E27FC236}">
                    <a16:creationId xmlns:a16="http://schemas.microsoft.com/office/drawing/2014/main" id="{26B9BE69-F216-4A15-842A-4885EBF481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9194" y="2825118"/>
                <a:ext cx="91372" cy="25921"/>
              </a:xfrm>
              <a:custGeom>
                <a:avLst/>
                <a:gdLst>
                  <a:gd name="T0" fmla="*/ 27 w 29"/>
                  <a:gd name="T1" fmla="*/ 1 h 8"/>
                  <a:gd name="T2" fmla="*/ 16 w 29"/>
                  <a:gd name="T3" fmla="*/ 0 h 8"/>
                  <a:gd name="T4" fmla="*/ 3 w 29"/>
                  <a:gd name="T5" fmla="*/ 1 h 8"/>
                  <a:gd name="T6" fmla="*/ 3 w 29"/>
                  <a:gd name="T7" fmla="*/ 7 h 8"/>
                  <a:gd name="T8" fmla="*/ 16 w 29"/>
                  <a:gd name="T9" fmla="*/ 7 h 8"/>
                  <a:gd name="T10" fmla="*/ 27 w 29"/>
                  <a:gd name="T11" fmla="*/ 6 h 8"/>
                  <a:gd name="T12" fmla="*/ 27 w 29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8">
                    <a:moveTo>
                      <a:pt x="27" y="1"/>
                    </a:moveTo>
                    <a:cubicBezTo>
                      <a:pt x="24" y="0"/>
                      <a:pt x="20" y="0"/>
                      <a:pt x="16" y="0"/>
                    </a:cubicBezTo>
                    <a:cubicBezTo>
                      <a:pt x="12" y="1"/>
                      <a:pt x="8" y="1"/>
                      <a:pt x="3" y="1"/>
                    </a:cubicBezTo>
                    <a:cubicBezTo>
                      <a:pt x="0" y="1"/>
                      <a:pt x="0" y="6"/>
                      <a:pt x="3" y="7"/>
                    </a:cubicBezTo>
                    <a:cubicBezTo>
                      <a:pt x="8" y="7"/>
                      <a:pt x="12" y="7"/>
                      <a:pt x="16" y="7"/>
                    </a:cubicBezTo>
                    <a:cubicBezTo>
                      <a:pt x="20" y="7"/>
                      <a:pt x="24" y="8"/>
                      <a:pt x="27" y="6"/>
                    </a:cubicBezTo>
                    <a:cubicBezTo>
                      <a:pt x="29" y="5"/>
                      <a:pt x="29" y="2"/>
                      <a:pt x="27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chenying0907 120">
                <a:extLst>
                  <a:ext uri="{FF2B5EF4-FFF2-40B4-BE49-F238E27FC236}">
                    <a16:creationId xmlns:a16="http://schemas.microsoft.com/office/drawing/2014/main" id="{96F05BD3-C398-4563-8434-644529943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1479" y="2819934"/>
                <a:ext cx="110115" cy="36290"/>
              </a:xfrm>
              <a:custGeom>
                <a:avLst/>
                <a:gdLst>
                  <a:gd name="T0" fmla="*/ 32 w 35"/>
                  <a:gd name="T1" fmla="*/ 1 h 10"/>
                  <a:gd name="T2" fmla="*/ 19 w 35"/>
                  <a:gd name="T3" fmla="*/ 1 h 10"/>
                  <a:gd name="T4" fmla="*/ 4 w 35"/>
                  <a:gd name="T5" fmla="*/ 2 h 10"/>
                  <a:gd name="T6" fmla="*/ 4 w 35"/>
                  <a:gd name="T7" fmla="*/ 8 h 10"/>
                  <a:gd name="T8" fmla="*/ 19 w 35"/>
                  <a:gd name="T9" fmla="*/ 9 h 10"/>
                  <a:gd name="T10" fmla="*/ 32 w 35"/>
                  <a:gd name="T11" fmla="*/ 8 h 10"/>
                  <a:gd name="T12" fmla="*/ 32 w 35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0">
                    <a:moveTo>
                      <a:pt x="32" y="1"/>
                    </a:moveTo>
                    <a:cubicBezTo>
                      <a:pt x="28" y="0"/>
                      <a:pt x="23" y="1"/>
                      <a:pt x="19" y="1"/>
                    </a:cubicBezTo>
                    <a:cubicBezTo>
                      <a:pt x="14" y="1"/>
                      <a:pt x="9" y="2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8"/>
                      <a:pt x="14" y="8"/>
                      <a:pt x="19" y="9"/>
                    </a:cubicBezTo>
                    <a:cubicBezTo>
                      <a:pt x="23" y="9"/>
                      <a:pt x="28" y="10"/>
                      <a:pt x="32" y="8"/>
                    </a:cubicBezTo>
                    <a:cubicBezTo>
                      <a:pt x="35" y="7"/>
                      <a:pt x="35" y="3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chenying0907 121">
                <a:extLst>
                  <a:ext uri="{FF2B5EF4-FFF2-40B4-BE49-F238E27FC236}">
                    <a16:creationId xmlns:a16="http://schemas.microsoft.com/office/drawing/2014/main" id="{DB55B966-D3AB-4BEF-BAC4-30FB60D4BD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5480" y="2814749"/>
                <a:ext cx="100744" cy="31106"/>
              </a:xfrm>
              <a:custGeom>
                <a:avLst/>
                <a:gdLst>
                  <a:gd name="T0" fmla="*/ 29 w 32"/>
                  <a:gd name="T1" fmla="*/ 1 h 9"/>
                  <a:gd name="T2" fmla="*/ 17 w 32"/>
                  <a:gd name="T3" fmla="*/ 1 h 9"/>
                  <a:gd name="T4" fmla="*/ 3 w 32"/>
                  <a:gd name="T5" fmla="*/ 2 h 9"/>
                  <a:gd name="T6" fmla="*/ 3 w 32"/>
                  <a:gd name="T7" fmla="*/ 8 h 9"/>
                  <a:gd name="T8" fmla="*/ 17 w 32"/>
                  <a:gd name="T9" fmla="*/ 8 h 9"/>
                  <a:gd name="T10" fmla="*/ 29 w 32"/>
                  <a:gd name="T11" fmla="*/ 8 h 9"/>
                  <a:gd name="T12" fmla="*/ 29 w 32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9">
                    <a:moveTo>
                      <a:pt x="29" y="1"/>
                    </a:moveTo>
                    <a:cubicBezTo>
                      <a:pt x="25" y="0"/>
                      <a:pt x="21" y="1"/>
                      <a:pt x="17" y="1"/>
                    </a:cubicBezTo>
                    <a:cubicBezTo>
                      <a:pt x="12" y="1"/>
                      <a:pt x="8" y="1"/>
                      <a:pt x="3" y="2"/>
                    </a:cubicBezTo>
                    <a:cubicBezTo>
                      <a:pt x="0" y="2"/>
                      <a:pt x="0" y="7"/>
                      <a:pt x="3" y="8"/>
                    </a:cubicBezTo>
                    <a:cubicBezTo>
                      <a:pt x="8" y="8"/>
                      <a:pt x="12" y="8"/>
                      <a:pt x="17" y="8"/>
                    </a:cubicBezTo>
                    <a:cubicBezTo>
                      <a:pt x="21" y="9"/>
                      <a:pt x="25" y="9"/>
                      <a:pt x="29" y="8"/>
                    </a:cubicBezTo>
                    <a:cubicBezTo>
                      <a:pt x="32" y="7"/>
                      <a:pt x="32" y="2"/>
                      <a:pt x="29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chenying0907 122">
                <a:extLst>
                  <a:ext uri="{FF2B5EF4-FFF2-40B4-BE49-F238E27FC236}">
                    <a16:creationId xmlns:a16="http://schemas.microsoft.com/office/drawing/2014/main" id="{8ED6D8E7-8908-40F0-A769-41BA1ABDC2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6510" y="2796604"/>
                <a:ext cx="105430" cy="38883"/>
              </a:xfrm>
              <a:custGeom>
                <a:avLst/>
                <a:gdLst>
                  <a:gd name="T0" fmla="*/ 30 w 34"/>
                  <a:gd name="T1" fmla="*/ 1 h 11"/>
                  <a:gd name="T2" fmla="*/ 19 w 34"/>
                  <a:gd name="T3" fmla="*/ 3 h 11"/>
                  <a:gd name="T4" fmla="*/ 6 w 34"/>
                  <a:gd name="T5" fmla="*/ 2 h 11"/>
                  <a:gd name="T6" fmla="*/ 4 w 34"/>
                  <a:gd name="T7" fmla="*/ 9 h 11"/>
                  <a:gd name="T8" fmla="*/ 19 w 34"/>
                  <a:gd name="T9" fmla="*/ 11 h 11"/>
                  <a:gd name="T10" fmla="*/ 32 w 34"/>
                  <a:gd name="T11" fmla="*/ 7 h 11"/>
                  <a:gd name="T12" fmla="*/ 30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0" y="1"/>
                    </a:moveTo>
                    <a:cubicBezTo>
                      <a:pt x="26" y="0"/>
                      <a:pt x="23" y="2"/>
                      <a:pt x="19" y="3"/>
                    </a:cubicBezTo>
                    <a:cubicBezTo>
                      <a:pt x="15" y="3"/>
                      <a:pt x="10" y="3"/>
                      <a:pt x="6" y="2"/>
                    </a:cubicBezTo>
                    <a:cubicBezTo>
                      <a:pt x="2" y="2"/>
                      <a:pt x="0" y="7"/>
                      <a:pt x="4" y="9"/>
                    </a:cubicBezTo>
                    <a:cubicBezTo>
                      <a:pt x="9" y="10"/>
                      <a:pt x="14" y="11"/>
                      <a:pt x="19" y="11"/>
                    </a:cubicBezTo>
                    <a:cubicBezTo>
                      <a:pt x="23" y="11"/>
                      <a:pt x="29" y="11"/>
                      <a:pt x="32" y="7"/>
                    </a:cubicBezTo>
                    <a:cubicBezTo>
                      <a:pt x="34" y="5"/>
                      <a:pt x="33" y="1"/>
                      <a:pt x="30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chenying0907 123">
                <a:extLst>
                  <a:ext uri="{FF2B5EF4-FFF2-40B4-BE49-F238E27FC236}">
                    <a16:creationId xmlns:a16="http://schemas.microsoft.com/office/drawing/2014/main" id="{BC28A794-9E67-46EC-A368-7A94A7230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0510" y="2778460"/>
                <a:ext cx="110115" cy="38883"/>
              </a:xfrm>
              <a:custGeom>
                <a:avLst/>
                <a:gdLst>
                  <a:gd name="T0" fmla="*/ 32 w 35"/>
                  <a:gd name="T1" fmla="*/ 2 h 11"/>
                  <a:gd name="T2" fmla="*/ 19 w 35"/>
                  <a:gd name="T3" fmla="*/ 3 h 11"/>
                  <a:gd name="T4" fmla="*/ 3 w 35"/>
                  <a:gd name="T5" fmla="*/ 5 h 11"/>
                  <a:gd name="T6" fmla="*/ 4 w 35"/>
                  <a:gd name="T7" fmla="*/ 11 h 11"/>
                  <a:gd name="T8" fmla="*/ 20 w 35"/>
                  <a:gd name="T9" fmla="*/ 11 h 11"/>
                  <a:gd name="T10" fmla="*/ 33 w 35"/>
                  <a:gd name="T11" fmla="*/ 8 h 11"/>
                  <a:gd name="T12" fmla="*/ 32 w 35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1">
                    <a:moveTo>
                      <a:pt x="32" y="2"/>
                    </a:moveTo>
                    <a:cubicBezTo>
                      <a:pt x="28" y="0"/>
                      <a:pt x="23" y="2"/>
                      <a:pt x="19" y="3"/>
                    </a:cubicBezTo>
                    <a:cubicBezTo>
                      <a:pt x="13" y="3"/>
                      <a:pt x="8" y="4"/>
                      <a:pt x="3" y="5"/>
                    </a:cubicBezTo>
                    <a:cubicBezTo>
                      <a:pt x="0" y="6"/>
                      <a:pt x="1" y="11"/>
                      <a:pt x="4" y="11"/>
                    </a:cubicBezTo>
                    <a:cubicBezTo>
                      <a:pt x="9" y="11"/>
                      <a:pt x="14" y="11"/>
                      <a:pt x="20" y="11"/>
                    </a:cubicBezTo>
                    <a:cubicBezTo>
                      <a:pt x="24" y="10"/>
                      <a:pt x="29" y="11"/>
                      <a:pt x="33" y="8"/>
                    </a:cubicBezTo>
                    <a:cubicBezTo>
                      <a:pt x="35" y="7"/>
                      <a:pt x="35" y="3"/>
                      <a:pt x="32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chenying0907 124">
                <a:extLst>
                  <a:ext uri="{FF2B5EF4-FFF2-40B4-BE49-F238E27FC236}">
                    <a16:creationId xmlns:a16="http://schemas.microsoft.com/office/drawing/2014/main" id="{C85755E2-A602-43E5-9CBA-2A63B9A6AB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5139" y="2768091"/>
                <a:ext cx="86687" cy="31106"/>
              </a:xfrm>
              <a:custGeom>
                <a:avLst/>
                <a:gdLst>
                  <a:gd name="T0" fmla="*/ 26 w 28"/>
                  <a:gd name="T1" fmla="*/ 1 h 9"/>
                  <a:gd name="T2" fmla="*/ 16 w 28"/>
                  <a:gd name="T3" fmla="*/ 1 h 9"/>
                  <a:gd name="T4" fmla="*/ 4 w 28"/>
                  <a:gd name="T5" fmla="*/ 1 h 9"/>
                  <a:gd name="T6" fmla="*/ 4 w 28"/>
                  <a:gd name="T7" fmla="*/ 7 h 9"/>
                  <a:gd name="T8" fmla="*/ 16 w 28"/>
                  <a:gd name="T9" fmla="*/ 8 h 9"/>
                  <a:gd name="T10" fmla="*/ 26 w 28"/>
                  <a:gd name="T11" fmla="*/ 7 h 9"/>
                  <a:gd name="T12" fmla="*/ 26 w 28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9">
                    <a:moveTo>
                      <a:pt x="26" y="1"/>
                    </a:moveTo>
                    <a:cubicBezTo>
                      <a:pt x="23" y="0"/>
                      <a:pt x="19" y="0"/>
                      <a:pt x="16" y="1"/>
                    </a:cubicBezTo>
                    <a:cubicBezTo>
                      <a:pt x="12" y="1"/>
                      <a:pt x="8" y="1"/>
                      <a:pt x="4" y="1"/>
                    </a:cubicBezTo>
                    <a:cubicBezTo>
                      <a:pt x="0" y="1"/>
                      <a:pt x="0" y="7"/>
                      <a:pt x="4" y="7"/>
                    </a:cubicBezTo>
                    <a:cubicBezTo>
                      <a:pt x="8" y="8"/>
                      <a:pt x="12" y="8"/>
                      <a:pt x="16" y="8"/>
                    </a:cubicBezTo>
                    <a:cubicBezTo>
                      <a:pt x="19" y="8"/>
                      <a:pt x="23" y="9"/>
                      <a:pt x="26" y="7"/>
                    </a:cubicBezTo>
                    <a:cubicBezTo>
                      <a:pt x="28" y="6"/>
                      <a:pt x="28" y="2"/>
                      <a:pt x="26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chenying0907 125">
                <a:extLst>
                  <a:ext uri="{FF2B5EF4-FFF2-40B4-BE49-F238E27FC236}">
                    <a16:creationId xmlns:a16="http://schemas.microsoft.com/office/drawing/2014/main" id="{78F8B1E0-D9DD-4C48-95E2-D63FDEEA0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9299" y="3055816"/>
                <a:ext cx="93715" cy="33698"/>
              </a:xfrm>
              <a:custGeom>
                <a:avLst/>
                <a:gdLst>
                  <a:gd name="T0" fmla="*/ 26 w 30"/>
                  <a:gd name="T1" fmla="*/ 1 h 10"/>
                  <a:gd name="T2" fmla="*/ 13 w 30"/>
                  <a:gd name="T3" fmla="*/ 1 h 10"/>
                  <a:gd name="T4" fmla="*/ 2 w 30"/>
                  <a:gd name="T5" fmla="*/ 2 h 10"/>
                  <a:gd name="T6" fmla="*/ 1 w 30"/>
                  <a:gd name="T7" fmla="*/ 5 h 10"/>
                  <a:gd name="T8" fmla="*/ 13 w 30"/>
                  <a:gd name="T9" fmla="*/ 9 h 10"/>
                  <a:gd name="T10" fmla="*/ 27 w 30"/>
                  <a:gd name="T11" fmla="*/ 7 h 10"/>
                  <a:gd name="T12" fmla="*/ 26 w 30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6" y="1"/>
                    </a:moveTo>
                    <a:cubicBezTo>
                      <a:pt x="22" y="0"/>
                      <a:pt x="17" y="1"/>
                      <a:pt x="13" y="1"/>
                    </a:cubicBezTo>
                    <a:cubicBezTo>
                      <a:pt x="9" y="1"/>
                      <a:pt x="5" y="0"/>
                      <a:pt x="2" y="2"/>
                    </a:cubicBezTo>
                    <a:cubicBezTo>
                      <a:pt x="1" y="2"/>
                      <a:pt x="0" y="4"/>
                      <a:pt x="1" y="5"/>
                    </a:cubicBezTo>
                    <a:cubicBezTo>
                      <a:pt x="4" y="8"/>
                      <a:pt x="9" y="8"/>
                      <a:pt x="13" y="9"/>
                    </a:cubicBezTo>
                    <a:cubicBezTo>
                      <a:pt x="18" y="9"/>
                      <a:pt x="23" y="10"/>
                      <a:pt x="27" y="7"/>
                    </a:cubicBezTo>
                    <a:cubicBezTo>
                      <a:pt x="30" y="6"/>
                      <a:pt x="29" y="2"/>
                      <a:pt x="26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chenying0907 126">
                <a:extLst>
                  <a:ext uri="{FF2B5EF4-FFF2-40B4-BE49-F238E27FC236}">
                    <a16:creationId xmlns:a16="http://schemas.microsoft.com/office/drawing/2014/main" id="{B5B55932-D93C-495E-AD40-2ED772B66E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643" y="3040263"/>
                <a:ext cx="117143" cy="41474"/>
              </a:xfrm>
              <a:custGeom>
                <a:avLst/>
                <a:gdLst>
                  <a:gd name="T0" fmla="*/ 33 w 37"/>
                  <a:gd name="T1" fmla="*/ 3 h 12"/>
                  <a:gd name="T2" fmla="*/ 3 w 37"/>
                  <a:gd name="T3" fmla="*/ 6 h 12"/>
                  <a:gd name="T4" fmla="*/ 4 w 37"/>
                  <a:gd name="T5" fmla="*/ 11 h 12"/>
                  <a:gd name="T6" fmla="*/ 19 w 37"/>
                  <a:gd name="T7" fmla="*/ 10 h 12"/>
                  <a:gd name="T8" fmla="*/ 33 w 37"/>
                  <a:gd name="T9" fmla="*/ 9 h 12"/>
                  <a:gd name="T10" fmla="*/ 33 w 37"/>
                  <a:gd name="T1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2">
                    <a:moveTo>
                      <a:pt x="33" y="3"/>
                    </a:moveTo>
                    <a:cubicBezTo>
                      <a:pt x="25" y="0"/>
                      <a:pt x="11" y="4"/>
                      <a:pt x="3" y="6"/>
                    </a:cubicBezTo>
                    <a:cubicBezTo>
                      <a:pt x="0" y="7"/>
                      <a:pt x="1" y="12"/>
                      <a:pt x="4" y="11"/>
                    </a:cubicBezTo>
                    <a:cubicBezTo>
                      <a:pt x="9" y="11"/>
                      <a:pt x="14" y="10"/>
                      <a:pt x="19" y="10"/>
                    </a:cubicBezTo>
                    <a:cubicBezTo>
                      <a:pt x="24" y="10"/>
                      <a:pt x="29" y="11"/>
                      <a:pt x="33" y="9"/>
                    </a:cubicBezTo>
                    <a:cubicBezTo>
                      <a:pt x="37" y="9"/>
                      <a:pt x="36" y="4"/>
                      <a:pt x="33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chenying0907 127">
                <a:extLst>
                  <a:ext uri="{FF2B5EF4-FFF2-40B4-BE49-F238E27FC236}">
                    <a16:creationId xmlns:a16="http://schemas.microsoft.com/office/drawing/2014/main" id="{CFDAC5E3-A387-4D73-9903-B0CF48A66E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9471" y="3027304"/>
                <a:ext cx="117143" cy="41474"/>
              </a:xfrm>
              <a:custGeom>
                <a:avLst/>
                <a:gdLst>
                  <a:gd name="T0" fmla="*/ 34 w 37"/>
                  <a:gd name="T1" fmla="*/ 3 h 12"/>
                  <a:gd name="T2" fmla="*/ 15 w 37"/>
                  <a:gd name="T3" fmla="*/ 1 h 12"/>
                  <a:gd name="T4" fmla="*/ 1 w 37"/>
                  <a:gd name="T5" fmla="*/ 4 h 12"/>
                  <a:gd name="T6" fmla="*/ 0 w 37"/>
                  <a:gd name="T7" fmla="*/ 8 h 12"/>
                  <a:gd name="T8" fmla="*/ 4 w 37"/>
                  <a:gd name="T9" fmla="*/ 10 h 12"/>
                  <a:gd name="T10" fmla="*/ 4 w 37"/>
                  <a:gd name="T11" fmla="*/ 10 h 12"/>
                  <a:gd name="T12" fmla="*/ 15 w 37"/>
                  <a:gd name="T13" fmla="*/ 10 h 12"/>
                  <a:gd name="T14" fmla="*/ 33 w 37"/>
                  <a:gd name="T15" fmla="*/ 10 h 12"/>
                  <a:gd name="T16" fmla="*/ 34 w 37"/>
                  <a:gd name="T17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2">
                    <a:moveTo>
                      <a:pt x="34" y="3"/>
                    </a:moveTo>
                    <a:cubicBezTo>
                      <a:pt x="28" y="0"/>
                      <a:pt x="21" y="1"/>
                      <a:pt x="15" y="1"/>
                    </a:cubicBezTo>
                    <a:cubicBezTo>
                      <a:pt x="11" y="1"/>
                      <a:pt x="4" y="1"/>
                      <a:pt x="1" y="4"/>
                    </a:cubicBezTo>
                    <a:cubicBezTo>
                      <a:pt x="0" y="5"/>
                      <a:pt x="0" y="7"/>
                      <a:pt x="0" y="8"/>
                    </a:cubicBezTo>
                    <a:cubicBezTo>
                      <a:pt x="1" y="10"/>
                      <a:pt x="2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8" y="10"/>
                      <a:pt x="12" y="10"/>
                      <a:pt x="15" y="10"/>
                    </a:cubicBezTo>
                    <a:cubicBezTo>
                      <a:pt x="21" y="11"/>
                      <a:pt x="28" y="12"/>
                      <a:pt x="33" y="10"/>
                    </a:cubicBezTo>
                    <a:cubicBezTo>
                      <a:pt x="36" y="9"/>
                      <a:pt x="37" y="5"/>
                      <a:pt x="34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chenying0907 128">
                <a:extLst>
                  <a:ext uri="{FF2B5EF4-FFF2-40B4-BE49-F238E27FC236}">
                    <a16:creationId xmlns:a16="http://schemas.microsoft.com/office/drawing/2014/main" id="{5901BFDA-04A4-4C3A-AEA0-D3A1D453AD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7529" y="3027304"/>
                <a:ext cx="107772" cy="38883"/>
              </a:xfrm>
              <a:custGeom>
                <a:avLst/>
                <a:gdLst>
                  <a:gd name="T0" fmla="*/ 31 w 34"/>
                  <a:gd name="T1" fmla="*/ 3 h 11"/>
                  <a:gd name="T2" fmla="*/ 19 w 34"/>
                  <a:gd name="T3" fmla="*/ 1 h 11"/>
                  <a:gd name="T4" fmla="*/ 5 w 34"/>
                  <a:gd name="T5" fmla="*/ 0 h 11"/>
                  <a:gd name="T6" fmla="*/ 4 w 34"/>
                  <a:gd name="T7" fmla="*/ 6 h 11"/>
                  <a:gd name="T8" fmla="*/ 18 w 34"/>
                  <a:gd name="T9" fmla="*/ 9 h 11"/>
                  <a:gd name="T10" fmla="*/ 30 w 34"/>
                  <a:gd name="T11" fmla="*/ 9 h 11"/>
                  <a:gd name="T12" fmla="*/ 31 w 34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1" y="3"/>
                    </a:moveTo>
                    <a:cubicBezTo>
                      <a:pt x="27" y="1"/>
                      <a:pt x="23" y="1"/>
                      <a:pt x="19" y="1"/>
                    </a:cubicBezTo>
                    <a:cubicBezTo>
                      <a:pt x="14" y="1"/>
                      <a:pt x="10" y="0"/>
                      <a:pt x="5" y="0"/>
                    </a:cubicBezTo>
                    <a:cubicBezTo>
                      <a:pt x="1" y="0"/>
                      <a:pt x="0" y="6"/>
                      <a:pt x="4" y="6"/>
                    </a:cubicBezTo>
                    <a:cubicBezTo>
                      <a:pt x="9" y="7"/>
                      <a:pt x="13" y="8"/>
                      <a:pt x="18" y="9"/>
                    </a:cubicBezTo>
                    <a:cubicBezTo>
                      <a:pt x="22" y="9"/>
                      <a:pt x="26" y="11"/>
                      <a:pt x="30" y="9"/>
                    </a:cubicBezTo>
                    <a:cubicBezTo>
                      <a:pt x="33" y="9"/>
                      <a:pt x="34" y="4"/>
                      <a:pt x="31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chenying0907 129">
                <a:extLst>
                  <a:ext uri="{FF2B5EF4-FFF2-40B4-BE49-F238E27FC236}">
                    <a16:creationId xmlns:a16="http://schemas.microsoft.com/office/drawing/2014/main" id="{63677A39-BC5B-45B5-A11F-D34ADE3D90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7930" y="3011751"/>
                <a:ext cx="93715" cy="38883"/>
              </a:xfrm>
              <a:custGeom>
                <a:avLst/>
                <a:gdLst>
                  <a:gd name="T0" fmla="*/ 27 w 30"/>
                  <a:gd name="T1" fmla="*/ 2 h 11"/>
                  <a:gd name="T2" fmla="*/ 13 w 30"/>
                  <a:gd name="T3" fmla="*/ 2 h 11"/>
                  <a:gd name="T4" fmla="*/ 0 w 30"/>
                  <a:gd name="T5" fmla="*/ 4 h 11"/>
                  <a:gd name="T6" fmla="*/ 0 w 30"/>
                  <a:gd name="T7" fmla="*/ 7 h 11"/>
                  <a:gd name="T8" fmla="*/ 13 w 30"/>
                  <a:gd name="T9" fmla="*/ 9 h 11"/>
                  <a:gd name="T10" fmla="*/ 27 w 30"/>
                  <a:gd name="T11" fmla="*/ 8 h 11"/>
                  <a:gd name="T12" fmla="*/ 27 w 30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27" y="2"/>
                    </a:moveTo>
                    <a:cubicBezTo>
                      <a:pt x="23" y="0"/>
                      <a:pt x="18" y="1"/>
                      <a:pt x="13" y="2"/>
                    </a:cubicBezTo>
                    <a:cubicBezTo>
                      <a:pt x="9" y="2"/>
                      <a:pt x="4" y="2"/>
                      <a:pt x="0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4" y="9"/>
                      <a:pt x="9" y="9"/>
                      <a:pt x="13" y="9"/>
                    </a:cubicBezTo>
                    <a:cubicBezTo>
                      <a:pt x="18" y="10"/>
                      <a:pt x="23" y="11"/>
                      <a:pt x="27" y="8"/>
                    </a:cubicBezTo>
                    <a:cubicBezTo>
                      <a:pt x="30" y="7"/>
                      <a:pt x="30" y="4"/>
                      <a:pt x="27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chenying0907 130">
                <a:extLst>
                  <a:ext uri="{FF2B5EF4-FFF2-40B4-BE49-F238E27FC236}">
                    <a16:creationId xmlns:a16="http://schemas.microsoft.com/office/drawing/2014/main" id="{7397912F-A51E-4B18-A756-9541638D1F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0674" y="3006567"/>
                <a:ext cx="93715" cy="38883"/>
              </a:xfrm>
              <a:custGeom>
                <a:avLst/>
                <a:gdLst>
                  <a:gd name="T0" fmla="*/ 27 w 30"/>
                  <a:gd name="T1" fmla="*/ 1 h 11"/>
                  <a:gd name="T2" fmla="*/ 12 w 30"/>
                  <a:gd name="T3" fmla="*/ 1 h 11"/>
                  <a:gd name="T4" fmla="*/ 6 w 30"/>
                  <a:gd name="T5" fmla="*/ 2 h 11"/>
                  <a:gd name="T6" fmla="*/ 1 w 30"/>
                  <a:gd name="T7" fmla="*/ 4 h 11"/>
                  <a:gd name="T8" fmla="*/ 1 w 30"/>
                  <a:gd name="T9" fmla="*/ 6 h 11"/>
                  <a:gd name="T10" fmla="*/ 6 w 30"/>
                  <a:gd name="T11" fmla="*/ 8 h 11"/>
                  <a:gd name="T12" fmla="*/ 12 w 30"/>
                  <a:gd name="T13" fmla="*/ 9 h 11"/>
                  <a:gd name="T14" fmla="*/ 27 w 30"/>
                  <a:gd name="T15" fmla="*/ 9 h 11"/>
                  <a:gd name="T16" fmla="*/ 27 w 30"/>
                  <a:gd name="T17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11">
                    <a:moveTo>
                      <a:pt x="27" y="1"/>
                    </a:moveTo>
                    <a:cubicBezTo>
                      <a:pt x="22" y="0"/>
                      <a:pt x="17" y="1"/>
                      <a:pt x="12" y="1"/>
                    </a:cubicBezTo>
                    <a:cubicBezTo>
                      <a:pt x="10" y="2"/>
                      <a:pt x="8" y="2"/>
                      <a:pt x="6" y="2"/>
                    </a:cubicBezTo>
                    <a:cubicBezTo>
                      <a:pt x="3" y="2"/>
                      <a:pt x="3" y="3"/>
                      <a:pt x="1" y="4"/>
                    </a:cubicBezTo>
                    <a:cubicBezTo>
                      <a:pt x="0" y="5"/>
                      <a:pt x="0" y="6"/>
                      <a:pt x="1" y="6"/>
                    </a:cubicBezTo>
                    <a:cubicBezTo>
                      <a:pt x="3" y="7"/>
                      <a:pt x="3" y="8"/>
                      <a:pt x="6" y="8"/>
                    </a:cubicBezTo>
                    <a:cubicBezTo>
                      <a:pt x="8" y="9"/>
                      <a:pt x="10" y="9"/>
                      <a:pt x="12" y="9"/>
                    </a:cubicBezTo>
                    <a:cubicBezTo>
                      <a:pt x="17" y="9"/>
                      <a:pt x="22" y="11"/>
                      <a:pt x="27" y="9"/>
                    </a:cubicBezTo>
                    <a:cubicBezTo>
                      <a:pt x="30" y="8"/>
                      <a:pt x="30" y="3"/>
                      <a:pt x="27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chenying0907 131">
                <a:extLst>
                  <a:ext uri="{FF2B5EF4-FFF2-40B4-BE49-F238E27FC236}">
                    <a16:creationId xmlns:a16="http://schemas.microsoft.com/office/drawing/2014/main" id="{AF12DFAB-19BC-452D-8276-27C4A69EBE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7645" y="2991014"/>
                <a:ext cx="126515" cy="38883"/>
              </a:xfrm>
              <a:custGeom>
                <a:avLst/>
                <a:gdLst>
                  <a:gd name="T0" fmla="*/ 37 w 40"/>
                  <a:gd name="T1" fmla="*/ 4 h 11"/>
                  <a:gd name="T2" fmla="*/ 21 w 40"/>
                  <a:gd name="T3" fmla="*/ 0 h 11"/>
                  <a:gd name="T4" fmla="*/ 4 w 40"/>
                  <a:gd name="T5" fmla="*/ 2 h 11"/>
                  <a:gd name="T6" fmla="*/ 4 w 40"/>
                  <a:gd name="T7" fmla="*/ 8 h 11"/>
                  <a:gd name="T8" fmla="*/ 21 w 40"/>
                  <a:gd name="T9" fmla="*/ 9 h 11"/>
                  <a:gd name="T10" fmla="*/ 37 w 40"/>
                  <a:gd name="T11" fmla="*/ 10 h 11"/>
                  <a:gd name="T12" fmla="*/ 37 w 4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1">
                    <a:moveTo>
                      <a:pt x="37" y="4"/>
                    </a:moveTo>
                    <a:cubicBezTo>
                      <a:pt x="33" y="1"/>
                      <a:pt x="26" y="1"/>
                      <a:pt x="21" y="0"/>
                    </a:cubicBezTo>
                    <a:cubicBezTo>
                      <a:pt x="15" y="0"/>
                      <a:pt x="9" y="1"/>
                      <a:pt x="4" y="2"/>
                    </a:cubicBezTo>
                    <a:cubicBezTo>
                      <a:pt x="0" y="2"/>
                      <a:pt x="1" y="8"/>
                      <a:pt x="4" y="8"/>
                    </a:cubicBezTo>
                    <a:cubicBezTo>
                      <a:pt x="10" y="8"/>
                      <a:pt x="16" y="8"/>
                      <a:pt x="21" y="9"/>
                    </a:cubicBezTo>
                    <a:cubicBezTo>
                      <a:pt x="26" y="9"/>
                      <a:pt x="31" y="11"/>
                      <a:pt x="37" y="10"/>
                    </a:cubicBezTo>
                    <a:cubicBezTo>
                      <a:pt x="40" y="9"/>
                      <a:pt x="40" y="5"/>
                      <a:pt x="37" y="4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chenying0907 132">
                <a:extLst>
                  <a:ext uri="{FF2B5EF4-FFF2-40B4-BE49-F238E27FC236}">
                    <a16:creationId xmlns:a16="http://schemas.microsoft.com/office/drawing/2014/main" id="{3CDAED18-6656-4E0D-B404-F44829052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74446" y="2998789"/>
                <a:ext cx="112458" cy="38883"/>
              </a:xfrm>
              <a:custGeom>
                <a:avLst/>
                <a:gdLst>
                  <a:gd name="T0" fmla="*/ 33 w 36"/>
                  <a:gd name="T1" fmla="*/ 2 h 11"/>
                  <a:gd name="T2" fmla="*/ 19 w 36"/>
                  <a:gd name="T3" fmla="*/ 1 h 11"/>
                  <a:gd name="T4" fmla="*/ 4 w 36"/>
                  <a:gd name="T5" fmla="*/ 4 h 11"/>
                  <a:gd name="T6" fmla="*/ 5 w 36"/>
                  <a:gd name="T7" fmla="*/ 10 h 11"/>
                  <a:gd name="T8" fmla="*/ 20 w 36"/>
                  <a:gd name="T9" fmla="*/ 9 h 11"/>
                  <a:gd name="T10" fmla="*/ 32 w 36"/>
                  <a:gd name="T11" fmla="*/ 9 h 11"/>
                  <a:gd name="T12" fmla="*/ 33 w 36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1">
                    <a:moveTo>
                      <a:pt x="33" y="2"/>
                    </a:moveTo>
                    <a:cubicBezTo>
                      <a:pt x="29" y="0"/>
                      <a:pt x="24" y="0"/>
                      <a:pt x="19" y="1"/>
                    </a:cubicBezTo>
                    <a:cubicBezTo>
                      <a:pt x="14" y="1"/>
                      <a:pt x="9" y="2"/>
                      <a:pt x="4" y="4"/>
                    </a:cubicBezTo>
                    <a:cubicBezTo>
                      <a:pt x="0" y="5"/>
                      <a:pt x="2" y="11"/>
                      <a:pt x="5" y="10"/>
                    </a:cubicBezTo>
                    <a:cubicBezTo>
                      <a:pt x="10" y="9"/>
                      <a:pt x="15" y="9"/>
                      <a:pt x="20" y="9"/>
                    </a:cubicBezTo>
                    <a:cubicBezTo>
                      <a:pt x="24" y="9"/>
                      <a:pt x="28" y="10"/>
                      <a:pt x="32" y="9"/>
                    </a:cubicBezTo>
                    <a:cubicBezTo>
                      <a:pt x="35" y="8"/>
                      <a:pt x="36" y="4"/>
                      <a:pt x="33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chenying0907 133">
                <a:extLst>
                  <a:ext uri="{FF2B5EF4-FFF2-40B4-BE49-F238E27FC236}">
                    <a16:creationId xmlns:a16="http://schemas.microsoft.com/office/drawing/2014/main" id="{413C1CE4-61A1-4D5B-B7B5-D6229452C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3590" y="3009158"/>
                <a:ext cx="110115" cy="41474"/>
              </a:xfrm>
              <a:custGeom>
                <a:avLst/>
                <a:gdLst>
                  <a:gd name="T0" fmla="*/ 32 w 35"/>
                  <a:gd name="T1" fmla="*/ 4 h 12"/>
                  <a:gd name="T2" fmla="*/ 16 w 35"/>
                  <a:gd name="T3" fmla="*/ 1 h 12"/>
                  <a:gd name="T4" fmla="*/ 1 w 35"/>
                  <a:gd name="T5" fmla="*/ 3 h 12"/>
                  <a:gd name="T6" fmla="*/ 1 w 35"/>
                  <a:gd name="T7" fmla="*/ 5 h 12"/>
                  <a:gd name="T8" fmla="*/ 14 w 35"/>
                  <a:gd name="T9" fmla="*/ 9 h 12"/>
                  <a:gd name="T10" fmla="*/ 32 w 35"/>
                  <a:gd name="T11" fmla="*/ 10 h 12"/>
                  <a:gd name="T12" fmla="*/ 32 w 35"/>
                  <a:gd name="T1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2">
                    <a:moveTo>
                      <a:pt x="32" y="4"/>
                    </a:moveTo>
                    <a:cubicBezTo>
                      <a:pt x="28" y="1"/>
                      <a:pt x="22" y="2"/>
                      <a:pt x="16" y="1"/>
                    </a:cubicBezTo>
                    <a:cubicBezTo>
                      <a:pt x="11" y="1"/>
                      <a:pt x="5" y="0"/>
                      <a:pt x="1" y="3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4" y="9"/>
                      <a:pt x="9" y="8"/>
                      <a:pt x="14" y="9"/>
                    </a:cubicBezTo>
                    <a:cubicBezTo>
                      <a:pt x="20" y="10"/>
                      <a:pt x="26" y="12"/>
                      <a:pt x="32" y="10"/>
                    </a:cubicBezTo>
                    <a:cubicBezTo>
                      <a:pt x="34" y="9"/>
                      <a:pt x="35" y="5"/>
                      <a:pt x="32" y="4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chenying0907 134">
                <a:extLst>
                  <a:ext uri="{FF2B5EF4-FFF2-40B4-BE49-F238E27FC236}">
                    <a16:creationId xmlns:a16="http://schemas.microsoft.com/office/drawing/2014/main" id="{9AE7AB60-CFF5-495E-A91A-0DB01F400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6962" y="3001382"/>
                <a:ext cx="107772" cy="31106"/>
              </a:xfrm>
              <a:custGeom>
                <a:avLst/>
                <a:gdLst>
                  <a:gd name="T0" fmla="*/ 33 w 34"/>
                  <a:gd name="T1" fmla="*/ 3 h 9"/>
                  <a:gd name="T2" fmla="*/ 19 w 34"/>
                  <a:gd name="T3" fmla="*/ 2 h 9"/>
                  <a:gd name="T4" fmla="*/ 2 w 34"/>
                  <a:gd name="T5" fmla="*/ 3 h 9"/>
                  <a:gd name="T6" fmla="*/ 2 w 34"/>
                  <a:gd name="T7" fmla="*/ 7 h 9"/>
                  <a:gd name="T8" fmla="*/ 19 w 34"/>
                  <a:gd name="T9" fmla="*/ 8 h 9"/>
                  <a:gd name="T10" fmla="*/ 33 w 34"/>
                  <a:gd name="T11" fmla="*/ 7 h 9"/>
                  <a:gd name="T12" fmla="*/ 33 w 34"/>
                  <a:gd name="T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9">
                    <a:moveTo>
                      <a:pt x="33" y="3"/>
                    </a:moveTo>
                    <a:cubicBezTo>
                      <a:pt x="28" y="0"/>
                      <a:pt x="24" y="1"/>
                      <a:pt x="19" y="2"/>
                    </a:cubicBezTo>
                    <a:cubicBezTo>
                      <a:pt x="14" y="2"/>
                      <a:pt x="8" y="2"/>
                      <a:pt x="2" y="3"/>
                    </a:cubicBezTo>
                    <a:cubicBezTo>
                      <a:pt x="0" y="3"/>
                      <a:pt x="0" y="7"/>
                      <a:pt x="2" y="7"/>
                    </a:cubicBezTo>
                    <a:cubicBezTo>
                      <a:pt x="8" y="8"/>
                      <a:pt x="14" y="8"/>
                      <a:pt x="19" y="8"/>
                    </a:cubicBezTo>
                    <a:cubicBezTo>
                      <a:pt x="24" y="9"/>
                      <a:pt x="28" y="9"/>
                      <a:pt x="33" y="7"/>
                    </a:cubicBezTo>
                    <a:cubicBezTo>
                      <a:pt x="34" y="6"/>
                      <a:pt x="34" y="4"/>
                      <a:pt x="33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chenying0907 135">
                <a:extLst>
                  <a:ext uri="{FF2B5EF4-FFF2-40B4-BE49-F238E27FC236}">
                    <a16:creationId xmlns:a16="http://schemas.microsoft.com/office/drawing/2014/main" id="{BA37DF2E-8B77-43C8-A918-EC210E3049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0963" y="2998789"/>
                <a:ext cx="121829" cy="38883"/>
              </a:xfrm>
              <a:custGeom>
                <a:avLst/>
                <a:gdLst>
                  <a:gd name="T0" fmla="*/ 36 w 39"/>
                  <a:gd name="T1" fmla="*/ 2 h 11"/>
                  <a:gd name="T2" fmla="*/ 22 w 39"/>
                  <a:gd name="T3" fmla="*/ 2 h 11"/>
                  <a:gd name="T4" fmla="*/ 4 w 39"/>
                  <a:gd name="T5" fmla="*/ 0 h 11"/>
                  <a:gd name="T6" fmla="*/ 3 w 39"/>
                  <a:gd name="T7" fmla="*/ 6 h 11"/>
                  <a:gd name="T8" fmla="*/ 36 w 39"/>
                  <a:gd name="T9" fmla="*/ 8 h 11"/>
                  <a:gd name="T10" fmla="*/ 36 w 39"/>
                  <a:gd name="T1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11">
                    <a:moveTo>
                      <a:pt x="36" y="2"/>
                    </a:moveTo>
                    <a:cubicBezTo>
                      <a:pt x="31" y="1"/>
                      <a:pt x="26" y="2"/>
                      <a:pt x="22" y="2"/>
                    </a:cubicBezTo>
                    <a:cubicBezTo>
                      <a:pt x="16" y="2"/>
                      <a:pt x="10" y="1"/>
                      <a:pt x="4" y="0"/>
                    </a:cubicBezTo>
                    <a:cubicBezTo>
                      <a:pt x="1" y="0"/>
                      <a:pt x="0" y="5"/>
                      <a:pt x="3" y="6"/>
                    </a:cubicBezTo>
                    <a:cubicBezTo>
                      <a:pt x="13" y="9"/>
                      <a:pt x="26" y="11"/>
                      <a:pt x="36" y="8"/>
                    </a:cubicBezTo>
                    <a:cubicBezTo>
                      <a:pt x="39" y="7"/>
                      <a:pt x="39" y="2"/>
                      <a:pt x="36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chenying0907 136">
                <a:extLst>
                  <a:ext uri="{FF2B5EF4-FFF2-40B4-BE49-F238E27FC236}">
                    <a16:creationId xmlns:a16="http://schemas.microsoft.com/office/drawing/2014/main" id="{07D981AA-6A3E-44E6-865D-B188635BBA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1991" y="3001382"/>
                <a:ext cx="100744" cy="36290"/>
              </a:xfrm>
              <a:custGeom>
                <a:avLst/>
                <a:gdLst>
                  <a:gd name="T0" fmla="*/ 28 w 32"/>
                  <a:gd name="T1" fmla="*/ 1 h 10"/>
                  <a:gd name="T2" fmla="*/ 15 w 32"/>
                  <a:gd name="T3" fmla="*/ 2 h 10"/>
                  <a:gd name="T4" fmla="*/ 3 w 32"/>
                  <a:gd name="T5" fmla="*/ 4 h 10"/>
                  <a:gd name="T6" fmla="*/ 3 w 32"/>
                  <a:gd name="T7" fmla="*/ 9 h 10"/>
                  <a:gd name="T8" fmla="*/ 29 w 32"/>
                  <a:gd name="T9" fmla="*/ 7 h 10"/>
                  <a:gd name="T10" fmla="*/ 28 w 32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0">
                    <a:moveTo>
                      <a:pt x="28" y="1"/>
                    </a:moveTo>
                    <a:cubicBezTo>
                      <a:pt x="24" y="0"/>
                      <a:pt x="20" y="1"/>
                      <a:pt x="15" y="2"/>
                    </a:cubicBezTo>
                    <a:cubicBezTo>
                      <a:pt x="11" y="3"/>
                      <a:pt x="7" y="3"/>
                      <a:pt x="3" y="4"/>
                    </a:cubicBezTo>
                    <a:cubicBezTo>
                      <a:pt x="0" y="5"/>
                      <a:pt x="0" y="9"/>
                      <a:pt x="3" y="9"/>
                    </a:cubicBezTo>
                    <a:cubicBezTo>
                      <a:pt x="11" y="10"/>
                      <a:pt x="21" y="10"/>
                      <a:pt x="29" y="7"/>
                    </a:cubicBezTo>
                    <a:cubicBezTo>
                      <a:pt x="32" y="6"/>
                      <a:pt x="31" y="1"/>
                      <a:pt x="28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chenying0907 137">
                <a:extLst>
                  <a:ext uri="{FF2B5EF4-FFF2-40B4-BE49-F238E27FC236}">
                    <a16:creationId xmlns:a16="http://schemas.microsoft.com/office/drawing/2014/main" id="{6037E3A1-6890-4988-A42B-889498F205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5363" y="3006567"/>
                <a:ext cx="100744" cy="33698"/>
              </a:xfrm>
              <a:custGeom>
                <a:avLst/>
                <a:gdLst>
                  <a:gd name="T0" fmla="*/ 30 w 32"/>
                  <a:gd name="T1" fmla="*/ 2 h 10"/>
                  <a:gd name="T2" fmla="*/ 18 w 32"/>
                  <a:gd name="T3" fmla="*/ 1 h 10"/>
                  <a:gd name="T4" fmla="*/ 4 w 32"/>
                  <a:gd name="T5" fmla="*/ 2 h 10"/>
                  <a:gd name="T6" fmla="*/ 4 w 32"/>
                  <a:gd name="T7" fmla="*/ 8 h 10"/>
                  <a:gd name="T8" fmla="*/ 18 w 32"/>
                  <a:gd name="T9" fmla="*/ 9 h 10"/>
                  <a:gd name="T10" fmla="*/ 30 w 32"/>
                  <a:gd name="T11" fmla="*/ 8 h 10"/>
                  <a:gd name="T12" fmla="*/ 30 w 32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0">
                    <a:moveTo>
                      <a:pt x="30" y="2"/>
                    </a:moveTo>
                    <a:cubicBezTo>
                      <a:pt x="26" y="0"/>
                      <a:pt x="22" y="1"/>
                      <a:pt x="18" y="1"/>
                    </a:cubicBezTo>
                    <a:cubicBezTo>
                      <a:pt x="13" y="2"/>
                      <a:pt x="9" y="2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8"/>
                      <a:pt x="13" y="9"/>
                      <a:pt x="18" y="9"/>
                    </a:cubicBezTo>
                    <a:cubicBezTo>
                      <a:pt x="22" y="9"/>
                      <a:pt x="26" y="10"/>
                      <a:pt x="30" y="8"/>
                    </a:cubicBezTo>
                    <a:cubicBezTo>
                      <a:pt x="32" y="7"/>
                      <a:pt x="32" y="4"/>
                      <a:pt x="30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chenying0907 138">
                <a:extLst>
                  <a:ext uri="{FF2B5EF4-FFF2-40B4-BE49-F238E27FC236}">
                    <a16:creationId xmlns:a16="http://schemas.microsoft.com/office/drawing/2014/main" id="{63462453-728D-43A7-831F-128009C19C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1708" y="2996198"/>
                <a:ext cx="112458" cy="44067"/>
              </a:xfrm>
              <a:custGeom>
                <a:avLst/>
                <a:gdLst>
                  <a:gd name="T0" fmla="*/ 31 w 36"/>
                  <a:gd name="T1" fmla="*/ 0 h 13"/>
                  <a:gd name="T2" fmla="*/ 18 w 36"/>
                  <a:gd name="T3" fmla="*/ 3 h 13"/>
                  <a:gd name="T4" fmla="*/ 5 w 36"/>
                  <a:gd name="T5" fmla="*/ 2 h 13"/>
                  <a:gd name="T6" fmla="*/ 3 w 36"/>
                  <a:gd name="T7" fmla="*/ 6 h 13"/>
                  <a:gd name="T8" fmla="*/ 33 w 36"/>
                  <a:gd name="T9" fmla="*/ 7 h 13"/>
                  <a:gd name="T10" fmla="*/ 31 w 36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13">
                    <a:moveTo>
                      <a:pt x="31" y="0"/>
                    </a:moveTo>
                    <a:cubicBezTo>
                      <a:pt x="27" y="1"/>
                      <a:pt x="23" y="3"/>
                      <a:pt x="18" y="3"/>
                    </a:cubicBezTo>
                    <a:cubicBezTo>
                      <a:pt x="14" y="3"/>
                      <a:pt x="9" y="3"/>
                      <a:pt x="5" y="2"/>
                    </a:cubicBezTo>
                    <a:cubicBezTo>
                      <a:pt x="2" y="2"/>
                      <a:pt x="0" y="5"/>
                      <a:pt x="3" y="6"/>
                    </a:cubicBezTo>
                    <a:cubicBezTo>
                      <a:pt x="11" y="10"/>
                      <a:pt x="25" y="13"/>
                      <a:pt x="33" y="7"/>
                    </a:cubicBezTo>
                    <a:cubicBezTo>
                      <a:pt x="36" y="5"/>
                      <a:pt x="35" y="0"/>
                      <a:pt x="31" y="0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78" name="PA_chenying0907 5">
            <a:extLst>
              <a:ext uri="{FF2B5EF4-FFF2-40B4-BE49-F238E27FC236}">
                <a16:creationId xmlns:a16="http://schemas.microsoft.com/office/drawing/2014/main" id="{CAE7546B-D38A-4CA8-8CF0-4EB5088DE047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383872" y="4364288"/>
            <a:ext cx="2597858" cy="569807"/>
            <a:chOff x="3659868" y="841827"/>
            <a:chExt cx="4540704" cy="1074057"/>
          </a:xfrm>
        </p:grpSpPr>
        <p:sp>
          <p:nvSpPr>
            <p:cNvPr id="79" name="任意多边形 6">
              <a:extLst>
                <a:ext uri="{FF2B5EF4-FFF2-40B4-BE49-F238E27FC236}">
                  <a16:creationId xmlns:a16="http://schemas.microsoft.com/office/drawing/2014/main" id="{0C2587DB-5184-40EF-96B1-0205D376A04B}"/>
                </a:ext>
              </a:extLst>
            </p:cNvPr>
            <p:cNvSpPr/>
            <p:nvPr/>
          </p:nvSpPr>
          <p:spPr>
            <a:xfrm>
              <a:off x="4311651" y="1082675"/>
              <a:ext cx="3025775" cy="809625"/>
            </a:xfrm>
            <a:custGeom>
              <a:avLst/>
              <a:gdLst>
                <a:gd name="connsiteX0" fmla="*/ 22225 w 3025775"/>
                <a:gd name="connsiteY0" fmla="*/ 34925 h 809625"/>
                <a:gd name="connsiteX1" fmla="*/ 0 w 3025775"/>
                <a:gd name="connsiteY1" fmla="*/ 581025 h 809625"/>
                <a:gd name="connsiteX2" fmla="*/ 3175 w 3025775"/>
                <a:gd name="connsiteY2" fmla="*/ 762000 h 809625"/>
                <a:gd name="connsiteX3" fmla="*/ 63500 w 3025775"/>
                <a:gd name="connsiteY3" fmla="*/ 809625 h 809625"/>
                <a:gd name="connsiteX4" fmla="*/ 2936875 w 3025775"/>
                <a:gd name="connsiteY4" fmla="*/ 752475 h 809625"/>
                <a:gd name="connsiteX5" fmla="*/ 3022600 w 3025775"/>
                <a:gd name="connsiteY5" fmla="*/ 717550 h 809625"/>
                <a:gd name="connsiteX6" fmla="*/ 3025775 w 3025775"/>
                <a:gd name="connsiteY6" fmla="*/ 660400 h 809625"/>
                <a:gd name="connsiteX7" fmla="*/ 3003550 w 3025775"/>
                <a:gd name="connsiteY7" fmla="*/ 50800 h 809625"/>
                <a:gd name="connsiteX8" fmla="*/ 2946400 w 3025775"/>
                <a:gd name="connsiteY8" fmla="*/ 9525 h 809625"/>
                <a:gd name="connsiteX9" fmla="*/ 2419350 w 3025775"/>
                <a:gd name="connsiteY9" fmla="*/ 0 h 809625"/>
                <a:gd name="connsiteX10" fmla="*/ 22225 w 3025775"/>
                <a:gd name="connsiteY10" fmla="*/ 34925 h 80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25775" h="809625">
                  <a:moveTo>
                    <a:pt x="22225" y="34925"/>
                  </a:moveTo>
                  <a:lnTo>
                    <a:pt x="0" y="581025"/>
                  </a:lnTo>
                  <a:cubicBezTo>
                    <a:pt x="1058" y="641350"/>
                    <a:pt x="2117" y="701675"/>
                    <a:pt x="3175" y="762000"/>
                  </a:cubicBezTo>
                  <a:lnTo>
                    <a:pt x="63500" y="809625"/>
                  </a:lnTo>
                  <a:lnTo>
                    <a:pt x="2936875" y="752475"/>
                  </a:lnTo>
                  <a:lnTo>
                    <a:pt x="3022600" y="717550"/>
                  </a:lnTo>
                  <a:lnTo>
                    <a:pt x="3025775" y="660400"/>
                  </a:lnTo>
                  <a:lnTo>
                    <a:pt x="3003550" y="50800"/>
                  </a:lnTo>
                  <a:lnTo>
                    <a:pt x="2946400" y="9525"/>
                  </a:lnTo>
                  <a:lnTo>
                    <a:pt x="2419350" y="0"/>
                  </a:lnTo>
                  <a:lnTo>
                    <a:pt x="22225" y="3492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</a:rPr>
                <a:t>Component Test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80" name="chenying0907 7">
              <a:extLst>
                <a:ext uri="{FF2B5EF4-FFF2-40B4-BE49-F238E27FC236}">
                  <a16:creationId xmlns:a16="http://schemas.microsoft.com/office/drawing/2014/main" id="{07F9304F-83FA-4DFA-819B-96C2901EFB29}"/>
                </a:ext>
              </a:extLst>
            </p:cNvPr>
            <p:cNvGrpSpPr/>
            <p:nvPr/>
          </p:nvGrpSpPr>
          <p:grpSpPr>
            <a:xfrm>
              <a:off x="3659868" y="841827"/>
              <a:ext cx="4540704" cy="1074057"/>
              <a:chOff x="4429125" y="2685142"/>
              <a:chExt cx="4118758" cy="1182009"/>
            </a:xfrm>
          </p:grpSpPr>
          <p:sp>
            <p:nvSpPr>
              <p:cNvPr id="81" name="chenying0907 92">
                <a:extLst>
                  <a:ext uri="{FF2B5EF4-FFF2-40B4-BE49-F238E27FC236}">
                    <a16:creationId xmlns:a16="http://schemas.microsoft.com/office/drawing/2014/main" id="{AD9B1345-3606-4AEB-BE8A-A6C50ACFBD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29125" y="2685142"/>
                <a:ext cx="4118758" cy="1182009"/>
              </a:xfrm>
              <a:custGeom>
                <a:avLst/>
                <a:gdLst>
                  <a:gd name="T0" fmla="*/ 1235 w 1305"/>
                  <a:gd name="T1" fmla="*/ 116 h 339"/>
                  <a:gd name="T2" fmla="*/ 1299 w 1305"/>
                  <a:gd name="T3" fmla="*/ 11 h 339"/>
                  <a:gd name="T4" fmla="*/ 868 w 1305"/>
                  <a:gd name="T5" fmla="*/ 14 h 339"/>
                  <a:gd name="T6" fmla="*/ 862 w 1305"/>
                  <a:gd name="T7" fmla="*/ 70 h 339"/>
                  <a:gd name="T8" fmla="*/ 408 w 1305"/>
                  <a:gd name="T9" fmla="*/ 31 h 339"/>
                  <a:gd name="T10" fmla="*/ 1 w 1305"/>
                  <a:gd name="T11" fmla="*/ 36 h 339"/>
                  <a:gd name="T12" fmla="*/ 20 w 1305"/>
                  <a:gd name="T13" fmla="*/ 231 h 339"/>
                  <a:gd name="T14" fmla="*/ 174 w 1305"/>
                  <a:gd name="T15" fmla="*/ 250 h 339"/>
                  <a:gd name="T16" fmla="*/ 61 w 1305"/>
                  <a:gd name="T17" fmla="*/ 177 h 339"/>
                  <a:gd name="T18" fmla="*/ 45 w 1305"/>
                  <a:gd name="T19" fmla="*/ 90 h 339"/>
                  <a:gd name="T20" fmla="*/ 44 w 1305"/>
                  <a:gd name="T21" fmla="*/ 40 h 339"/>
                  <a:gd name="T22" fmla="*/ 14 w 1305"/>
                  <a:gd name="T23" fmla="*/ 37 h 339"/>
                  <a:gd name="T24" fmla="*/ 189 w 1305"/>
                  <a:gd name="T25" fmla="*/ 89 h 339"/>
                  <a:gd name="T26" fmla="*/ 199 w 1305"/>
                  <a:gd name="T27" fmla="*/ 335 h 339"/>
                  <a:gd name="T28" fmla="*/ 778 w 1305"/>
                  <a:gd name="T29" fmla="*/ 327 h 339"/>
                  <a:gd name="T30" fmla="*/ 1061 w 1305"/>
                  <a:gd name="T31" fmla="*/ 273 h 339"/>
                  <a:gd name="T32" fmla="*/ 1076 w 1305"/>
                  <a:gd name="T33" fmla="*/ 231 h 339"/>
                  <a:gd name="T34" fmla="*/ 1299 w 1305"/>
                  <a:gd name="T35" fmla="*/ 209 h 339"/>
                  <a:gd name="T36" fmla="*/ 909 w 1305"/>
                  <a:gd name="T37" fmla="*/ 71 h 339"/>
                  <a:gd name="T38" fmla="*/ 925 w 1305"/>
                  <a:gd name="T39" fmla="*/ 71 h 339"/>
                  <a:gd name="T40" fmla="*/ 886 w 1305"/>
                  <a:gd name="T41" fmla="*/ 30 h 339"/>
                  <a:gd name="T42" fmla="*/ 870 w 1305"/>
                  <a:gd name="T43" fmla="*/ 25 h 339"/>
                  <a:gd name="T44" fmla="*/ 869 w 1305"/>
                  <a:gd name="T45" fmla="*/ 70 h 339"/>
                  <a:gd name="T46" fmla="*/ 399 w 1305"/>
                  <a:gd name="T47" fmla="*/ 56 h 339"/>
                  <a:gd name="T48" fmla="*/ 382 w 1305"/>
                  <a:gd name="T49" fmla="*/ 47 h 339"/>
                  <a:gd name="T50" fmla="*/ 382 w 1305"/>
                  <a:gd name="T51" fmla="*/ 47 h 339"/>
                  <a:gd name="T52" fmla="*/ 349 w 1305"/>
                  <a:gd name="T53" fmla="*/ 70 h 339"/>
                  <a:gd name="T54" fmla="*/ 325 w 1305"/>
                  <a:gd name="T55" fmla="*/ 63 h 339"/>
                  <a:gd name="T56" fmla="*/ 325 w 1305"/>
                  <a:gd name="T57" fmla="*/ 76 h 339"/>
                  <a:gd name="T58" fmla="*/ 318 w 1305"/>
                  <a:gd name="T59" fmla="*/ 76 h 339"/>
                  <a:gd name="T60" fmla="*/ 298 w 1305"/>
                  <a:gd name="T61" fmla="*/ 70 h 339"/>
                  <a:gd name="T62" fmla="*/ 1049 w 1305"/>
                  <a:gd name="T63" fmla="*/ 289 h 339"/>
                  <a:gd name="T64" fmla="*/ 1042 w 1305"/>
                  <a:gd name="T65" fmla="*/ 297 h 339"/>
                  <a:gd name="T66" fmla="*/ 762 w 1305"/>
                  <a:gd name="T67" fmla="*/ 315 h 339"/>
                  <a:gd name="T68" fmla="*/ 192 w 1305"/>
                  <a:gd name="T69" fmla="*/ 310 h 339"/>
                  <a:gd name="T70" fmla="*/ 213 w 1305"/>
                  <a:gd name="T71" fmla="*/ 302 h 339"/>
                  <a:gd name="T72" fmla="*/ 192 w 1305"/>
                  <a:gd name="T73" fmla="*/ 236 h 339"/>
                  <a:gd name="T74" fmla="*/ 223 w 1305"/>
                  <a:gd name="T75" fmla="*/ 111 h 339"/>
                  <a:gd name="T76" fmla="*/ 196 w 1305"/>
                  <a:gd name="T77" fmla="*/ 104 h 339"/>
                  <a:gd name="T78" fmla="*/ 1036 w 1305"/>
                  <a:gd name="T79" fmla="*/ 88 h 339"/>
                  <a:gd name="T80" fmla="*/ 1043 w 1305"/>
                  <a:gd name="T81" fmla="*/ 99 h 339"/>
                  <a:gd name="T82" fmla="*/ 1049 w 1305"/>
                  <a:gd name="T83" fmla="*/ 289 h 339"/>
                  <a:gd name="T84" fmla="*/ 947 w 1305"/>
                  <a:gd name="T85" fmla="*/ 72 h 339"/>
                  <a:gd name="T86" fmla="*/ 952 w 1305"/>
                  <a:gd name="T87" fmla="*/ 62 h 339"/>
                  <a:gd name="T88" fmla="*/ 968 w 1305"/>
                  <a:gd name="T89" fmla="*/ 72 h 339"/>
                  <a:gd name="T90" fmla="*/ 1004 w 1305"/>
                  <a:gd name="T91" fmla="*/ 73 h 339"/>
                  <a:gd name="T92" fmla="*/ 1176 w 1305"/>
                  <a:gd name="T93" fmla="*/ 209 h 339"/>
                  <a:gd name="T94" fmla="*/ 1059 w 1305"/>
                  <a:gd name="T95" fmla="*/ 210 h 339"/>
                  <a:gd name="T96" fmla="*/ 1071 w 1305"/>
                  <a:gd name="T97" fmla="*/ 206 h 339"/>
                  <a:gd name="T98" fmla="*/ 1044 w 1305"/>
                  <a:gd name="T99" fmla="*/ 78 h 339"/>
                  <a:gd name="T100" fmla="*/ 972 w 1305"/>
                  <a:gd name="T101" fmla="*/ 44 h 339"/>
                  <a:gd name="T102" fmla="*/ 949 w 1305"/>
                  <a:gd name="T103" fmla="*/ 41 h 339"/>
                  <a:gd name="T104" fmla="*/ 1232 w 1305"/>
                  <a:gd name="T105" fmla="*/ 99 h 339"/>
                  <a:gd name="T106" fmla="*/ 1269 w 1305"/>
                  <a:gd name="T107" fmla="*/ 185 h 339"/>
                  <a:gd name="T108" fmla="*/ 1280 w 1305"/>
                  <a:gd name="T109" fmla="*/ 189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305" h="339">
                    <a:moveTo>
                      <a:pt x="1303" y="200"/>
                    </a:moveTo>
                    <a:cubicBezTo>
                      <a:pt x="1293" y="186"/>
                      <a:pt x="1281" y="173"/>
                      <a:pt x="1269" y="160"/>
                    </a:cubicBezTo>
                    <a:cubicBezTo>
                      <a:pt x="1263" y="152"/>
                      <a:pt x="1256" y="145"/>
                      <a:pt x="1250" y="138"/>
                    </a:cubicBezTo>
                    <a:cubicBezTo>
                      <a:pt x="1244" y="132"/>
                      <a:pt x="1233" y="124"/>
                      <a:pt x="1235" y="116"/>
                    </a:cubicBezTo>
                    <a:cubicBezTo>
                      <a:pt x="1236" y="109"/>
                      <a:pt x="1245" y="99"/>
                      <a:pt x="1249" y="93"/>
                    </a:cubicBezTo>
                    <a:cubicBezTo>
                      <a:pt x="1254" y="85"/>
                      <a:pt x="1260" y="77"/>
                      <a:pt x="1265" y="68"/>
                    </a:cubicBezTo>
                    <a:cubicBezTo>
                      <a:pt x="1276" y="50"/>
                      <a:pt x="1287" y="32"/>
                      <a:pt x="1298" y="14"/>
                    </a:cubicBezTo>
                    <a:cubicBezTo>
                      <a:pt x="1299" y="13"/>
                      <a:pt x="1299" y="12"/>
                      <a:pt x="1299" y="11"/>
                    </a:cubicBezTo>
                    <a:cubicBezTo>
                      <a:pt x="1303" y="8"/>
                      <a:pt x="1300" y="0"/>
                      <a:pt x="1294" y="1"/>
                    </a:cubicBezTo>
                    <a:cubicBezTo>
                      <a:pt x="1154" y="22"/>
                      <a:pt x="1012" y="26"/>
                      <a:pt x="872" y="13"/>
                    </a:cubicBezTo>
                    <a:cubicBezTo>
                      <a:pt x="870" y="13"/>
                      <a:pt x="869" y="14"/>
                      <a:pt x="868" y="15"/>
                    </a:cubicBezTo>
                    <a:cubicBezTo>
                      <a:pt x="868" y="15"/>
                      <a:pt x="868" y="14"/>
                      <a:pt x="868" y="14"/>
                    </a:cubicBezTo>
                    <a:cubicBezTo>
                      <a:pt x="867" y="11"/>
                      <a:pt x="862" y="12"/>
                      <a:pt x="862" y="15"/>
                    </a:cubicBezTo>
                    <a:cubicBezTo>
                      <a:pt x="861" y="24"/>
                      <a:pt x="862" y="34"/>
                      <a:pt x="862" y="44"/>
                    </a:cubicBezTo>
                    <a:cubicBezTo>
                      <a:pt x="862" y="52"/>
                      <a:pt x="860" y="61"/>
                      <a:pt x="862" y="69"/>
                    </a:cubicBezTo>
                    <a:cubicBezTo>
                      <a:pt x="862" y="70"/>
                      <a:pt x="862" y="70"/>
                      <a:pt x="862" y="70"/>
                    </a:cubicBezTo>
                    <a:cubicBezTo>
                      <a:pt x="710" y="68"/>
                      <a:pt x="559" y="69"/>
                      <a:pt x="407" y="73"/>
                    </a:cubicBezTo>
                    <a:cubicBezTo>
                      <a:pt x="408" y="68"/>
                      <a:pt x="408" y="62"/>
                      <a:pt x="409" y="57"/>
                    </a:cubicBezTo>
                    <a:cubicBezTo>
                      <a:pt x="409" y="49"/>
                      <a:pt x="410" y="41"/>
                      <a:pt x="409" y="33"/>
                    </a:cubicBezTo>
                    <a:cubicBezTo>
                      <a:pt x="409" y="32"/>
                      <a:pt x="409" y="31"/>
                      <a:pt x="408" y="31"/>
                    </a:cubicBezTo>
                    <a:cubicBezTo>
                      <a:pt x="407" y="30"/>
                      <a:pt x="406" y="29"/>
                      <a:pt x="404" y="29"/>
                    </a:cubicBezTo>
                    <a:cubicBezTo>
                      <a:pt x="338" y="26"/>
                      <a:pt x="272" y="26"/>
                      <a:pt x="206" y="26"/>
                    </a:cubicBezTo>
                    <a:cubicBezTo>
                      <a:pt x="141" y="26"/>
                      <a:pt x="74" y="24"/>
                      <a:pt x="9" y="30"/>
                    </a:cubicBezTo>
                    <a:cubicBezTo>
                      <a:pt x="6" y="27"/>
                      <a:pt x="0" y="31"/>
                      <a:pt x="1" y="36"/>
                    </a:cubicBezTo>
                    <a:cubicBezTo>
                      <a:pt x="10" y="71"/>
                      <a:pt x="38" y="103"/>
                      <a:pt x="63" y="128"/>
                    </a:cubicBezTo>
                    <a:cubicBezTo>
                      <a:pt x="73" y="138"/>
                      <a:pt x="73" y="139"/>
                      <a:pt x="65" y="151"/>
                    </a:cubicBezTo>
                    <a:cubicBezTo>
                      <a:pt x="59" y="159"/>
                      <a:pt x="53" y="167"/>
                      <a:pt x="48" y="176"/>
                    </a:cubicBezTo>
                    <a:cubicBezTo>
                      <a:pt x="37" y="193"/>
                      <a:pt x="26" y="211"/>
                      <a:pt x="20" y="231"/>
                    </a:cubicBezTo>
                    <a:cubicBezTo>
                      <a:pt x="19" y="234"/>
                      <a:pt x="22" y="236"/>
                      <a:pt x="24" y="235"/>
                    </a:cubicBezTo>
                    <a:cubicBezTo>
                      <a:pt x="24" y="237"/>
                      <a:pt x="24" y="239"/>
                      <a:pt x="27" y="239"/>
                    </a:cubicBezTo>
                    <a:cubicBezTo>
                      <a:pt x="50" y="243"/>
                      <a:pt x="74" y="244"/>
                      <a:pt x="98" y="246"/>
                    </a:cubicBezTo>
                    <a:cubicBezTo>
                      <a:pt x="123" y="248"/>
                      <a:pt x="149" y="252"/>
                      <a:pt x="174" y="250"/>
                    </a:cubicBezTo>
                    <a:cubicBezTo>
                      <a:pt x="179" y="249"/>
                      <a:pt x="181" y="242"/>
                      <a:pt x="176" y="241"/>
                    </a:cubicBezTo>
                    <a:cubicBezTo>
                      <a:pt x="152" y="236"/>
                      <a:pt x="128" y="236"/>
                      <a:pt x="104" y="235"/>
                    </a:cubicBezTo>
                    <a:cubicBezTo>
                      <a:pt x="79" y="233"/>
                      <a:pt x="53" y="231"/>
                      <a:pt x="28" y="232"/>
                    </a:cubicBezTo>
                    <a:cubicBezTo>
                      <a:pt x="40" y="214"/>
                      <a:pt x="50" y="195"/>
                      <a:pt x="61" y="177"/>
                    </a:cubicBezTo>
                    <a:cubicBezTo>
                      <a:pt x="68" y="167"/>
                      <a:pt x="77" y="157"/>
                      <a:pt x="83" y="147"/>
                    </a:cubicBezTo>
                    <a:cubicBezTo>
                      <a:pt x="86" y="142"/>
                      <a:pt x="87" y="139"/>
                      <a:pt x="84" y="133"/>
                    </a:cubicBezTo>
                    <a:cubicBezTo>
                      <a:pt x="81" y="126"/>
                      <a:pt x="73" y="121"/>
                      <a:pt x="67" y="115"/>
                    </a:cubicBezTo>
                    <a:cubicBezTo>
                      <a:pt x="60" y="107"/>
                      <a:pt x="52" y="99"/>
                      <a:pt x="45" y="90"/>
                    </a:cubicBezTo>
                    <a:cubicBezTo>
                      <a:pt x="35" y="77"/>
                      <a:pt x="27" y="62"/>
                      <a:pt x="19" y="48"/>
                    </a:cubicBezTo>
                    <a:cubicBezTo>
                      <a:pt x="23" y="48"/>
                      <a:pt x="27" y="48"/>
                      <a:pt x="31" y="48"/>
                    </a:cubicBezTo>
                    <a:cubicBezTo>
                      <a:pt x="35" y="48"/>
                      <a:pt x="40" y="49"/>
                      <a:pt x="44" y="47"/>
                    </a:cubicBezTo>
                    <a:cubicBezTo>
                      <a:pt x="48" y="46"/>
                      <a:pt x="48" y="42"/>
                      <a:pt x="44" y="40"/>
                    </a:cubicBezTo>
                    <a:cubicBezTo>
                      <a:pt x="40" y="39"/>
                      <a:pt x="35" y="39"/>
                      <a:pt x="31" y="40"/>
                    </a:cubicBezTo>
                    <a:cubicBezTo>
                      <a:pt x="26" y="40"/>
                      <a:pt x="21" y="40"/>
                      <a:pt x="17" y="40"/>
                    </a:cubicBezTo>
                    <a:cubicBezTo>
                      <a:pt x="16" y="40"/>
                      <a:pt x="16" y="40"/>
                      <a:pt x="15" y="40"/>
                    </a:cubicBezTo>
                    <a:cubicBezTo>
                      <a:pt x="15" y="39"/>
                      <a:pt x="14" y="38"/>
                      <a:pt x="14" y="37"/>
                    </a:cubicBezTo>
                    <a:cubicBezTo>
                      <a:pt x="78" y="39"/>
                      <a:pt x="142" y="36"/>
                      <a:pt x="206" y="36"/>
                    </a:cubicBezTo>
                    <a:cubicBezTo>
                      <a:pt x="263" y="36"/>
                      <a:pt x="320" y="37"/>
                      <a:pt x="377" y="38"/>
                    </a:cubicBezTo>
                    <a:cubicBezTo>
                      <a:pt x="317" y="58"/>
                      <a:pt x="254" y="69"/>
                      <a:pt x="191" y="81"/>
                    </a:cubicBezTo>
                    <a:cubicBezTo>
                      <a:pt x="187" y="81"/>
                      <a:pt x="187" y="86"/>
                      <a:pt x="189" y="89"/>
                    </a:cubicBezTo>
                    <a:cubicBezTo>
                      <a:pt x="188" y="90"/>
                      <a:pt x="187" y="91"/>
                      <a:pt x="187" y="93"/>
                    </a:cubicBezTo>
                    <a:cubicBezTo>
                      <a:pt x="183" y="143"/>
                      <a:pt x="182" y="192"/>
                      <a:pt x="180" y="242"/>
                    </a:cubicBezTo>
                    <a:cubicBezTo>
                      <a:pt x="179" y="263"/>
                      <a:pt x="177" y="284"/>
                      <a:pt x="178" y="304"/>
                    </a:cubicBezTo>
                    <a:cubicBezTo>
                      <a:pt x="179" y="318"/>
                      <a:pt x="185" y="330"/>
                      <a:pt x="199" y="335"/>
                    </a:cubicBezTo>
                    <a:cubicBezTo>
                      <a:pt x="217" y="339"/>
                      <a:pt x="238" y="336"/>
                      <a:pt x="255" y="336"/>
                    </a:cubicBezTo>
                    <a:cubicBezTo>
                      <a:pt x="282" y="335"/>
                      <a:pt x="309" y="335"/>
                      <a:pt x="335" y="335"/>
                    </a:cubicBezTo>
                    <a:cubicBezTo>
                      <a:pt x="384" y="334"/>
                      <a:pt x="433" y="333"/>
                      <a:pt x="482" y="333"/>
                    </a:cubicBezTo>
                    <a:cubicBezTo>
                      <a:pt x="581" y="331"/>
                      <a:pt x="679" y="329"/>
                      <a:pt x="778" y="327"/>
                    </a:cubicBezTo>
                    <a:cubicBezTo>
                      <a:pt x="828" y="326"/>
                      <a:pt x="878" y="324"/>
                      <a:pt x="928" y="323"/>
                    </a:cubicBezTo>
                    <a:cubicBezTo>
                      <a:pt x="950" y="322"/>
                      <a:pt x="972" y="322"/>
                      <a:pt x="995" y="321"/>
                    </a:cubicBezTo>
                    <a:cubicBezTo>
                      <a:pt x="1011" y="321"/>
                      <a:pt x="1036" y="325"/>
                      <a:pt x="1051" y="315"/>
                    </a:cubicBezTo>
                    <a:cubicBezTo>
                      <a:pt x="1064" y="305"/>
                      <a:pt x="1061" y="287"/>
                      <a:pt x="1061" y="273"/>
                    </a:cubicBezTo>
                    <a:cubicBezTo>
                      <a:pt x="1060" y="259"/>
                      <a:pt x="1060" y="245"/>
                      <a:pt x="1059" y="232"/>
                    </a:cubicBezTo>
                    <a:cubicBezTo>
                      <a:pt x="1061" y="232"/>
                      <a:pt x="1063" y="232"/>
                      <a:pt x="1065" y="232"/>
                    </a:cubicBezTo>
                    <a:cubicBezTo>
                      <a:pt x="1068" y="233"/>
                      <a:pt x="1072" y="234"/>
                      <a:pt x="1074" y="233"/>
                    </a:cubicBezTo>
                    <a:cubicBezTo>
                      <a:pt x="1075" y="232"/>
                      <a:pt x="1076" y="232"/>
                      <a:pt x="1076" y="231"/>
                    </a:cubicBezTo>
                    <a:cubicBezTo>
                      <a:pt x="1090" y="231"/>
                      <a:pt x="1104" y="229"/>
                      <a:pt x="1118" y="227"/>
                    </a:cubicBezTo>
                    <a:cubicBezTo>
                      <a:pt x="1138" y="225"/>
                      <a:pt x="1159" y="223"/>
                      <a:pt x="1180" y="221"/>
                    </a:cubicBezTo>
                    <a:cubicBezTo>
                      <a:pt x="1199" y="219"/>
                      <a:pt x="1219" y="217"/>
                      <a:pt x="1239" y="215"/>
                    </a:cubicBezTo>
                    <a:cubicBezTo>
                      <a:pt x="1258" y="213"/>
                      <a:pt x="1280" y="214"/>
                      <a:pt x="1299" y="209"/>
                    </a:cubicBezTo>
                    <a:cubicBezTo>
                      <a:pt x="1301" y="208"/>
                      <a:pt x="1302" y="206"/>
                      <a:pt x="1302" y="204"/>
                    </a:cubicBezTo>
                    <a:cubicBezTo>
                      <a:pt x="1304" y="204"/>
                      <a:pt x="1305" y="202"/>
                      <a:pt x="1303" y="200"/>
                    </a:cubicBezTo>
                    <a:close/>
                    <a:moveTo>
                      <a:pt x="925" y="71"/>
                    </a:moveTo>
                    <a:cubicBezTo>
                      <a:pt x="919" y="71"/>
                      <a:pt x="914" y="71"/>
                      <a:pt x="909" y="71"/>
                    </a:cubicBezTo>
                    <a:cubicBezTo>
                      <a:pt x="908" y="66"/>
                      <a:pt x="907" y="60"/>
                      <a:pt x="906" y="55"/>
                    </a:cubicBezTo>
                    <a:cubicBezTo>
                      <a:pt x="905" y="49"/>
                      <a:pt x="905" y="43"/>
                      <a:pt x="904" y="37"/>
                    </a:cubicBezTo>
                    <a:cubicBezTo>
                      <a:pt x="910" y="39"/>
                      <a:pt x="916" y="41"/>
                      <a:pt x="922" y="43"/>
                    </a:cubicBezTo>
                    <a:cubicBezTo>
                      <a:pt x="920" y="52"/>
                      <a:pt x="920" y="63"/>
                      <a:pt x="925" y="71"/>
                    </a:cubicBezTo>
                    <a:close/>
                    <a:moveTo>
                      <a:pt x="900" y="35"/>
                    </a:moveTo>
                    <a:cubicBezTo>
                      <a:pt x="899" y="46"/>
                      <a:pt x="898" y="60"/>
                      <a:pt x="901" y="71"/>
                    </a:cubicBezTo>
                    <a:cubicBezTo>
                      <a:pt x="897" y="71"/>
                      <a:pt x="894" y="71"/>
                      <a:pt x="890" y="71"/>
                    </a:cubicBezTo>
                    <a:cubicBezTo>
                      <a:pt x="889" y="57"/>
                      <a:pt x="886" y="44"/>
                      <a:pt x="886" y="30"/>
                    </a:cubicBezTo>
                    <a:cubicBezTo>
                      <a:pt x="890" y="32"/>
                      <a:pt x="895" y="34"/>
                      <a:pt x="900" y="35"/>
                    </a:cubicBezTo>
                    <a:close/>
                    <a:moveTo>
                      <a:pt x="869" y="69"/>
                    </a:moveTo>
                    <a:cubicBezTo>
                      <a:pt x="873" y="61"/>
                      <a:pt x="872" y="51"/>
                      <a:pt x="872" y="42"/>
                    </a:cubicBezTo>
                    <a:cubicBezTo>
                      <a:pt x="872" y="36"/>
                      <a:pt x="871" y="30"/>
                      <a:pt x="870" y="25"/>
                    </a:cubicBezTo>
                    <a:cubicBezTo>
                      <a:pt x="870" y="25"/>
                      <a:pt x="870" y="25"/>
                      <a:pt x="870" y="25"/>
                    </a:cubicBezTo>
                    <a:cubicBezTo>
                      <a:pt x="874" y="26"/>
                      <a:pt x="877" y="27"/>
                      <a:pt x="880" y="28"/>
                    </a:cubicBezTo>
                    <a:cubicBezTo>
                      <a:pt x="879" y="42"/>
                      <a:pt x="878" y="57"/>
                      <a:pt x="882" y="71"/>
                    </a:cubicBezTo>
                    <a:cubicBezTo>
                      <a:pt x="878" y="71"/>
                      <a:pt x="873" y="70"/>
                      <a:pt x="869" y="70"/>
                    </a:cubicBezTo>
                    <a:cubicBezTo>
                      <a:pt x="869" y="70"/>
                      <a:pt x="869" y="70"/>
                      <a:pt x="869" y="69"/>
                    </a:cubicBezTo>
                    <a:close/>
                    <a:moveTo>
                      <a:pt x="388" y="45"/>
                    </a:moveTo>
                    <a:cubicBezTo>
                      <a:pt x="392" y="43"/>
                      <a:pt x="397" y="42"/>
                      <a:pt x="402" y="40"/>
                    </a:cubicBezTo>
                    <a:cubicBezTo>
                      <a:pt x="401" y="45"/>
                      <a:pt x="400" y="51"/>
                      <a:pt x="399" y="56"/>
                    </a:cubicBezTo>
                    <a:cubicBezTo>
                      <a:pt x="398" y="62"/>
                      <a:pt x="397" y="68"/>
                      <a:pt x="397" y="73"/>
                    </a:cubicBezTo>
                    <a:cubicBezTo>
                      <a:pt x="395" y="73"/>
                      <a:pt x="392" y="74"/>
                      <a:pt x="389" y="74"/>
                    </a:cubicBezTo>
                    <a:cubicBezTo>
                      <a:pt x="387" y="64"/>
                      <a:pt x="386" y="55"/>
                      <a:pt x="388" y="45"/>
                    </a:cubicBezTo>
                    <a:close/>
                    <a:moveTo>
                      <a:pt x="382" y="47"/>
                    </a:moveTo>
                    <a:cubicBezTo>
                      <a:pt x="380" y="56"/>
                      <a:pt x="379" y="65"/>
                      <a:pt x="381" y="74"/>
                    </a:cubicBezTo>
                    <a:cubicBezTo>
                      <a:pt x="377" y="74"/>
                      <a:pt x="373" y="74"/>
                      <a:pt x="368" y="74"/>
                    </a:cubicBezTo>
                    <a:cubicBezTo>
                      <a:pt x="369" y="66"/>
                      <a:pt x="369" y="59"/>
                      <a:pt x="368" y="51"/>
                    </a:cubicBezTo>
                    <a:cubicBezTo>
                      <a:pt x="373" y="49"/>
                      <a:pt x="377" y="48"/>
                      <a:pt x="382" y="47"/>
                    </a:cubicBezTo>
                    <a:close/>
                    <a:moveTo>
                      <a:pt x="363" y="52"/>
                    </a:moveTo>
                    <a:cubicBezTo>
                      <a:pt x="363" y="60"/>
                      <a:pt x="362" y="67"/>
                      <a:pt x="361" y="74"/>
                    </a:cubicBezTo>
                    <a:cubicBezTo>
                      <a:pt x="357" y="75"/>
                      <a:pt x="353" y="75"/>
                      <a:pt x="349" y="75"/>
                    </a:cubicBezTo>
                    <a:cubicBezTo>
                      <a:pt x="350" y="73"/>
                      <a:pt x="349" y="72"/>
                      <a:pt x="349" y="70"/>
                    </a:cubicBezTo>
                    <a:cubicBezTo>
                      <a:pt x="349" y="66"/>
                      <a:pt x="349" y="61"/>
                      <a:pt x="348" y="57"/>
                    </a:cubicBezTo>
                    <a:cubicBezTo>
                      <a:pt x="353" y="55"/>
                      <a:pt x="358" y="54"/>
                      <a:pt x="363" y="52"/>
                    </a:cubicBezTo>
                    <a:close/>
                    <a:moveTo>
                      <a:pt x="325" y="71"/>
                    </a:moveTo>
                    <a:cubicBezTo>
                      <a:pt x="325" y="68"/>
                      <a:pt x="325" y="66"/>
                      <a:pt x="325" y="63"/>
                    </a:cubicBezTo>
                    <a:cubicBezTo>
                      <a:pt x="331" y="61"/>
                      <a:pt x="337" y="60"/>
                      <a:pt x="343" y="58"/>
                    </a:cubicBezTo>
                    <a:cubicBezTo>
                      <a:pt x="343" y="62"/>
                      <a:pt x="343" y="66"/>
                      <a:pt x="342" y="70"/>
                    </a:cubicBezTo>
                    <a:cubicBezTo>
                      <a:pt x="342" y="72"/>
                      <a:pt x="342" y="73"/>
                      <a:pt x="342" y="75"/>
                    </a:cubicBezTo>
                    <a:cubicBezTo>
                      <a:pt x="336" y="75"/>
                      <a:pt x="330" y="75"/>
                      <a:pt x="325" y="76"/>
                    </a:cubicBezTo>
                    <a:cubicBezTo>
                      <a:pt x="325" y="74"/>
                      <a:pt x="325" y="72"/>
                      <a:pt x="325" y="71"/>
                    </a:cubicBezTo>
                    <a:close/>
                    <a:moveTo>
                      <a:pt x="320" y="64"/>
                    </a:moveTo>
                    <a:cubicBezTo>
                      <a:pt x="320" y="66"/>
                      <a:pt x="319" y="68"/>
                      <a:pt x="319" y="70"/>
                    </a:cubicBezTo>
                    <a:cubicBezTo>
                      <a:pt x="319" y="72"/>
                      <a:pt x="318" y="74"/>
                      <a:pt x="318" y="76"/>
                    </a:cubicBezTo>
                    <a:cubicBezTo>
                      <a:pt x="313" y="76"/>
                      <a:pt x="309" y="76"/>
                      <a:pt x="304" y="76"/>
                    </a:cubicBezTo>
                    <a:cubicBezTo>
                      <a:pt x="303" y="74"/>
                      <a:pt x="302" y="71"/>
                      <a:pt x="302" y="69"/>
                    </a:cubicBezTo>
                    <a:cubicBezTo>
                      <a:pt x="308" y="67"/>
                      <a:pt x="314" y="66"/>
                      <a:pt x="320" y="64"/>
                    </a:cubicBezTo>
                    <a:close/>
                    <a:moveTo>
                      <a:pt x="298" y="70"/>
                    </a:moveTo>
                    <a:cubicBezTo>
                      <a:pt x="298" y="72"/>
                      <a:pt x="298" y="74"/>
                      <a:pt x="299" y="76"/>
                    </a:cubicBezTo>
                    <a:cubicBezTo>
                      <a:pt x="286" y="77"/>
                      <a:pt x="274" y="77"/>
                      <a:pt x="261" y="78"/>
                    </a:cubicBezTo>
                    <a:cubicBezTo>
                      <a:pt x="273" y="75"/>
                      <a:pt x="286" y="72"/>
                      <a:pt x="298" y="70"/>
                    </a:cubicBezTo>
                    <a:close/>
                    <a:moveTo>
                      <a:pt x="1049" y="289"/>
                    </a:moveTo>
                    <a:cubicBezTo>
                      <a:pt x="1047" y="288"/>
                      <a:pt x="1045" y="289"/>
                      <a:pt x="1042" y="289"/>
                    </a:cubicBezTo>
                    <a:cubicBezTo>
                      <a:pt x="1039" y="289"/>
                      <a:pt x="1037" y="289"/>
                      <a:pt x="1034" y="289"/>
                    </a:cubicBezTo>
                    <a:cubicBezTo>
                      <a:pt x="1031" y="290"/>
                      <a:pt x="1031" y="296"/>
                      <a:pt x="1034" y="297"/>
                    </a:cubicBezTo>
                    <a:cubicBezTo>
                      <a:pt x="1037" y="297"/>
                      <a:pt x="1039" y="297"/>
                      <a:pt x="1042" y="297"/>
                    </a:cubicBezTo>
                    <a:cubicBezTo>
                      <a:pt x="1044" y="297"/>
                      <a:pt x="1046" y="297"/>
                      <a:pt x="1048" y="297"/>
                    </a:cubicBezTo>
                    <a:cubicBezTo>
                      <a:pt x="1048" y="297"/>
                      <a:pt x="1048" y="297"/>
                      <a:pt x="1048" y="297"/>
                    </a:cubicBezTo>
                    <a:cubicBezTo>
                      <a:pt x="1044" y="311"/>
                      <a:pt x="1025" y="308"/>
                      <a:pt x="1015" y="308"/>
                    </a:cubicBezTo>
                    <a:cubicBezTo>
                      <a:pt x="930" y="311"/>
                      <a:pt x="846" y="313"/>
                      <a:pt x="762" y="315"/>
                    </a:cubicBezTo>
                    <a:cubicBezTo>
                      <a:pt x="593" y="319"/>
                      <a:pt x="424" y="321"/>
                      <a:pt x="255" y="323"/>
                    </a:cubicBezTo>
                    <a:cubicBezTo>
                      <a:pt x="244" y="323"/>
                      <a:pt x="233" y="323"/>
                      <a:pt x="222" y="323"/>
                    </a:cubicBezTo>
                    <a:cubicBezTo>
                      <a:pt x="217" y="323"/>
                      <a:pt x="212" y="324"/>
                      <a:pt x="207" y="323"/>
                    </a:cubicBezTo>
                    <a:cubicBezTo>
                      <a:pt x="198" y="321"/>
                      <a:pt x="194" y="316"/>
                      <a:pt x="192" y="310"/>
                    </a:cubicBezTo>
                    <a:cubicBezTo>
                      <a:pt x="192" y="310"/>
                      <a:pt x="193" y="310"/>
                      <a:pt x="193" y="310"/>
                    </a:cubicBezTo>
                    <a:cubicBezTo>
                      <a:pt x="195" y="310"/>
                      <a:pt x="198" y="310"/>
                      <a:pt x="200" y="310"/>
                    </a:cubicBezTo>
                    <a:cubicBezTo>
                      <a:pt x="204" y="311"/>
                      <a:pt x="209" y="311"/>
                      <a:pt x="213" y="310"/>
                    </a:cubicBezTo>
                    <a:cubicBezTo>
                      <a:pt x="217" y="309"/>
                      <a:pt x="217" y="303"/>
                      <a:pt x="213" y="302"/>
                    </a:cubicBezTo>
                    <a:cubicBezTo>
                      <a:pt x="209" y="301"/>
                      <a:pt x="204" y="302"/>
                      <a:pt x="200" y="302"/>
                    </a:cubicBezTo>
                    <a:cubicBezTo>
                      <a:pt x="197" y="302"/>
                      <a:pt x="193" y="302"/>
                      <a:pt x="191" y="304"/>
                    </a:cubicBezTo>
                    <a:cubicBezTo>
                      <a:pt x="190" y="303"/>
                      <a:pt x="190" y="301"/>
                      <a:pt x="190" y="299"/>
                    </a:cubicBezTo>
                    <a:cubicBezTo>
                      <a:pt x="189" y="278"/>
                      <a:pt x="192" y="257"/>
                      <a:pt x="192" y="236"/>
                    </a:cubicBezTo>
                    <a:cubicBezTo>
                      <a:pt x="194" y="195"/>
                      <a:pt x="195" y="154"/>
                      <a:pt x="196" y="112"/>
                    </a:cubicBezTo>
                    <a:cubicBezTo>
                      <a:pt x="196" y="113"/>
                      <a:pt x="197" y="113"/>
                      <a:pt x="198" y="113"/>
                    </a:cubicBezTo>
                    <a:cubicBezTo>
                      <a:pt x="202" y="113"/>
                      <a:pt x="207" y="113"/>
                      <a:pt x="211" y="113"/>
                    </a:cubicBezTo>
                    <a:cubicBezTo>
                      <a:pt x="215" y="113"/>
                      <a:pt x="219" y="113"/>
                      <a:pt x="223" y="111"/>
                    </a:cubicBezTo>
                    <a:cubicBezTo>
                      <a:pt x="225" y="110"/>
                      <a:pt x="225" y="107"/>
                      <a:pt x="223" y="106"/>
                    </a:cubicBezTo>
                    <a:cubicBezTo>
                      <a:pt x="219" y="103"/>
                      <a:pt x="215" y="104"/>
                      <a:pt x="211" y="104"/>
                    </a:cubicBezTo>
                    <a:cubicBezTo>
                      <a:pt x="207" y="104"/>
                      <a:pt x="202" y="104"/>
                      <a:pt x="197" y="104"/>
                    </a:cubicBezTo>
                    <a:cubicBezTo>
                      <a:pt x="197" y="104"/>
                      <a:pt x="196" y="104"/>
                      <a:pt x="196" y="104"/>
                    </a:cubicBezTo>
                    <a:cubicBezTo>
                      <a:pt x="196" y="100"/>
                      <a:pt x="196" y="97"/>
                      <a:pt x="196" y="93"/>
                    </a:cubicBezTo>
                    <a:cubicBezTo>
                      <a:pt x="196" y="92"/>
                      <a:pt x="196" y="91"/>
                      <a:pt x="196" y="91"/>
                    </a:cubicBezTo>
                    <a:cubicBezTo>
                      <a:pt x="475" y="80"/>
                      <a:pt x="754" y="78"/>
                      <a:pt x="1033" y="85"/>
                    </a:cubicBezTo>
                    <a:cubicBezTo>
                      <a:pt x="1034" y="86"/>
                      <a:pt x="1035" y="87"/>
                      <a:pt x="1036" y="88"/>
                    </a:cubicBezTo>
                    <a:cubicBezTo>
                      <a:pt x="1038" y="88"/>
                      <a:pt x="1039" y="90"/>
                      <a:pt x="1040" y="92"/>
                    </a:cubicBezTo>
                    <a:cubicBezTo>
                      <a:pt x="1039" y="92"/>
                      <a:pt x="1037" y="91"/>
                      <a:pt x="1035" y="90"/>
                    </a:cubicBezTo>
                    <a:cubicBezTo>
                      <a:pt x="1031" y="89"/>
                      <a:pt x="1028" y="93"/>
                      <a:pt x="1032" y="96"/>
                    </a:cubicBezTo>
                    <a:cubicBezTo>
                      <a:pt x="1035" y="98"/>
                      <a:pt x="1039" y="99"/>
                      <a:pt x="1043" y="99"/>
                    </a:cubicBezTo>
                    <a:cubicBezTo>
                      <a:pt x="1046" y="113"/>
                      <a:pt x="1044" y="135"/>
                      <a:pt x="1044" y="142"/>
                    </a:cubicBezTo>
                    <a:cubicBezTo>
                      <a:pt x="1045" y="164"/>
                      <a:pt x="1045" y="185"/>
                      <a:pt x="1046" y="207"/>
                    </a:cubicBezTo>
                    <a:cubicBezTo>
                      <a:pt x="1047" y="227"/>
                      <a:pt x="1047" y="247"/>
                      <a:pt x="1048" y="266"/>
                    </a:cubicBezTo>
                    <a:cubicBezTo>
                      <a:pt x="1048" y="272"/>
                      <a:pt x="1050" y="281"/>
                      <a:pt x="1049" y="289"/>
                    </a:cubicBezTo>
                    <a:close/>
                    <a:moveTo>
                      <a:pt x="928" y="45"/>
                    </a:moveTo>
                    <a:cubicBezTo>
                      <a:pt x="934" y="48"/>
                      <a:pt x="940" y="50"/>
                      <a:pt x="946" y="52"/>
                    </a:cubicBezTo>
                    <a:cubicBezTo>
                      <a:pt x="946" y="56"/>
                      <a:pt x="946" y="59"/>
                      <a:pt x="946" y="62"/>
                    </a:cubicBezTo>
                    <a:cubicBezTo>
                      <a:pt x="947" y="66"/>
                      <a:pt x="946" y="69"/>
                      <a:pt x="947" y="72"/>
                    </a:cubicBezTo>
                    <a:cubicBezTo>
                      <a:pt x="942" y="72"/>
                      <a:pt x="937" y="72"/>
                      <a:pt x="932" y="71"/>
                    </a:cubicBezTo>
                    <a:cubicBezTo>
                      <a:pt x="931" y="66"/>
                      <a:pt x="929" y="62"/>
                      <a:pt x="928" y="57"/>
                    </a:cubicBezTo>
                    <a:cubicBezTo>
                      <a:pt x="927" y="53"/>
                      <a:pt x="927" y="49"/>
                      <a:pt x="928" y="45"/>
                    </a:cubicBezTo>
                    <a:close/>
                    <a:moveTo>
                      <a:pt x="952" y="62"/>
                    </a:moveTo>
                    <a:cubicBezTo>
                      <a:pt x="952" y="59"/>
                      <a:pt x="952" y="57"/>
                      <a:pt x="951" y="54"/>
                    </a:cubicBezTo>
                    <a:cubicBezTo>
                      <a:pt x="957" y="56"/>
                      <a:pt x="962" y="58"/>
                      <a:pt x="967" y="60"/>
                    </a:cubicBezTo>
                    <a:cubicBezTo>
                      <a:pt x="968" y="62"/>
                      <a:pt x="968" y="64"/>
                      <a:pt x="968" y="67"/>
                    </a:cubicBezTo>
                    <a:cubicBezTo>
                      <a:pt x="968" y="68"/>
                      <a:pt x="968" y="70"/>
                      <a:pt x="968" y="72"/>
                    </a:cubicBezTo>
                    <a:cubicBezTo>
                      <a:pt x="963" y="72"/>
                      <a:pt x="958" y="72"/>
                      <a:pt x="953" y="72"/>
                    </a:cubicBezTo>
                    <a:cubicBezTo>
                      <a:pt x="954" y="68"/>
                      <a:pt x="953" y="65"/>
                      <a:pt x="952" y="62"/>
                    </a:cubicBezTo>
                    <a:close/>
                    <a:moveTo>
                      <a:pt x="974" y="62"/>
                    </a:moveTo>
                    <a:cubicBezTo>
                      <a:pt x="984" y="66"/>
                      <a:pt x="994" y="69"/>
                      <a:pt x="1004" y="73"/>
                    </a:cubicBezTo>
                    <a:cubicBezTo>
                      <a:pt x="994" y="73"/>
                      <a:pt x="984" y="72"/>
                      <a:pt x="975" y="72"/>
                    </a:cubicBezTo>
                    <a:cubicBezTo>
                      <a:pt x="975" y="69"/>
                      <a:pt x="975" y="66"/>
                      <a:pt x="974" y="62"/>
                    </a:cubicBezTo>
                    <a:close/>
                    <a:moveTo>
                      <a:pt x="1239" y="203"/>
                    </a:moveTo>
                    <a:cubicBezTo>
                      <a:pt x="1218" y="205"/>
                      <a:pt x="1197" y="207"/>
                      <a:pt x="1176" y="209"/>
                    </a:cubicBezTo>
                    <a:cubicBezTo>
                      <a:pt x="1156" y="211"/>
                      <a:pt x="1135" y="213"/>
                      <a:pt x="1114" y="216"/>
                    </a:cubicBezTo>
                    <a:cubicBezTo>
                      <a:pt x="1098" y="218"/>
                      <a:pt x="1080" y="219"/>
                      <a:pt x="1064" y="225"/>
                    </a:cubicBezTo>
                    <a:cubicBezTo>
                      <a:pt x="1062" y="225"/>
                      <a:pt x="1061" y="225"/>
                      <a:pt x="1059" y="225"/>
                    </a:cubicBezTo>
                    <a:cubicBezTo>
                      <a:pt x="1059" y="220"/>
                      <a:pt x="1059" y="215"/>
                      <a:pt x="1059" y="210"/>
                    </a:cubicBezTo>
                    <a:cubicBezTo>
                      <a:pt x="1062" y="212"/>
                      <a:pt x="1065" y="213"/>
                      <a:pt x="1069" y="214"/>
                    </a:cubicBezTo>
                    <a:cubicBezTo>
                      <a:pt x="1073" y="214"/>
                      <a:pt x="1078" y="215"/>
                      <a:pt x="1081" y="212"/>
                    </a:cubicBezTo>
                    <a:cubicBezTo>
                      <a:pt x="1082" y="211"/>
                      <a:pt x="1082" y="210"/>
                      <a:pt x="1081" y="209"/>
                    </a:cubicBezTo>
                    <a:cubicBezTo>
                      <a:pt x="1078" y="206"/>
                      <a:pt x="1075" y="207"/>
                      <a:pt x="1071" y="206"/>
                    </a:cubicBezTo>
                    <a:cubicBezTo>
                      <a:pt x="1067" y="206"/>
                      <a:pt x="1062" y="205"/>
                      <a:pt x="1058" y="204"/>
                    </a:cubicBezTo>
                    <a:cubicBezTo>
                      <a:pt x="1058" y="199"/>
                      <a:pt x="1058" y="193"/>
                      <a:pt x="1058" y="188"/>
                    </a:cubicBezTo>
                    <a:cubicBezTo>
                      <a:pt x="1057" y="161"/>
                      <a:pt x="1056" y="135"/>
                      <a:pt x="1055" y="109"/>
                    </a:cubicBezTo>
                    <a:cubicBezTo>
                      <a:pt x="1055" y="97"/>
                      <a:pt x="1054" y="84"/>
                      <a:pt x="1044" y="78"/>
                    </a:cubicBezTo>
                    <a:cubicBezTo>
                      <a:pt x="1043" y="76"/>
                      <a:pt x="1042" y="75"/>
                      <a:pt x="1040" y="74"/>
                    </a:cubicBezTo>
                    <a:cubicBezTo>
                      <a:pt x="1012" y="64"/>
                      <a:pt x="983" y="53"/>
                      <a:pt x="955" y="43"/>
                    </a:cubicBezTo>
                    <a:cubicBezTo>
                      <a:pt x="957" y="43"/>
                      <a:pt x="959" y="43"/>
                      <a:pt x="962" y="44"/>
                    </a:cubicBezTo>
                    <a:cubicBezTo>
                      <a:pt x="965" y="44"/>
                      <a:pt x="969" y="46"/>
                      <a:pt x="972" y="44"/>
                    </a:cubicBezTo>
                    <a:cubicBezTo>
                      <a:pt x="974" y="44"/>
                      <a:pt x="974" y="42"/>
                      <a:pt x="973" y="40"/>
                    </a:cubicBezTo>
                    <a:cubicBezTo>
                      <a:pt x="972" y="36"/>
                      <a:pt x="966" y="36"/>
                      <a:pt x="962" y="35"/>
                    </a:cubicBezTo>
                    <a:cubicBezTo>
                      <a:pt x="957" y="35"/>
                      <a:pt x="953" y="36"/>
                      <a:pt x="949" y="39"/>
                    </a:cubicBezTo>
                    <a:cubicBezTo>
                      <a:pt x="949" y="40"/>
                      <a:pt x="949" y="40"/>
                      <a:pt x="949" y="41"/>
                    </a:cubicBezTo>
                    <a:cubicBezTo>
                      <a:pt x="937" y="37"/>
                      <a:pt x="926" y="32"/>
                      <a:pt x="914" y="28"/>
                    </a:cubicBezTo>
                    <a:cubicBezTo>
                      <a:pt x="1038" y="37"/>
                      <a:pt x="1162" y="32"/>
                      <a:pt x="1285" y="14"/>
                    </a:cubicBezTo>
                    <a:cubicBezTo>
                      <a:pt x="1273" y="33"/>
                      <a:pt x="1261" y="52"/>
                      <a:pt x="1249" y="71"/>
                    </a:cubicBezTo>
                    <a:cubicBezTo>
                      <a:pt x="1244" y="80"/>
                      <a:pt x="1238" y="89"/>
                      <a:pt x="1232" y="99"/>
                    </a:cubicBezTo>
                    <a:cubicBezTo>
                      <a:pt x="1228" y="105"/>
                      <a:pt x="1222" y="111"/>
                      <a:pt x="1222" y="119"/>
                    </a:cubicBezTo>
                    <a:cubicBezTo>
                      <a:pt x="1221" y="132"/>
                      <a:pt x="1240" y="145"/>
                      <a:pt x="1248" y="153"/>
                    </a:cubicBezTo>
                    <a:cubicBezTo>
                      <a:pt x="1257" y="164"/>
                      <a:pt x="1267" y="174"/>
                      <a:pt x="1276" y="184"/>
                    </a:cubicBezTo>
                    <a:cubicBezTo>
                      <a:pt x="1274" y="184"/>
                      <a:pt x="1272" y="185"/>
                      <a:pt x="1269" y="185"/>
                    </a:cubicBezTo>
                    <a:cubicBezTo>
                      <a:pt x="1266" y="186"/>
                      <a:pt x="1262" y="186"/>
                      <a:pt x="1258" y="186"/>
                    </a:cubicBezTo>
                    <a:cubicBezTo>
                      <a:pt x="1255" y="186"/>
                      <a:pt x="1255" y="190"/>
                      <a:pt x="1257" y="191"/>
                    </a:cubicBezTo>
                    <a:cubicBezTo>
                      <a:pt x="1261" y="192"/>
                      <a:pt x="1265" y="192"/>
                      <a:pt x="1270" y="192"/>
                    </a:cubicBezTo>
                    <a:cubicBezTo>
                      <a:pt x="1273" y="192"/>
                      <a:pt x="1278" y="192"/>
                      <a:pt x="1280" y="189"/>
                    </a:cubicBezTo>
                    <a:cubicBezTo>
                      <a:pt x="1281" y="189"/>
                      <a:pt x="1281" y="189"/>
                      <a:pt x="1281" y="189"/>
                    </a:cubicBezTo>
                    <a:cubicBezTo>
                      <a:pt x="1284" y="192"/>
                      <a:pt x="1288" y="196"/>
                      <a:pt x="1292" y="199"/>
                    </a:cubicBezTo>
                    <a:cubicBezTo>
                      <a:pt x="1274" y="198"/>
                      <a:pt x="1256" y="201"/>
                      <a:pt x="1239" y="20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chenying0907 93">
                <a:extLst>
                  <a:ext uri="{FF2B5EF4-FFF2-40B4-BE49-F238E27FC236}">
                    <a16:creationId xmlns:a16="http://schemas.microsoft.com/office/drawing/2014/main" id="{F6348A06-8A88-418E-94A0-D38DFA36B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3754" y="3442044"/>
                <a:ext cx="84343" cy="38883"/>
              </a:xfrm>
              <a:custGeom>
                <a:avLst/>
                <a:gdLst>
                  <a:gd name="T0" fmla="*/ 21 w 27"/>
                  <a:gd name="T1" fmla="*/ 1 h 11"/>
                  <a:gd name="T2" fmla="*/ 3 w 27"/>
                  <a:gd name="T3" fmla="*/ 0 h 11"/>
                  <a:gd name="T4" fmla="*/ 2 w 27"/>
                  <a:gd name="T5" fmla="*/ 5 h 11"/>
                  <a:gd name="T6" fmla="*/ 20 w 27"/>
                  <a:gd name="T7" fmla="*/ 9 h 11"/>
                  <a:gd name="T8" fmla="*/ 21 w 27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1">
                    <a:moveTo>
                      <a:pt x="21" y="1"/>
                    </a:moveTo>
                    <a:cubicBezTo>
                      <a:pt x="15" y="0"/>
                      <a:pt x="9" y="0"/>
                      <a:pt x="3" y="0"/>
                    </a:cubicBezTo>
                    <a:cubicBezTo>
                      <a:pt x="0" y="0"/>
                      <a:pt x="0" y="4"/>
                      <a:pt x="2" y="5"/>
                    </a:cubicBezTo>
                    <a:cubicBezTo>
                      <a:pt x="8" y="6"/>
                      <a:pt x="14" y="8"/>
                      <a:pt x="20" y="9"/>
                    </a:cubicBezTo>
                    <a:cubicBezTo>
                      <a:pt x="26" y="11"/>
                      <a:pt x="27" y="1"/>
                      <a:pt x="21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chenying0907 94">
                <a:extLst>
                  <a:ext uri="{FF2B5EF4-FFF2-40B4-BE49-F238E27FC236}">
                    <a16:creationId xmlns:a16="http://schemas.microsoft.com/office/drawing/2014/main" id="{DD36FF49-E0FB-4B1A-B50F-D640328683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2611" y="3439451"/>
                <a:ext cx="117143" cy="33698"/>
              </a:xfrm>
              <a:custGeom>
                <a:avLst/>
                <a:gdLst>
                  <a:gd name="T0" fmla="*/ 32 w 37"/>
                  <a:gd name="T1" fmla="*/ 2 h 10"/>
                  <a:gd name="T2" fmla="*/ 4 w 37"/>
                  <a:gd name="T3" fmla="*/ 0 h 10"/>
                  <a:gd name="T4" fmla="*/ 4 w 37"/>
                  <a:gd name="T5" fmla="*/ 6 h 10"/>
                  <a:gd name="T6" fmla="*/ 31 w 37"/>
                  <a:gd name="T7" fmla="*/ 10 h 10"/>
                  <a:gd name="T8" fmla="*/ 32 w 37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0">
                    <a:moveTo>
                      <a:pt x="32" y="2"/>
                    </a:moveTo>
                    <a:cubicBezTo>
                      <a:pt x="23" y="0"/>
                      <a:pt x="14" y="0"/>
                      <a:pt x="4" y="0"/>
                    </a:cubicBezTo>
                    <a:cubicBezTo>
                      <a:pt x="1" y="0"/>
                      <a:pt x="0" y="5"/>
                      <a:pt x="4" y="6"/>
                    </a:cubicBezTo>
                    <a:cubicBezTo>
                      <a:pt x="13" y="8"/>
                      <a:pt x="22" y="10"/>
                      <a:pt x="31" y="10"/>
                    </a:cubicBezTo>
                    <a:cubicBezTo>
                      <a:pt x="36" y="10"/>
                      <a:pt x="37" y="2"/>
                      <a:pt x="32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chenying0907 95">
                <a:extLst>
                  <a:ext uri="{FF2B5EF4-FFF2-40B4-BE49-F238E27FC236}">
                    <a16:creationId xmlns:a16="http://schemas.microsoft.com/office/drawing/2014/main" id="{2B9FAA9D-45B5-47D0-807B-0FFDA4ACE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8327" y="3439451"/>
                <a:ext cx="96058" cy="38883"/>
              </a:xfrm>
              <a:custGeom>
                <a:avLst/>
                <a:gdLst>
                  <a:gd name="T0" fmla="*/ 28 w 30"/>
                  <a:gd name="T1" fmla="*/ 3 h 11"/>
                  <a:gd name="T2" fmla="*/ 17 w 30"/>
                  <a:gd name="T3" fmla="*/ 1 h 11"/>
                  <a:gd name="T4" fmla="*/ 4 w 30"/>
                  <a:gd name="T5" fmla="*/ 3 h 11"/>
                  <a:gd name="T6" fmla="*/ 4 w 30"/>
                  <a:gd name="T7" fmla="*/ 9 h 11"/>
                  <a:gd name="T8" fmla="*/ 17 w 30"/>
                  <a:gd name="T9" fmla="*/ 10 h 11"/>
                  <a:gd name="T10" fmla="*/ 28 w 30"/>
                  <a:gd name="T11" fmla="*/ 9 h 11"/>
                  <a:gd name="T12" fmla="*/ 28 w 30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28" y="3"/>
                    </a:moveTo>
                    <a:cubicBezTo>
                      <a:pt x="25" y="0"/>
                      <a:pt x="21" y="1"/>
                      <a:pt x="17" y="1"/>
                    </a:cubicBezTo>
                    <a:cubicBezTo>
                      <a:pt x="13" y="2"/>
                      <a:pt x="8" y="2"/>
                      <a:pt x="4" y="3"/>
                    </a:cubicBezTo>
                    <a:cubicBezTo>
                      <a:pt x="0" y="3"/>
                      <a:pt x="0" y="8"/>
                      <a:pt x="4" y="9"/>
                    </a:cubicBezTo>
                    <a:cubicBezTo>
                      <a:pt x="8" y="9"/>
                      <a:pt x="13" y="10"/>
                      <a:pt x="17" y="10"/>
                    </a:cubicBezTo>
                    <a:cubicBezTo>
                      <a:pt x="21" y="11"/>
                      <a:pt x="25" y="11"/>
                      <a:pt x="28" y="9"/>
                    </a:cubicBezTo>
                    <a:cubicBezTo>
                      <a:pt x="30" y="7"/>
                      <a:pt x="30" y="4"/>
                      <a:pt x="28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chenying0907 96">
                <a:extLst>
                  <a:ext uri="{FF2B5EF4-FFF2-40B4-BE49-F238E27FC236}">
                    <a16:creationId xmlns:a16="http://schemas.microsoft.com/office/drawing/2014/main" id="{5227D248-3727-4452-A831-626C592F38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9471" y="3734953"/>
                <a:ext cx="124173" cy="49251"/>
              </a:xfrm>
              <a:custGeom>
                <a:avLst/>
                <a:gdLst>
                  <a:gd name="T0" fmla="*/ 36 w 39"/>
                  <a:gd name="T1" fmla="*/ 2 h 14"/>
                  <a:gd name="T2" fmla="*/ 22 w 39"/>
                  <a:gd name="T3" fmla="*/ 1 h 14"/>
                  <a:gd name="T4" fmla="*/ 6 w 39"/>
                  <a:gd name="T5" fmla="*/ 2 h 14"/>
                  <a:gd name="T6" fmla="*/ 5 w 39"/>
                  <a:gd name="T7" fmla="*/ 11 h 14"/>
                  <a:gd name="T8" fmla="*/ 37 w 39"/>
                  <a:gd name="T9" fmla="*/ 7 h 14"/>
                  <a:gd name="T10" fmla="*/ 36 w 39"/>
                  <a:gd name="T11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14">
                    <a:moveTo>
                      <a:pt x="36" y="2"/>
                    </a:moveTo>
                    <a:cubicBezTo>
                      <a:pt x="31" y="0"/>
                      <a:pt x="27" y="1"/>
                      <a:pt x="22" y="1"/>
                    </a:cubicBezTo>
                    <a:cubicBezTo>
                      <a:pt x="17" y="2"/>
                      <a:pt x="11" y="2"/>
                      <a:pt x="6" y="2"/>
                    </a:cubicBezTo>
                    <a:cubicBezTo>
                      <a:pt x="2" y="2"/>
                      <a:pt x="0" y="10"/>
                      <a:pt x="5" y="11"/>
                    </a:cubicBezTo>
                    <a:cubicBezTo>
                      <a:pt x="15" y="12"/>
                      <a:pt x="28" y="14"/>
                      <a:pt x="37" y="7"/>
                    </a:cubicBezTo>
                    <a:cubicBezTo>
                      <a:pt x="39" y="5"/>
                      <a:pt x="38" y="3"/>
                      <a:pt x="36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chenying0907 97">
                <a:extLst>
                  <a:ext uri="{FF2B5EF4-FFF2-40B4-BE49-F238E27FC236}">
                    <a16:creationId xmlns:a16="http://schemas.microsoft.com/office/drawing/2014/main" id="{7922FD4D-36AF-48D7-9283-62C5F0620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3299" y="3721993"/>
                <a:ext cx="119487" cy="49251"/>
              </a:xfrm>
              <a:custGeom>
                <a:avLst/>
                <a:gdLst>
                  <a:gd name="T0" fmla="*/ 34 w 38"/>
                  <a:gd name="T1" fmla="*/ 3 h 14"/>
                  <a:gd name="T2" fmla="*/ 4 w 38"/>
                  <a:gd name="T3" fmla="*/ 4 h 14"/>
                  <a:gd name="T4" fmla="*/ 4 w 38"/>
                  <a:gd name="T5" fmla="*/ 11 h 14"/>
                  <a:gd name="T6" fmla="*/ 34 w 38"/>
                  <a:gd name="T7" fmla="*/ 11 h 14"/>
                  <a:gd name="T8" fmla="*/ 34 w 38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4">
                    <a:moveTo>
                      <a:pt x="34" y="3"/>
                    </a:moveTo>
                    <a:cubicBezTo>
                      <a:pt x="26" y="0"/>
                      <a:pt x="14" y="3"/>
                      <a:pt x="4" y="4"/>
                    </a:cubicBezTo>
                    <a:cubicBezTo>
                      <a:pt x="0" y="4"/>
                      <a:pt x="0" y="10"/>
                      <a:pt x="4" y="11"/>
                    </a:cubicBezTo>
                    <a:cubicBezTo>
                      <a:pt x="14" y="11"/>
                      <a:pt x="26" y="14"/>
                      <a:pt x="34" y="11"/>
                    </a:cubicBezTo>
                    <a:cubicBezTo>
                      <a:pt x="38" y="10"/>
                      <a:pt x="38" y="5"/>
                      <a:pt x="34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chenying0907 98">
                <a:extLst>
                  <a:ext uri="{FF2B5EF4-FFF2-40B4-BE49-F238E27FC236}">
                    <a16:creationId xmlns:a16="http://schemas.microsoft.com/office/drawing/2014/main" id="{C35009CC-F1B1-4F17-9850-7C781EC22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58" y="3724584"/>
                <a:ext cx="107772" cy="38883"/>
              </a:xfrm>
              <a:custGeom>
                <a:avLst/>
                <a:gdLst>
                  <a:gd name="T0" fmla="*/ 30 w 34"/>
                  <a:gd name="T1" fmla="*/ 1 h 11"/>
                  <a:gd name="T2" fmla="*/ 16 w 34"/>
                  <a:gd name="T3" fmla="*/ 2 h 11"/>
                  <a:gd name="T4" fmla="*/ 2 w 34"/>
                  <a:gd name="T5" fmla="*/ 4 h 11"/>
                  <a:gd name="T6" fmla="*/ 1 w 34"/>
                  <a:gd name="T7" fmla="*/ 8 h 11"/>
                  <a:gd name="T8" fmla="*/ 17 w 34"/>
                  <a:gd name="T9" fmla="*/ 11 h 11"/>
                  <a:gd name="T10" fmla="*/ 32 w 34"/>
                  <a:gd name="T11" fmla="*/ 7 h 11"/>
                  <a:gd name="T12" fmla="*/ 30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0" y="1"/>
                    </a:moveTo>
                    <a:cubicBezTo>
                      <a:pt x="26" y="0"/>
                      <a:pt x="21" y="2"/>
                      <a:pt x="16" y="2"/>
                    </a:cubicBezTo>
                    <a:cubicBezTo>
                      <a:pt x="11" y="2"/>
                      <a:pt x="6" y="2"/>
                      <a:pt x="2" y="4"/>
                    </a:cubicBezTo>
                    <a:cubicBezTo>
                      <a:pt x="0" y="5"/>
                      <a:pt x="0" y="7"/>
                      <a:pt x="1" y="8"/>
                    </a:cubicBezTo>
                    <a:cubicBezTo>
                      <a:pt x="6" y="11"/>
                      <a:pt x="12" y="11"/>
                      <a:pt x="17" y="11"/>
                    </a:cubicBezTo>
                    <a:cubicBezTo>
                      <a:pt x="22" y="11"/>
                      <a:pt x="28" y="11"/>
                      <a:pt x="32" y="7"/>
                    </a:cubicBezTo>
                    <a:cubicBezTo>
                      <a:pt x="34" y="5"/>
                      <a:pt x="33" y="2"/>
                      <a:pt x="30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chenying0907 99">
                <a:extLst>
                  <a:ext uri="{FF2B5EF4-FFF2-40B4-BE49-F238E27FC236}">
                    <a16:creationId xmlns:a16="http://schemas.microsoft.com/office/drawing/2014/main" id="{3BA55D1F-3593-4EE9-8976-E4FE4E5A66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0043" y="3729769"/>
                <a:ext cx="107772" cy="33698"/>
              </a:xfrm>
              <a:custGeom>
                <a:avLst/>
                <a:gdLst>
                  <a:gd name="T0" fmla="*/ 28 w 34"/>
                  <a:gd name="T1" fmla="*/ 0 h 10"/>
                  <a:gd name="T2" fmla="*/ 3 w 34"/>
                  <a:gd name="T3" fmla="*/ 3 h 10"/>
                  <a:gd name="T4" fmla="*/ 3 w 34"/>
                  <a:gd name="T5" fmla="*/ 8 h 10"/>
                  <a:gd name="T6" fmla="*/ 28 w 34"/>
                  <a:gd name="T7" fmla="*/ 10 h 10"/>
                  <a:gd name="T8" fmla="*/ 28 w 34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10">
                    <a:moveTo>
                      <a:pt x="28" y="0"/>
                    </a:moveTo>
                    <a:cubicBezTo>
                      <a:pt x="20" y="0"/>
                      <a:pt x="12" y="2"/>
                      <a:pt x="3" y="3"/>
                    </a:cubicBezTo>
                    <a:cubicBezTo>
                      <a:pt x="0" y="3"/>
                      <a:pt x="0" y="7"/>
                      <a:pt x="3" y="8"/>
                    </a:cubicBezTo>
                    <a:cubicBezTo>
                      <a:pt x="12" y="9"/>
                      <a:pt x="20" y="10"/>
                      <a:pt x="28" y="10"/>
                    </a:cubicBezTo>
                    <a:cubicBezTo>
                      <a:pt x="34" y="10"/>
                      <a:pt x="34" y="1"/>
                      <a:pt x="28" y="0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chenying0907 100">
                <a:extLst>
                  <a:ext uri="{FF2B5EF4-FFF2-40B4-BE49-F238E27FC236}">
                    <a16:creationId xmlns:a16="http://schemas.microsoft.com/office/drawing/2014/main" id="{E2770D5F-9145-43B6-9968-3631584933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3415" y="3719400"/>
                <a:ext cx="110115" cy="44067"/>
              </a:xfrm>
              <a:custGeom>
                <a:avLst/>
                <a:gdLst>
                  <a:gd name="T0" fmla="*/ 32 w 35"/>
                  <a:gd name="T1" fmla="*/ 1 h 13"/>
                  <a:gd name="T2" fmla="*/ 19 w 35"/>
                  <a:gd name="T3" fmla="*/ 2 h 13"/>
                  <a:gd name="T4" fmla="*/ 4 w 35"/>
                  <a:gd name="T5" fmla="*/ 3 h 13"/>
                  <a:gd name="T6" fmla="*/ 3 w 35"/>
                  <a:gd name="T7" fmla="*/ 8 h 13"/>
                  <a:gd name="T8" fmla="*/ 33 w 35"/>
                  <a:gd name="T9" fmla="*/ 7 h 13"/>
                  <a:gd name="T10" fmla="*/ 32 w 35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3">
                    <a:moveTo>
                      <a:pt x="32" y="1"/>
                    </a:moveTo>
                    <a:cubicBezTo>
                      <a:pt x="28" y="0"/>
                      <a:pt x="23" y="2"/>
                      <a:pt x="19" y="2"/>
                    </a:cubicBezTo>
                    <a:cubicBezTo>
                      <a:pt x="14" y="3"/>
                      <a:pt x="9" y="3"/>
                      <a:pt x="4" y="3"/>
                    </a:cubicBezTo>
                    <a:cubicBezTo>
                      <a:pt x="1" y="3"/>
                      <a:pt x="0" y="8"/>
                      <a:pt x="3" y="8"/>
                    </a:cubicBezTo>
                    <a:cubicBezTo>
                      <a:pt x="12" y="10"/>
                      <a:pt x="26" y="13"/>
                      <a:pt x="33" y="7"/>
                    </a:cubicBezTo>
                    <a:cubicBezTo>
                      <a:pt x="35" y="5"/>
                      <a:pt x="34" y="2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chenying0907 101">
                <a:extLst>
                  <a:ext uri="{FF2B5EF4-FFF2-40B4-BE49-F238E27FC236}">
                    <a16:creationId xmlns:a16="http://schemas.microsoft.com/office/drawing/2014/main" id="{FB3BF922-6120-4C83-BF40-72DD30F90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3817" y="3721993"/>
                <a:ext cx="121829" cy="51843"/>
              </a:xfrm>
              <a:custGeom>
                <a:avLst/>
                <a:gdLst>
                  <a:gd name="T0" fmla="*/ 32 w 39"/>
                  <a:gd name="T1" fmla="*/ 0 h 15"/>
                  <a:gd name="T2" fmla="*/ 5 w 39"/>
                  <a:gd name="T3" fmla="*/ 2 h 15"/>
                  <a:gd name="T4" fmla="*/ 3 w 39"/>
                  <a:gd name="T5" fmla="*/ 7 h 15"/>
                  <a:gd name="T6" fmla="*/ 35 w 39"/>
                  <a:gd name="T7" fmla="*/ 7 h 15"/>
                  <a:gd name="T8" fmla="*/ 32 w 39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5">
                    <a:moveTo>
                      <a:pt x="32" y="0"/>
                    </a:moveTo>
                    <a:cubicBezTo>
                      <a:pt x="23" y="2"/>
                      <a:pt x="14" y="4"/>
                      <a:pt x="5" y="2"/>
                    </a:cubicBezTo>
                    <a:cubicBezTo>
                      <a:pt x="2" y="1"/>
                      <a:pt x="0" y="5"/>
                      <a:pt x="3" y="7"/>
                    </a:cubicBezTo>
                    <a:cubicBezTo>
                      <a:pt x="13" y="12"/>
                      <a:pt x="26" y="15"/>
                      <a:pt x="35" y="7"/>
                    </a:cubicBezTo>
                    <a:cubicBezTo>
                      <a:pt x="39" y="5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chenying0907 102">
                <a:extLst>
                  <a:ext uri="{FF2B5EF4-FFF2-40B4-BE49-F238E27FC236}">
                    <a16:creationId xmlns:a16="http://schemas.microsoft.com/office/drawing/2014/main" id="{3A14ABCC-212E-4BD0-96DA-F02C5EE0E8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1246" y="3711625"/>
                <a:ext cx="126515" cy="44067"/>
              </a:xfrm>
              <a:custGeom>
                <a:avLst/>
                <a:gdLst>
                  <a:gd name="T0" fmla="*/ 34 w 40"/>
                  <a:gd name="T1" fmla="*/ 1 h 13"/>
                  <a:gd name="T2" fmla="*/ 19 w 40"/>
                  <a:gd name="T3" fmla="*/ 1 h 13"/>
                  <a:gd name="T4" fmla="*/ 5 w 40"/>
                  <a:gd name="T5" fmla="*/ 1 h 13"/>
                  <a:gd name="T6" fmla="*/ 4 w 40"/>
                  <a:gd name="T7" fmla="*/ 7 h 13"/>
                  <a:gd name="T8" fmla="*/ 35 w 40"/>
                  <a:gd name="T9" fmla="*/ 10 h 13"/>
                  <a:gd name="T10" fmla="*/ 34 w 40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3">
                    <a:moveTo>
                      <a:pt x="34" y="1"/>
                    </a:moveTo>
                    <a:cubicBezTo>
                      <a:pt x="29" y="1"/>
                      <a:pt x="24" y="1"/>
                      <a:pt x="19" y="1"/>
                    </a:cubicBezTo>
                    <a:cubicBezTo>
                      <a:pt x="14" y="1"/>
                      <a:pt x="10" y="1"/>
                      <a:pt x="5" y="1"/>
                    </a:cubicBezTo>
                    <a:cubicBezTo>
                      <a:pt x="1" y="0"/>
                      <a:pt x="0" y="6"/>
                      <a:pt x="4" y="7"/>
                    </a:cubicBezTo>
                    <a:cubicBezTo>
                      <a:pt x="13" y="10"/>
                      <a:pt x="26" y="13"/>
                      <a:pt x="35" y="10"/>
                    </a:cubicBezTo>
                    <a:cubicBezTo>
                      <a:pt x="40" y="8"/>
                      <a:pt x="39" y="2"/>
                      <a:pt x="34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chenying0907 103">
                <a:extLst>
                  <a:ext uri="{FF2B5EF4-FFF2-40B4-BE49-F238E27FC236}">
                    <a16:creationId xmlns:a16="http://schemas.microsoft.com/office/drawing/2014/main" id="{3B372556-7837-4823-B1E7-EA7704C99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675" y="3706440"/>
                <a:ext cx="126515" cy="46658"/>
              </a:xfrm>
              <a:custGeom>
                <a:avLst/>
                <a:gdLst>
                  <a:gd name="T0" fmla="*/ 36 w 40"/>
                  <a:gd name="T1" fmla="*/ 3 h 13"/>
                  <a:gd name="T2" fmla="*/ 4 w 40"/>
                  <a:gd name="T3" fmla="*/ 4 h 13"/>
                  <a:gd name="T4" fmla="*/ 4 w 40"/>
                  <a:gd name="T5" fmla="*/ 10 h 13"/>
                  <a:gd name="T6" fmla="*/ 36 w 40"/>
                  <a:gd name="T7" fmla="*/ 11 h 13"/>
                  <a:gd name="T8" fmla="*/ 36 w 40"/>
                  <a:gd name="T9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3">
                    <a:moveTo>
                      <a:pt x="36" y="3"/>
                    </a:moveTo>
                    <a:cubicBezTo>
                      <a:pt x="26" y="0"/>
                      <a:pt x="14" y="2"/>
                      <a:pt x="4" y="4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14" y="11"/>
                      <a:pt x="26" y="13"/>
                      <a:pt x="36" y="11"/>
                    </a:cubicBezTo>
                    <a:cubicBezTo>
                      <a:pt x="40" y="10"/>
                      <a:pt x="40" y="4"/>
                      <a:pt x="36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chenying0907 104">
                <a:extLst>
                  <a:ext uri="{FF2B5EF4-FFF2-40B4-BE49-F238E27FC236}">
                    <a16:creationId xmlns:a16="http://schemas.microsoft.com/office/drawing/2014/main" id="{8C3636FD-3518-427A-9D17-FD62E10692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132" y="3711625"/>
                <a:ext cx="121829" cy="38883"/>
              </a:xfrm>
              <a:custGeom>
                <a:avLst/>
                <a:gdLst>
                  <a:gd name="T0" fmla="*/ 34 w 38"/>
                  <a:gd name="T1" fmla="*/ 2 h 11"/>
                  <a:gd name="T2" fmla="*/ 20 w 38"/>
                  <a:gd name="T3" fmla="*/ 1 h 11"/>
                  <a:gd name="T4" fmla="*/ 4 w 38"/>
                  <a:gd name="T5" fmla="*/ 2 h 11"/>
                  <a:gd name="T6" fmla="*/ 4 w 38"/>
                  <a:gd name="T7" fmla="*/ 9 h 11"/>
                  <a:gd name="T8" fmla="*/ 20 w 38"/>
                  <a:gd name="T9" fmla="*/ 10 h 11"/>
                  <a:gd name="T10" fmla="*/ 34 w 38"/>
                  <a:gd name="T11" fmla="*/ 10 h 11"/>
                  <a:gd name="T12" fmla="*/ 34 w 38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11">
                    <a:moveTo>
                      <a:pt x="34" y="2"/>
                    </a:moveTo>
                    <a:cubicBezTo>
                      <a:pt x="30" y="0"/>
                      <a:pt x="24" y="1"/>
                      <a:pt x="20" y="1"/>
                    </a:cubicBezTo>
                    <a:cubicBezTo>
                      <a:pt x="15" y="2"/>
                      <a:pt x="9" y="2"/>
                      <a:pt x="4" y="2"/>
                    </a:cubicBezTo>
                    <a:cubicBezTo>
                      <a:pt x="0" y="3"/>
                      <a:pt x="0" y="9"/>
                      <a:pt x="4" y="9"/>
                    </a:cubicBezTo>
                    <a:cubicBezTo>
                      <a:pt x="9" y="9"/>
                      <a:pt x="15" y="10"/>
                      <a:pt x="20" y="10"/>
                    </a:cubicBezTo>
                    <a:cubicBezTo>
                      <a:pt x="24" y="10"/>
                      <a:pt x="30" y="11"/>
                      <a:pt x="34" y="10"/>
                    </a:cubicBezTo>
                    <a:cubicBezTo>
                      <a:pt x="38" y="8"/>
                      <a:pt x="38" y="3"/>
                      <a:pt x="34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chenying0907 105">
                <a:extLst>
                  <a:ext uri="{FF2B5EF4-FFF2-40B4-BE49-F238E27FC236}">
                    <a16:creationId xmlns:a16="http://schemas.microsoft.com/office/drawing/2014/main" id="{D74F6B7B-9ADC-4231-9374-47A74A8391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8219" y="3711625"/>
                <a:ext cx="93715" cy="44067"/>
              </a:xfrm>
              <a:custGeom>
                <a:avLst/>
                <a:gdLst>
                  <a:gd name="T0" fmla="*/ 27 w 30"/>
                  <a:gd name="T1" fmla="*/ 3 h 13"/>
                  <a:gd name="T2" fmla="*/ 17 w 30"/>
                  <a:gd name="T3" fmla="*/ 2 h 13"/>
                  <a:gd name="T4" fmla="*/ 5 w 30"/>
                  <a:gd name="T5" fmla="*/ 1 h 13"/>
                  <a:gd name="T6" fmla="*/ 3 w 30"/>
                  <a:gd name="T7" fmla="*/ 7 h 13"/>
                  <a:gd name="T8" fmla="*/ 28 w 30"/>
                  <a:gd name="T9" fmla="*/ 8 h 13"/>
                  <a:gd name="T10" fmla="*/ 27 w 30"/>
                  <a:gd name="T11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13">
                    <a:moveTo>
                      <a:pt x="27" y="3"/>
                    </a:moveTo>
                    <a:cubicBezTo>
                      <a:pt x="24" y="2"/>
                      <a:pt x="20" y="2"/>
                      <a:pt x="17" y="2"/>
                    </a:cubicBezTo>
                    <a:cubicBezTo>
                      <a:pt x="13" y="2"/>
                      <a:pt x="9" y="2"/>
                      <a:pt x="5" y="1"/>
                    </a:cubicBezTo>
                    <a:cubicBezTo>
                      <a:pt x="1" y="0"/>
                      <a:pt x="0" y="5"/>
                      <a:pt x="3" y="7"/>
                    </a:cubicBezTo>
                    <a:cubicBezTo>
                      <a:pt x="10" y="9"/>
                      <a:pt x="21" y="13"/>
                      <a:pt x="28" y="8"/>
                    </a:cubicBezTo>
                    <a:cubicBezTo>
                      <a:pt x="30" y="7"/>
                      <a:pt x="30" y="3"/>
                      <a:pt x="27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chenying0907 106">
                <a:extLst>
                  <a:ext uri="{FF2B5EF4-FFF2-40B4-BE49-F238E27FC236}">
                    <a16:creationId xmlns:a16="http://schemas.microsoft.com/office/drawing/2014/main" id="{8DE9895D-9339-4418-8AF7-7801DEBE1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8163" y="3696072"/>
                <a:ext cx="114801" cy="38883"/>
              </a:xfrm>
              <a:custGeom>
                <a:avLst/>
                <a:gdLst>
                  <a:gd name="T0" fmla="*/ 32 w 36"/>
                  <a:gd name="T1" fmla="*/ 2 h 11"/>
                  <a:gd name="T2" fmla="*/ 19 w 36"/>
                  <a:gd name="T3" fmla="*/ 2 h 11"/>
                  <a:gd name="T4" fmla="*/ 4 w 36"/>
                  <a:gd name="T5" fmla="*/ 5 h 11"/>
                  <a:gd name="T6" fmla="*/ 5 w 36"/>
                  <a:gd name="T7" fmla="*/ 11 h 11"/>
                  <a:gd name="T8" fmla="*/ 20 w 36"/>
                  <a:gd name="T9" fmla="*/ 11 h 11"/>
                  <a:gd name="T10" fmla="*/ 33 w 36"/>
                  <a:gd name="T11" fmla="*/ 8 h 11"/>
                  <a:gd name="T12" fmla="*/ 32 w 36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1">
                    <a:moveTo>
                      <a:pt x="32" y="2"/>
                    </a:moveTo>
                    <a:cubicBezTo>
                      <a:pt x="28" y="0"/>
                      <a:pt x="24" y="1"/>
                      <a:pt x="19" y="2"/>
                    </a:cubicBezTo>
                    <a:cubicBezTo>
                      <a:pt x="14" y="3"/>
                      <a:pt x="9" y="4"/>
                      <a:pt x="4" y="5"/>
                    </a:cubicBezTo>
                    <a:cubicBezTo>
                      <a:pt x="0" y="5"/>
                      <a:pt x="1" y="11"/>
                      <a:pt x="5" y="11"/>
                    </a:cubicBezTo>
                    <a:cubicBezTo>
                      <a:pt x="10" y="11"/>
                      <a:pt x="15" y="11"/>
                      <a:pt x="20" y="11"/>
                    </a:cubicBezTo>
                    <a:cubicBezTo>
                      <a:pt x="25" y="10"/>
                      <a:pt x="30" y="11"/>
                      <a:pt x="33" y="8"/>
                    </a:cubicBezTo>
                    <a:cubicBezTo>
                      <a:pt x="36" y="6"/>
                      <a:pt x="35" y="3"/>
                      <a:pt x="32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chenying0907 107">
                <a:extLst>
                  <a:ext uri="{FF2B5EF4-FFF2-40B4-BE49-F238E27FC236}">
                    <a16:creationId xmlns:a16="http://schemas.microsoft.com/office/drawing/2014/main" id="{DBC777B4-D721-49DF-9B1A-F9675ADF5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7934" y="3696072"/>
                <a:ext cx="105430" cy="46658"/>
              </a:xfrm>
              <a:custGeom>
                <a:avLst/>
                <a:gdLst>
                  <a:gd name="T0" fmla="*/ 32 w 33"/>
                  <a:gd name="T1" fmla="*/ 6 h 13"/>
                  <a:gd name="T2" fmla="*/ 4 w 33"/>
                  <a:gd name="T3" fmla="*/ 6 h 13"/>
                  <a:gd name="T4" fmla="*/ 6 w 33"/>
                  <a:gd name="T5" fmla="*/ 12 h 13"/>
                  <a:gd name="T6" fmla="*/ 20 w 33"/>
                  <a:gd name="T7" fmla="*/ 11 h 13"/>
                  <a:gd name="T8" fmla="*/ 31 w 33"/>
                  <a:gd name="T9" fmla="*/ 10 h 13"/>
                  <a:gd name="T10" fmla="*/ 32 w 33"/>
                  <a:gd name="T11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3">
                    <a:moveTo>
                      <a:pt x="32" y="6"/>
                    </a:moveTo>
                    <a:cubicBezTo>
                      <a:pt x="25" y="0"/>
                      <a:pt x="11" y="3"/>
                      <a:pt x="4" y="6"/>
                    </a:cubicBezTo>
                    <a:cubicBezTo>
                      <a:pt x="0" y="7"/>
                      <a:pt x="2" y="13"/>
                      <a:pt x="6" y="12"/>
                    </a:cubicBezTo>
                    <a:cubicBezTo>
                      <a:pt x="10" y="11"/>
                      <a:pt x="15" y="11"/>
                      <a:pt x="20" y="11"/>
                    </a:cubicBezTo>
                    <a:cubicBezTo>
                      <a:pt x="24" y="11"/>
                      <a:pt x="27" y="12"/>
                      <a:pt x="31" y="10"/>
                    </a:cubicBezTo>
                    <a:cubicBezTo>
                      <a:pt x="33" y="9"/>
                      <a:pt x="33" y="7"/>
                      <a:pt x="32" y="6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chenying0907 108">
                <a:extLst>
                  <a:ext uri="{FF2B5EF4-FFF2-40B4-BE49-F238E27FC236}">
                    <a16:creationId xmlns:a16="http://schemas.microsoft.com/office/drawing/2014/main" id="{4E5253D3-E673-48EB-9E36-585135C1E5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1306" y="3696072"/>
                <a:ext cx="107772" cy="38883"/>
              </a:xfrm>
              <a:custGeom>
                <a:avLst/>
                <a:gdLst>
                  <a:gd name="T0" fmla="*/ 32 w 34"/>
                  <a:gd name="T1" fmla="*/ 3 h 11"/>
                  <a:gd name="T2" fmla="*/ 19 w 34"/>
                  <a:gd name="T3" fmla="*/ 1 h 11"/>
                  <a:gd name="T4" fmla="*/ 3 w 34"/>
                  <a:gd name="T5" fmla="*/ 2 h 11"/>
                  <a:gd name="T6" fmla="*/ 3 w 34"/>
                  <a:gd name="T7" fmla="*/ 8 h 11"/>
                  <a:gd name="T8" fmla="*/ 19 w 34"/>
                  <a:gd name="T9" fmla="*/ 10 h 11"/>
                  <a:gd name="T10" fmla="*/ 32 w 34"/>
                  <a:gd name="T11" fmla="*/ 7 h 11"/>
                  <a:gd name="T12" fmla="*/ 32 w 34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2" y="3"/>
                    </a:moveTo>
                    <a:cubicBezTo>
                      <a:pt x="28" y="0"/>
                      <a:pt x="24" y="1"/>
                      <a:pt x="19" y="1"/>
                    </a:cubicBezTo>
                    <a:cubicBezTo>
                      <a:pt x="13" y="1"/>
                      <a:pt x="8" y="2"/>
                      <a:pt x="3" y="2"/>
                    </a:cubicBezTo>
                    <a:cubicBezTo>
                      <a:pt x="0" y="3"/>
                      <a:pt x="0" y="8"/>
                      <a:pt x="3" y="8"/>
                    </a:cubicBezTo>
                    <a:cubicBezTo>
                      <a:pt x="8" y="9"/>
                      <a:pt x="13" y="9"/>
                      <a:pt x="19" y="10"/>
                    </a:cubicBezTo>
                    <a:cubicBezTo>
                      <a:pt x="24" y="10"/>
                      <a:pt x="28" y="11"/>
                      <a:pt x="32" y="7"/>
                    </a:cubicBezTo>
                    <a:cubicBezTo>
                      <a:pt x="34" y="6"/>
                      <a:pt x="34" y="4"/>
                      <a:pt x="32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chenying0907 109">
                <a:extLst>
                  <a:ext uri="{FF2B5EF4-FFF2-40B4-BE49-F238E27FC236}">
                    <a16:creationId xmlns:a16="http://schemas.microsoft.com/office/drawing/2014/main" id="{EBC518A1-EC39-4D6B-94B6-5828E63675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9364" y="3683110"/>
                <a:ext cx="119487" cy="51843"/>
              </a:xfrm>
              <a:custGeom>
                <a:avLst/>
                <a:gdLst>
                  <a:gd name="T0" fmla="*/ 32 w 38"/>
                  <a:gd name="T1" fmla="*/ 1 h 15"/>
                  <a:gd name="T2" fmla="*/ 19 w 38"/>
                  <a:gd name="T3" fmla="*/ 3 h 15"/>
                  <a:gd name="T4" fmla="*/ 6 w 38"/>
                  <a:gd name="T5" fmla="*/ 2 h 15"/>
                  <a:gd name="T6" fmla="*/ 4 w 38"/>
                  <a:gd name="T7" fmla="*/ 8 h 15"/>
                  <a:gd name="T8" fmla="*/ 35 w 38"/>
                  <a:gd name="T9" fmla="*/ 8 h 15"/>
                  <a:gd name="T10" fmla="*/ 32 w 38"/>
                  <a:gd name="T1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5">
                    <a:moveTo>
                      <a:pt x="32" y="1"/>
                    </a:moveTo>
                    <a:cubicBezTo>
                      <a:pt x="28" y="0"/>
                      <a:pt x="24" y="2"/>
                      <a:pt x="19" y="3"/>
                    </a:cubicBezTo>
                    <a:cubicBezTo>
                      <a:pt x="15" y="3"/>
                      <a:pt x="10" y="3"/>
                      <a:pt x="6" y="2"/>
                    </a:cubicBezTo>
                    <a:cubicBezTo>
                      <a:pt x="3" y="2"/>
                      <a:pt x="0" y="6"/>
                      <a:pt x="4" y="8"/>
                    </a:cubicBezTo>
                    <a:cubicBezTo>
                      <a:pt x="12" y="12"/>
                      <a:pt x="27" y="15"/>
                      <a:pt x="35" y="8"/>
                    </a:cubicBezTo>
                    <a:cubicBezTo>
                      <a:pt x="38" y="5"/>
                      <a:pt x="35" y="1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chenying0907 110">
                <a:extLst>
                  <a:ext uri="{FF2B5EF4-FFF2-40B4-BE49-F238E27FC236}">
                    <a16:creationId xmlns:a16="http://schemas.microsoft.com/office/drawing/2014/main" id="{1751DE32-BD58-4092-AE4A-3BA40AA78A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1880" y="3382424"/>
                <a:ext cx="103086" cy="31106"/>
              </a:xfrm>
              <a:custGeom>
                <a:avLst/>
                <a:gdLst>
                  <a:gd name="T0" fmla="*/ 30 w 33"/>
                  <a:gd name="T1" fmla="*/ 1 h 9"/>
                  <a:gd name="T2" fmla="*/ 17 w 33"/>
                  <a:gd name="T3" fmla="*/ 1 h 9"/>
                  <a:gd name="T4" fmla="*/ 2 w 33"/>
                  <a:gd name="T5" fmla="*/ 4 h 9"/>
                  <a:gd name="T6" fmla="*/ 3 w 33"/>
                  <a:gd name="T7" fmla="*/ 9 h 9"/>
                  <a:gd name="T8" fmla="*/ 18 w 33"/>
                  <a:gd name="T9" fmla="*/ 9 h 9"/>
                  <a:gd name="T10" fmla="*/ 31 w 33"/>
                  <a:gd name="T11" fmla="*/ 6 h 9"/>
                  <a:gd name="T12" fmla="*/ 30 w 33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9">
                    <a:moveTo>
                      <a:pt x="30" y="1"/>
                    </a:moveTo>
                    <a:cubicBezTo>
                      <a:pt x="26" y="0"/>
                      <a:pt x="22" y="1"/>
                      <a:pt x="17" y="1"/>
                    </a:cubicBezTo>
                    <a:cubicBezTo>
                      <a:pt x="12" y="2"/>
                      <a:pt x="7" y="3"/>
                      <a:pt x="2" y="4"/>
                    </a:cubicBezTo>
                    <a:cubicBezTo>
                      <a:pt x="0" y="5"/>
                      <a:pt x="0" y="9"/>
                      <a:pt x="3" y="9"/>
                    </a:cubicBezTo>
                    <a:cubicBezTo>
                      <a:pt x="8" y="9"/>
                      <a:pt x="13" y="9"/>
                      <a:pt x="18" y="9"/>
                    </a:cubicBezTo>
                    <a:cubicBezTo>
                      <a:pt x="23" y="9"/>
                      <a:pt x="27" y="9"/>
                      <a:pt x="31" y="6"/>
                    </a:cubicBezTo>
                    <a:cubicBezTo>
                      <a:pt x="33" y="5"/>
                      <a:pt x="33" y="2"/>
                      <a:pt x="30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chenying0907 111">
                <a:extLst>
                  <a:ext uri="{FF2B5EF4-FFF2-40B4-BE49-F238E27FC236}">
                    <a16:creationId xmlns:a16="http://schemas.microsoft.com/office/drawing/2014/main" id="{195A8A5E-A136-44B2-83DC-07E2AF0569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5881" y="3353911"/>
                <a:ext cx="100744" cy="38883"/>
              </a:xfrm>
              <a:custGeom>
                <a:avLst/>
                <a:gdLst>
                  <a:gd name="T0" fmla="*/ 30 w 32"/>
                  <a:gd name="T1" fmla="*/ 2 h 11"/>
                  <a:gd name="T2" fmla="*/ 18 w 32"/>
                  <a:gd name="T3" fmla="*/ 2 h 11"/>
                  <a:gd name="T4" fmla="*/ 4 w 32"/>
                  <a:gd name="T5" fmla="*/ 5 h 11"/>
                  <a:gd name="T6" fmla="*/ 4 w 32"/>
                  <a:gd name="T7" fmla="*/ 11 h 11"/>
                  <a:gd name="T8" fmla="*/ 19 w 32"/>
                  <a:gd name="T9" fmla="*/ 10 h 11"/>
                  <a:gd name="T10" fmla="*/ 31 w 32"/>
                  <a:gd name="T11" fmla="*/ 7 h 11"/>
                  <a:gd name="T12" fmla="*/ 30 w 32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1">
                    <a:moveTo>
                      <a:pt x="30" y="2"/>
                    </a:moveTo>
                    <a:cubicBezTo>
                      <a:pt x="26" y="0"/>
                      <a:pt x="22" y="2"/>
                      <a:pt x="18" y="2"/>
                    </a:cubicBezTo>
                    <a:cubicBezTo>
                      <a:pt x="13" y="3"/>
                      <a:pt x="8" y="4"/>
                      <a:pt x="4" y="5"/>
                    </a:cubicBezTo>
                    <a:cubicBezTo>
                      <a:pt x="0" y="6"/>
                      <a:pt x="1" y="10"/>
                      <a:pt x="4" y="11"/>
                    </a:cubicBezTo>
                    <a:cubicBezTo>
                      <a:pt x="9" y="11"/>
                      <a:pt x="14" y="10"/>
                      <a:pt x="19" y="10"/>
                    </a:cubicBezTo>
                    <a:cubicBezTo>
                      <a:pt x="23" y="10"/>
                      <a:pt x="28" y="10"/>
                      <a:pt x="31" y="7"/>
                    </a:cubicBezTo>
                    <a:cubicBezTo>
                      <a:pt x="32" y="6"/>
                      <a:pt x="32" y="3"/>
                      <a:pt x="30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chenying0907 112">
                <a:extLst>
                  <a:ext uri="{FF2B5EF4-FFF2-40B4-BE49-F238E27FC236}">
                    <a16:creationId xmlns:a16="http://schemas.microsoft.com/office/drawing/2014/main" id="{CB477B04-4878-4139-91C4-96B062F5B1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0510" y="3330581"/>
                <a:ext cx="131200" cy="38883"/>
              </a:xfrm>
              <a:custGeom>
                <a:avLst/>
                <a:gdLst>
                  <a:gd name="T0" fmla="*/ 39 w 42"/>
                  <a:gd name="T1" fmla="*/ 1 h 11"/>
                  <a:gd name="T2" fmla="*/ 22 w 42"/>
                  <a:gd name="T3" fmla="*/ 2 h 11"/>
                  <a:gd name="T4" fmla="*/ 3 w 42"/>
                  <a:gd name="T5" fmla="*/ 5 h 11"/>
                  <a:gd name="T6" fmla="*/ 4 w 42"/>
                  <a:gd name="T7" fmla="*/ 11 h 11"/>
                  <a:gd name="T8" fmla="*/ 24 w 42"/>
                  <a:gd name="T9" fmla="*/ 10 h 11"/>
                  <a:gd name="T10" fmla="*/ 40 w 42"/>
                  <a:gd name="T11" fmla="*/ 7 h 11"/>
                  <a:gd name="T12" fmla="*/ 39 w 42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">
                    <a:moveTo>
                      <a:pt x="39" y="1"/>
                    </a:moveTo>
                    <a:cubicBezTo>
                      <a:pt x="33" y="0"/>
                      <a:pt x="28" y="1"/>
                      <a:pt x="22" y="2"/>
                    </a:cubicBezTo>
                    <a:cubicBezTo>
                      <a:pt x="16" y="3"/>
                      <a:pt x="10" y="4"/>
                      <a:pt x="3" y="5"/>
                    </a:cubicBezTo>
                    <a:cubicBezTo>
                      <a:pt x="0" y="6"/>
                      <a:pt x="1" y="11"/>
                      <a:pt x="4" y="11"/>
                    </a:cubicBezTo>
                    <a:cubicBezTo>
                      <a:pt x="11" y="11"/>
                      <a:pt x="17" y="10"/>
                      <a:pt x="24" y="10"/>
                    </a:cubicBezTo>
                    <a:cubicBezTo>
                      <a:pt x="29" y="10"/>
                      <a:pt x="34" y="10"/>
                      <a:pt x="40" y="7"/>
                    </a:cubicBezTo>
                    <a:cubicBezTo>
                      <a:pt x="42" y="6"/>
                      <a:pt x="42" y="2"/>
                      <a:pt x="39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chenying0907 113">
                <a:extLst>
                  <a:ext uri="{FF2B5EF4-FFF2-40B4-BE49-F238E27FC236}">
                    <a16:creationId xmlns:a16="http://schemas.microsoft.com/office/drawing/2014/main" id="{D8C6DADA-70A0-4B3B-B316-8E485D51CD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1240" y="2827709"/>
                <a:ext cx="89029" cy="33698"/>
              </a:xfrm>
              <a:custGeom>
                <a:avLst/>
                <a:gdLst>
                  <a:gd name="T0" fmla="*/ 27 w 28"/>
                  <a:gd name="T1" fmla="*/ 3 h 10"/>
                  <a:gd name="T2" fmla="*/ 17 w 28"/>
                  <a:gd name="T3" fmla="*/ 1 h 10"/>
                  <a:gd name="T4" fmla="*/ 4 w 28"/>
                  <a:gd name="T5" fmla="*/ 2 h 10"/>
                  <a:gd name="T6" fmla="*/ 4 w 28"/>
                  <a:gd name="T7" fmla="*/ 8 h 10"/>
                  <a:gd name="T8" fmla="*/ 17 w 28"/>
                  <a:gd name="T9" fmla="*/ 9 h 10"/>
                  <a:gd name="T10" fmla="*/ 27 w 28"/>
                  <a:gd name="T11" fmla="*/ 7 h 10"/>
                  <a:gd name="T12" fmla="*/ 27 w 28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0">
                    <a:moveTo>
                      <a:pt x="27" y="3"/>
                    </a:moveTo>
                    <a:cubicBezTo>
                      <a:pt x="24" y="0"/>
                      <a:pt x="20" y="1"/>
                      <a:pt x="17" y="1"/>
                    </a:cubicBezTo>
                    <a:cubicBezTo>
                      <a:pt x="13" y="1"/>
                      <a:pt x="9" y="1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9"/>
                      <a:pt x="13" y="9"/>
                      <a:pt x="17" y="9"/>
                    </a:cubicBezTo>
                    <a:cubicBezTo>
                      <a:pt x="20" y="9"/>
                      <a:pt x="24" y="10"/>
                      <a:pt x="27" y="7"/>
                    </a:cubicBezTo>
                    <a:cubicBezTo>
                      <a:pt x="28" y="6"/>
                      <a:pt x="28" y="4"/>
                      <a:pt x="27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chenying0907 114">
                <a:extLst>
                  <a:ext uri="{FF2B5EF4-FFF2-40B4-BE49-F238E27FC236}">
                    <a16:creationId xmlns:a16="http://schemas.microsoft.com/office/drawing/2014/main" id="{BD707E98-8B48-44DA-BD62-432217043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5869" y="2835486"/>
                <a:ext cx="103086" cy="33698"/>
              </a:xfrm>
              <a:custGeom>
                <a:avLst/>
                <a:gdLst>
                  <a:gd name="T0" fmla="*/ 31 w 33"/>
                  <a:gd name="T1" fmla="*/ 2 h 10"/>
                  <a:gd name="T2" fmla="*/ 19 w 33"/>
                  <a:gd name="T3" fmla="*/ 1 h 10"/>
                  <a:gd name="T4" fmla="*/ 4 w 33"/>
                  <a:gd name="T5" fmla="*/ 2 h 10"/>
                  <a:gd name="T6" fmla="*/ 4 w 33"/>
                  <a:gd name="T7" fmla="*/ 9 h 10"/>
                  <a:gd name="T8" fmla="*/ 19 w 33"/>
                  <a:gd name="T9" fmla="*/ 10 h 10"/>
                  <a:gd name="T10" fmla="*/ 31 w 33"/>
                  <a:gd name="T11" fmla="*/ 8 h 10"/>
                  <a:gd name="T12" fmla="*/ 31 w 33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10">
                    <a:moveTo>
                      <a:pt x="31" y="2"/>
                    </a:moveTo>
                    <a:cubicBezTo>
                      <a:pt x="27" y="0"/>
                      <a:pt x="23" y="1"/>
                      <a:pt x="19" y="1"/>
                    </a:cubicBezTo>
                    <a:cubicBezTo>
                      <a:pt x="14" y="1"/>
                      <a:pt x="9" y="1"/>
                      <a:pt x="4" y="2"/>
                    </a:cubicBezTo>
                    <a:cubicBezTo>
                      <a:pt x="0" y="2"/>
                      <a:pt x="0" y="8"/>
                      <a:pt x="4" y="9"/>
                    </a:cubicBezTo>
                    <a:cubicBezTo>
                      <a:pt x="9" y="9"/>
                      <a:pt x="14" y="9"/>
                      <a:pt x="19" y="10"/>
                    </a:cubicBezTo>
                    <a:cubicBezTo>
                      <a:pt x="23" y="10"/>
                      <a:pt x="27" y="10"/>
                      <a:pt x="31" y="8"/>
                    </a:cubicBezTo>
                    <a:cubicBezTo>
                      <a:pt x="33" y="7"/>
                      <a:pt x="33" y="3"/>
                      <a:pt x="31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chenying0907 115">
                <a:extLst>
                  <a:ext uri="{FF2B5EF4-FFF2-40B4-BE49-F238E27FC236}">
                    <a16:creationId xmlns:a16="http://schemas.microsoft.com/office/drawing/2014/main" id="{881E9F1F-3830-430B-95A5-FCE5B125D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526" y="2835486"/>
                <a:ext cx="110115" cy="41474"/>
              </a:xfrm>
              <a:custGeom>
                <a:avLst/>
                <a:gdLst>
                  <a:gd name="T0" fmla="*/ 32 w 35"/>
                  <a:gd name="T1" fmla="*/ 1 h 12"/>
                  <a:gd name="T2" fmla="*/ 19 w 35"/>
                  <a:gd name="T3" fmla="*/ 2 h 12"/>
                  <a:gd name="T4" fmla="*/ 5 w 35"/>
                  <a:gd name="T5" fmla="*/ 2 h 12"/>
                  <a:gd name="T6" fmla="*/ 4 w 35"/>
                  <a:gd name="T7" fmla="*/ 8 h 12"/>
                  <a:gd name="T8" fmla="*/ 33 w 35"/>
                  <a:gd name="T9" fmla="*/ 7 h 12"/>
                  <a:gd name="T10" fmla="*/ 32 w 35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2">
                    <a:moveTo>
                      <a:pt x="32" y="1"/>
                    </a:moveTo>
                    <a:cubicBezTo>
                      <a:pt x="28" y="0"/>
                      <a:pt x="23" y="1"/>
                      <a:pt x="19" y="2"/>
                    </a:cubicBezTo>
                    <a:cubicBezTo>
                      <a:pt x="14" y="2"/>
                      <a:pt x="9" y="2"/>
                      <a:pt x="5" y="2"/>
                    </a:cubicBezTo>
                    <a:cubicBezTo>
                      <a:pt x="1" y="2"/>
                      <a:pt x="0" y="7"/>
                      <a:pt x="4" y="8"/>
                    </a:cubicBezTo>
                    <a:cubicBezTo>
                      <a:pt x="12" y="10"/>
                      <a:pt x="25" y="12"/>
                      <a:pt x="33" y="7"/>
                    </a:cubicBezTo>
                    <a:cubicBezTo>
                      <a:pt x="35" y="5"/>
                      <a:pt x="35" y="2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chenying0907 116">
                <a:extLst>
                  <a:ext uri="{FF2B5EF4-FFF2-40B4-BE49-F238E27FC236}">
                    <a16:creationId xmlns:a16="http://schemas.microsoft.com/office/drawing/2014/main" id="{E393468E-DE55-4256-B2E5-9D0CFA3B1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1527" y="2825118"/>
                <a:ext cx="100744" cy="41474"/>
              </a:xfrm>
              <a:custGeom>
                <a:avLst/>
                <a:gdLst>
                  <a:gd name="T0" fmla="*/ 29 w 32"/>
                  <a:gd name="T1" fmla="*/ 1 h 12"/>
                  <a:gd name="T2" fmla="*/ 18 w 32"/>
                  <a:gd name="T3" fmla="*/ 2 h 12"/>
                  <a:gd name="T4" fmla="*/ 4 w 32"/>
                  <a:gd name="T5" fmla="*/ 3 h 12"/>
                  <a:gd name="T6" fmla="*/ 3 w 32"/>
                  <a:gd name="T7" fmla="*/ 9 h 12"/>
                  <a:gd name="T8" fmla="*/ 31 w 32"/>
                  <a:gd name="T9" fmla="*/ 6 h 12"/>
                  <a:gd name="T10" fmla="*/ 29 w 32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2">
                    <a:moveTo>
                      <a:pt x="29" y="1"/>
                    </a:moveTo>
                    <a:cubicBezTo>
                      <a:pt x="25" y="0"/>
                      <a:pt x="22" y="1"/>
                      <a:pt x="18" y="2"/>
                    </a:cubicBezTo>
                    <a:cubicBezTo>
                      <a:pt x="13" y="3"/>
                      <a:pt x="8" y="3"/>
                      <a:pt x="4" y="3"/>
                    </a:cubicBezTo>
                    <a:cubicBezTo>
                      <a:pt x="0" y="3"/>
                      <a:pt x="0" y="8"/>
                      <a:pt x="3" y="9"/>
                    </a:cubicBezTo>
                    <a:cubicBezTo>
                      <a:pt x="10" y="11"/>
                      <a:pt x="24" y="12"/>
                      <a:pt x="31" y="6"/>
                    </a:cubicBezTo>
                    <a:cubicBezTo>
                      <a:pt x="32" y="5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chenying0907 117">
                <a:extLst>
                  <a:ext uri="{FF2B5EF4-FFF2-40B4-BE49-F238E27FC236}">
                    <a16:creationId xmlns:a16="http://schemas.microsoft.com/office/drawing/2014/main" id="{4C993344-ECCC-4810-B7E4-FD5CB62406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413" y="2817341"/>
                <a:ext cx="105430" cy="38883"/>
              </a:xfrm>
              <a:custGeom>
                <a:avLst/>
                <a:gdLst>
                  <a:gd name="T0" fmla="*/ 31 w 34"/>
                  <a:gd name="T1" fmla="*/ 1 h 11"/>
                  <a:gd name="T2" fmla="*/ 19 w 34"/>
                  <a:gd name="T3" fmla="*/ 2 h 11"/>
                  <a:gd name="T4" fmla="*/ 5 w 34"/>
                  <a:gd name="T5" fmla="*/ 2 h 11"/>
                  <a:gd name="T6" fmla="*/ 4 w 34"/>
                  <a:gd name="T7" fmla="*/ 9 h 11"/>
                  <a:gd name="T8" fmla="*/ 19 w 34"/>
                  <a:gd name="T9" fmla="*/ 10 h 11"/>
                  <a:gd name="T10" fmla="*/ 32 w 34"/>
                  <a:gd name="T11" fmla="*/ 7 h 11"/>
                  <a:gd name="T12" fmla="*/ 31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1" y="1"/>
                    </a:moveTo>
                    <a:cubicBezTo>
                      <a:pt x="27" y="0"/>
                      <a:pt x="23" y="1"/>
                      <a:pt x="19" y="2"/>
                    </a:cubicBezTo>
                    <a:cubicBezTo>
                      <a:pt x="14" y="2"/>
                      <a:pt x="10" y="2"/>
                      <a:pt x="5" y="2"/>
                    </a:cubicBezTo>
                    <a:cubicBezTo>
                      <a:pt x="1" y="2"/>
                      <a:pt x="0" y="8"/>
                      <a:pt x="4" y="9"/>
                    </a:cubicBezTo>
                    <a:cubicBezTo>
                      <a:pt x="9" y="10"/>
                      <a:pt x="14" y="11"/>
                      <a:pt x="19" y="10"/>
                    </a:cubicBezTo>
                    <a:cubicBezTo>
                      <a:pt x="24" y="10"/>
                      <a:pt x="29" y="10"/>
                      <a:pt x="32" y="7"/>
                    </a:cubicBezTo>
                    <a:cubicBezTo>
                      <a:pt x="34" y="5"/>
                      <a:pt x="33" y="2"/>
                      <a:pt x="31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chenying0907 118">
                <a:extLst>
                  <a:ext uri="{FF2B5EF4-FFF2-40B4-BE49-F238E27FC236}">
                    <a16:creationId xmlns:a16="http://schemas.microsoft.com/office/drawing/2014/main" id="{C08E1653-7E8F-4FE7-ABB3-707680A55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3757" y="2819934"/>
                <a:ext cx="89029" cy="36290"/>
              </a:xfrm>
              <a:custGeom>
                <a:avLst/>
                <a:gdLst>
                  <a:gd name="T0" fmla="*/ 25 w 28"/>
                  <a:gd name="T1" fmla="*/ 2 h 10"/>
                  <a:gd name="T2" fmla="*/ 14 w 28"/>
                  <a:gd name="T3" fmla="*/ 1 h 10"/>
                  <a:gd name="T4" fmla="*/ 3 w 28"/>
                  <a:gd name="T5" fmla="*/ 2 h 10"/>
                  <a:gd name="T6" fmla="*/ 3 w 28"/>
                  <a:gd name="T7" fmla="*/ 8 h 10"/>
                  <a:gd name="T8" fmla="*/ 14 w 28"/>
                  <a:gd name="T9" fmla="*/ 9 h 10"/>
                  <a:gd name="T10" fmla="*/ 25 w 28"/>
                  <a:gd name="T11" fmla="*/ 8 h 10"/>
                  <a:gd name="T12" fmla="*/ 25 w 28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0">
                    <a:moveTo>
                      <a:pt x="25" y="2"/>
                    </a:moveTo>
                    <a:cubicBezTo>
                      <a:pt x="22" y="0"/>
                      <a:pt x="18" y="0"/>
                      <a:pt x="14" y="1"/>
                    </a:cubicBezTo>
                    <a:cubicBezTo>
                      <a:pt x="10" y="1"/>
                      <a:pt x="6" y="1"/>
                      <a:pt x="3" y="2"/>
                    </a:cubicBezTo>
                    <a:cubicBezTo>
                      <a:pt x="0" y="2"/>
                      <a:pt x="0" y="7"/>
                      <a:pt x="3" y="8"/>
                    </a:cubicBezTo>
                    <a:cubicBezTo>
                      <a:pt x="6" y="8"/>
                      <a:pt x="10" y="9"/>
                      <a:pt x="14" y="9"/>
                    </a:cubicBezTo>
                    <a:cubicBezTo>
                      <a:pt x="18" y="9"/>
                      <a:pt x="22" y="10"/>
                      <a:pt x="25" y="8"/>
                    </a:cubicBezTo>
                    <a:cubicBezTo>
                      <a:pt x="28" y="7"/>
                      <a:pt x="28" y="3"/>
                      <a:pt x="25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chenying0907 119">
                <a:extLst>
                  <a:ext uri="{FF2B5EF4-FFF2-40B4-BE49-F238E27FC236}">
                    <a16:creationId xmlns:a16="http://schemas.microsoft.com/office/drawing/2014/main" id="{F8E0AAD5-B90F-4366-85DD-B88875F5A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9194" y="2825118"/>
                <a:ext cx="91372" cy="25921"/>
              </a:xfrm>
              <a:custGeom>
                <a:avLst/>
                <a:gdLst>
                  <a:gd name="T0" fmla="*/ 27 w 29"/>
                  <a:gd name="T1" fmla="*/ 1 h 8"/>
                  <a:gd name="T2" fmla="*/ 16 w 29"/>
                  <a:gd name="T3" fmla="*/ 0 h 8"/>
                  <a:gd name="T4" fmla="*/ 3 w 29"/>
                  <a:gd name="T5" fmla="*/ 1 h 8"/>
                  <a:gd name="T6" fmla="*/ 3 w 29"/>
                  <a:gd name="T7" fmla="*/ 7 h 8"/>
                  <a:gd name="T8" fmla="*/ 16 w 29"/>
                  <a:gd name="T9" fmla="*/ 7 h 8"/>
                  <a:gd name="T10" fmla="*/ 27 w 29"/>
                  <a:gd name="T11" fmla="*/ 6 h 8"/>
                  <a:gd name="T12" fmla="*/ 27 w 29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8">
                    <a:moveTo>
                      <a:pt x="27" y="1"/>
                    </a:moveTo>
                    <a:cubicBezTo>
                      <a:pt x="24" y="0"/>
                      <a:pt x="20" y="0"/>
                      <a:pt x="16" y="0"/>
                    </a:cubicBezTo>
                    <a:cubicBezTo>
                      <a:pt x="12" y="1"/>
                      <a:pt x="8" y="1"/>
                      <a:pt x="3" y="1"/>
                    </a:cubicBezTo>
                    <a:cubicBezTo>
                      <a:pt x="0" y="1"/>
                      <a:pt x="0" y="6"/>
                      <a:pt x="3" y="7"/>
                    </a:cubicBezTo>
                    <a:cubicBezTo>
                      <a:pt x="8" y="7"/>
                      <a:pt x="12" y="7"/>
                      <a:pt x="16" y="7"/>
                    </a:cubicBezTo>
                    <a:cubicBezTo>
                      <a:pt x="20" y="7"/>
                      <a:pt x="24" y="8"/>
                      <a:pt x="27" y="6"/>
                    </a:cubicBezTo>
                    <a:cubicBezTo>
                      <a:pt x="29" y="5"/>
                      <a:pt x="29" y="2"/>
                      <a:pt x="27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chenying0907 120">
                <a:extLst>
                  <a:ext uri="{FF2B5EF4-FFF2-40B4-BE49-F238E27FC236}">
                    <a16:creationId xmlns:a16="http://schemas.microsoft.com/office/drawing/2014/main" id="{A16BC39E-E59F-4294-AC89-CA130D46A8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1479" y="2819934"/>
                <a:ext cx="110115" cy="36290"/>
              </a:xfrm>
              <a:custGeom>
                <a:avLst/>
                <a:gdLst>
                  <a:gd name="T0" fmla="*/ 32 w 35"/>
                  <a:gd name="T1" fmla="*/ 1 h 10"/>
                  <a:gd name="T2" fmla="*/ 19 w 35"/>
                  <a:gd name="T3" fmla="*/ 1 h 10"/>
                  <a:gd name="T4" fmla="*/ 4 w 35"/>
                  <a:gd name="T5" fmla="*/ 2 h 10"/>
                  <a:gd name="T6" fmla="*/ 4 w 35"/>
                  <a:gd name="T7" fmla="*/ 8 h 10"/>
                  <a:gd name="T8" fmla="*/ 19 w 35"/>
                  <a:gd name="T9" fmla="*/ 9 h 10"/>
                  <a:gd name="T10" fmla="*/ 32 w 35"/>
                  <a:gd name="T11" fmla="*/ 8 h 10"/>
                  <a:gd name="T12" fmla="*/ 32 w 35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0">
                    <a:moveTo>
                      <a:pt x="32" y="1"/>
                    </a:moveTo>
                    <a:cubicBezTo>
                      <a:pt x="28" y="0"/>
                      <a:pt x="23" y="1"/>
                      <a:pt x="19" y="1"/>
                    </a:cubicBezTo>
                    <a:cubicBezTo>
                      <a:pt x="14" y="1"/>
                      <a:pt x="9" y="2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8"/>
                      <a:pt x="14" y="8"/>
                      <a:pt x="19" y="9"/>
                    </a:cubicBezTo>
                    <a:cubicBezTo>
                      <a:pt x="23" y="9"/>
                      <a:pt x="28" y="10"/>
                      <a:pt x="32" y="8"/>
                    </a:cubicBezTo>
                    <a:cubicBezTo>
                      <a:pt x="35" y="7"/>
                      <a:pt x="35" y="3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chenying0907 121">
                <a:extLst>
                  <a:ext uri="{FF2B5EF4-FFF2-40B4-BE49-F238E27FC236}">
                    <a16:creationId xmlns:a16="http://schemas.microsoft.com/office/drawing/2014/main" id="{91C84895-CBBE-4594-AFD7-B33AAE1EDF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5480" y="2814749"/>
                <a:ext cx="100744" cy="31106"/>
              </a:xfrm>
              <a:custGeom>
                <a:avLst/>
                <a:gdLst>
                  <a:gd name="T0" fmla="*/ 29 w 32"/>
                  <a:gd name="T1" fmla="*/ 1 h 9"/>
                  <a:gd name="T2" fmla="*/ 17 w 32"/>
                  <a:gd name="T3" fmla="*/ 1 h 9"/>
                  <a:gd name="T4" fmla="*/ 3 w 32"/>
                  <a:gd name="T5" fmla="*/ 2 h 9"/>
                  <a:gd name="T6" fmla="*/ 3 w 32"/>
                  <a:gd name="T7" fmla="*/ 8 h 9"/>
                  <a:gd name="T8" fmla="*/ 17 w 32"/>
                  <a:gd name="T9" fmla="*/ 8 h 9"/>
                  <a:gd name="T10" fmla="*/ 29 w 32"/>
                  <a:gd name="T11" fmla="*/ 8 h 9"/>
                  <a:gd name="T12" fmla="*/ 29 w 32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9">
                    <a:moveTo>
                      <a:pt x="29" y="1"/>
                    </a:moveTo>
                    <a:cubicBezTo>
                      <a:pt x="25" y="0"/>
                      <a:pt x="21" y="1"/>
                      <a:pt x="17" y="1"/>
                    </a:cubicBezTo>
                    <a:cubicBezTo>
                      <a:pt x="12" y="1"/>
                      <a:pt x="8" y="1"/>
                      <a:pt x="3" y="2"/>
                    </a:cubicBezTo>
                    <a:cubicBezTo>
                      <a:pt x="0" y="2"/>
                      <a:pt x="0" y="7"/>
                      <a:pt x="3" y="8"/>
                    </a:cubicBezTo>
                    <a:cubicBezTo>
                      <a:pt x="8" y="8"/>
                      <a:pt x="12" y="8"/>
                      <a:pt x="17" y="8"/>
                    </a:cubicBezTo>
                    <a:cubicBezTo>
                      <a:pt x="21" y="9"/>
                      <a:pt x="25" y="9"/>
                      <a:pt x="29" y="8"/>
                    </a:cubicBezTo>
                    <a:cubicBezTo>
                      <a:pt x="32" y="7"/>
                      <a:pt x="32" y="2"/>
                      <a:pt x="29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chenying0907 122">
                <a:extLst>
                  <a:ext uri="{FF2B5EF4-FFF2-40B4-BE49-F238E27FC236}">
                    <a16:creationId xmlns:a16="http://schemas.microsoft.com/office/drawing/2014/main" id="{C1E90057-BE9E-4374-8480-FECC62E453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6510" y="2796604"/>
                <a:ext cx="105430" cy="38883"/>
              </a:xfrm>
              <a:custGeom>
                <a:avLst/>
                <a:gdLst>
                  <a:gd name="T0" fmla="*/ 30 w 34"/>
                  <a:gd name="T1" fmla="*/ 1 h 11"/>
                  <a:gd name="T2" fmla="*/ 19 w 34"/>
                  <a:gd name="T3" fmla="*/ 3 h 11"/>
                  <a:gd name="T4" fmla="*/ 6 w 34"/>
                  <a:gd name="T5" fmla="*/ 2 h 11"/>
                  <a:gd name="T6" fmla="*/ 4 w 34"/>
                  <a:gd name="T7" fmla="*/ 9 h 11"/>
                  <a:gd name="T8" fmla="*/ 19 w 34"/>
                  <a:gd name="T9" fmla="*/ 11 h 11"/>
                  <a:gd name="T10" fmla="*/ 32 w 34"/>
                  <a:gd name="T11" fmla="*/ 7 h 11"/>
                  <a:gd name="T12" fmla="*/ 30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0" y="1"/>
                    </a:moveTo>
                    <a:cubicBezTo>
                      <a:pt x="26" y="0"/>
                      <a:pt x="23" y="2"/>
                      <a:pt x="19" y="3"/>
                    </a:cubicBezTo>
                    <a:cubicBezTo>
                      <a:pt x="15" y="3"/>
                      <a:pt x="10" y="3"/>
                      <a:pt x="6" y="2"/>
                    </a:cubicBezTo>
                    <a:cubicBezTo>
                      <a:pt x="2" y="2"/>
                      <a:pt x="0" y="7"/>
                      <a:pt x="4" y="9"/>
                    </a:cubicBezTo>
                    <a:cubicBezTo>
                      <a:pt x="9" y="10"/>
                      <a:pt x="14" y="11"/>
                      <a:pt x="19" y="11"/>
                    </a:cubicBezTo>
                    <a:cubicBezTo>
                      <a:pt x="23" y="11"/>
                      <a:pt x="29" y="11"/>
                      <a:pt x="32" y="7"/>
                    </a:cubicBezTo>
                    <a:cubicBezTo>
                      <a:pt x="34" y="5"/>
                      <a:pt x="33" y="1"/>
                      <a:pt x="30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chenying0907 123">
                <a:extLst>
                  <a:ext uri="{FF2B5EF4-FFF2-40B4-BE49-F238E27FC236}">
                    <a16:creationId xmlns:a16="http://schemas.microsoft.com/office/drawing/2014/main" id="{2C93D8E6-5CB2-4CEC-BE2B-C4B79CBF91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0510" y="2778462"/>
                <a:ext cx="110115" cy="38883"/>
              </a:xfrm>
              <a:custGeom>
                <a:avLst/>
                <a:gdLst>
                  <a:gd name="T0" fmla="*/ 32 w 35"/>
                  <a:gd name="T1" fmla="*/ 2 h 11"/>
                  <a:gd name="T2" fmla="*/ 19 w 35"/>
                  <a:gd name="T3" fmla="*/ 3 h 11"/>
                  <a:gd name="T4" fmla="*/ 3 w 35"/>
                  <a:gd name="T5" fmla="*/ 5 h 11"/>
                  <a:gd name="T6" fmla="*/ 4 w 35"/>
                  <a:gd name="T7" fmla="*/ 11 h 11"/>
                  <a:gd name="T8" fmla="*/ 20 w 35"/>
                  <a:gd name="T9" fmla="*/ 11 h 11"/>
                  <a:gd name="T10" fmla="*/ 33 w 35"/>
                  <a:gd name="T11" fmla="*/ 8 h 11"/>
                  <a:gd name="T12" fmla="*/ 32 w 35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1">
                    <a:moveTo>
                      <a:pt x="32" y="2"/>
                    </a:moveTo>
                    <a:cubicBezTo>
                      <a:pt x="28" y="0"/>
                      <a:pt x="23" y="2"/>
                      <a:pt x="19" y="3"/>
                    </a:cubicBezTo>
                    <a:cubicBezTo>
                      <a:pt x="13" y="3"/>
                      <a:pt x="8" y="4"/>
                      <a:pt x="3" y="5"/>
                    </a:cubicBezTo>
                    <a:cubicBezTo>
                      <a:pt x="0" y="6"/>
                      <a:pt x="1" y="11"/>
                      <a:pt x="4" y="11"/>
                    </a:cubicBezTo>
                    <a:cubicBezTo>
                      <a:pt x="9" y="11"/>
                      <a:pt x="14" y="11"/>
                      <a:pt x="20" y="11"/>
                    </a:cubicBezTo>
                    <a:cubicBezTo>
                      <a:pt x="24" y="10"/>
                      <a:pt x="29" y="11"/>
                      <a:pt x="33" y="8"/>
                    </a:cubicBezTo>
                    <a:cubicBezTo>
                      <a:pt x="35" y="7"/>
                      <a:pt x="35" y="3"/>
                      <a:pt x="32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chenying0907 124">
                <a:extLst>
                  <a:ext uri="{FF2B5EF4-FFF2-40B4-BE49-F238E27FC236}">
                    <a16:creationId xmlns:a16="http://schemas.microsoft.com/office/drawing/2014/main" id="{56A72192-832A-4983-B1B9-B08AB7F5E3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5139" y="2768091"/>
                <a:ext cx="86687" cy="31106"/>
              </a:xfrm>
              <a:custGeom>
                <a:avLst/>
                <a:gdLst>
                  <a:gd name="T0" fmla="*/ 26 w 28"/>
                  <a:gd name="T1" fmla="*/ 1 h 9"/>
                  <a:gd name="T2" fmla="*/ 16 w 28"/>
                  <a:gd name="T3" fmla="*/ 1 h 9"/>
                  <a:gd name="T4" fmla="*/ 4 w 28"/>
                  <a:gd name="T5" fmla="*/ 1 h 9"/>
                  <a:gd name="T6" fmla="*/ 4 w 28"/>
                  <a:gd name="T7" fmla="*/ 7 h 9"/>
                  <a:gd name="T8" fmla="*/ 16 w 28"/>
                  <a:gd name="T9" fmla="*/ 8 h 9"/>
                  <a:gd name="T10" fmla="*/ 26 w 28"/>
                  <a:gd name="T11" fmla="*/ 7 h 9"/>
                  <a:gd name="T12" fmla="*/ 26 w 28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9">
                    <a:moveTo>
                      <a:pt x="26" y="1"/>
                    </a:moveTo>
                    <a:cubicBezTo>
                      <a:pt x="23" y="0"/>
                      <a:pt x="19" y="0"/>
                      <a:pt x="16" y="1"/>
                    </a:cubicBezTo>
                    <a:cubicBezTo>
                      <a:pt x="12" y="1"/>
                      <a:pt x="8" y="1"/>
                      <a:pt x="4" y="1"/>
                    </a:cubicBezTo>
                    <a:cubicBezTo>
                      <a:pt x="0" y="1"/>
                      <a:pt x="0" y="7"/>
                      <a:pt x="4" y="7"/>
                    </a:cubicBezTo>
                    <a:cubicBezTo>
                      <a:pt x="8" y="8"/>
                      <a:pt x="12" y="8"/>
                      <a:pt x="16" y="8"/>
                    </a:cubicBezTo>
                    <a:cubicBezTo>
                      <a:pt x="19" y="8"/>
                      <a:pt x="23" y="9"/>
                      <a:pt x="26" y="7"/>
                    </a:cubicBezTo>
                    <a:cubicBezTo>
                      <a:pt x="28" y="6"/>
                      <a:pt x="28" y="2"/>
                      <a:pt x="26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chenying0907 125">
                <a:extLst>
                  <a:ext uri="{FF2B5EF4-FFF2-40B4-BE49-F238E27FC236}">
                    <a16:creationId xmlns:a16="http://schemas.microsoft.com/office/drawing/2014/main" id="{8EB38B6B-DB70-47F3-B701-82E6BE776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9299" y="3055816"/>
                <a:ext cx="93715" cy="33698"/>
              </a:xfrm>
              <a:custGeom>
                <a:avLst/>
                <a:gdLst>
                  <a:gd name="T0" fmla="*/ 26 w 30"/>
                  <a:gd name="T1" fmla="*/ 1 h 10"/>
                  <a:gd name="T2" fmla="*/ 13 w 30"/>
                  <a:gd name="T3" fmla="*/ 1 h 10"/>
                  <a:gd name="T4" fmla="*/ 2 w 30"/>
                  <a:gd name="T5" fmla="*/ 2 h 10"/>
                  <a:gd name="T6" fmla="*/ 1 w 30"/>
                  <a:gd name="T7" fmla="*/ 5 h 10"/>
                  <a:gd name="T8" fmla="*/ 13 w 30"/>
                  <a:gd name="T9" fmla="*/ 9 h 10"/>
                  <a:gd name="T10" fmla="*/ 27 w 30"/>
                  <a:gd name="T11" fmla="*/ 7 h 10"/>
                  <a:gd name="T12" fmla="*/ 26 w 30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6" y="1"/>
                    </a:moveTo>
                    <a:cubicBezTo>
                      <a:pt x="22" y="0"/>
                      <a:pt x="17" y="1"/>
                      <a:pt x="13" y="1"/>
                    </a:cubicBezTo>
                    <a:cubicBezTo>
                      <a:pt x="9" y="1"/>
                      <a:pt x="5" y="0"/>
                      <a:pt x="2" y="2"/>
                    </a:cubicBezTo>
                    <a:cubicBezTo>
                      <a:pt x="1" y="2"/>
                      <a:pt x="0" y="4"/>
                      <a:pt x="1" y="5"/>
                    </a:cubicBezTo>
                    <a:cubicBezTo>
                      <a:pt x="4" y="8"/>
                      <a:pt x="9" y="8"/>
                      <a:pt x="13" y="9"/>
                    </a:cubicBezTo>
                    <a:cubicBezTo>
                      <a:pt x="18" y="9"/>
                      <a:pt x="23" y="10"/>
                      <a:pt x="27" y="7"/>
                    </a:cubicBezTo>
                    <a:cubicBezTo>
                      <a:pt x="30" y="6"/>
                      <a:pt x="29" y="2"/>
                      <a:pt x="26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chenying0907 126">
                <a:extLst>
                  <a:ext uri="{FF2B5EF4-FFF2-40B4-BE49-F238E27FC236}">
                    <a16:creationId xmlns:a16="http://schemas.microsoft.com/office/drawing/2014/main" id="{11BFE1AA-D421-404F-A3BD-F6A36E7371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643" y="3040263"/>
                <a:ext cx="117143" cy="41474"/>
              </a:xfrm>
              <a:custGeom>
                <a:avLst/>
                <a:gdLst>
                  <a:gd name="T0" fmla="*/ 33 w 37"/>
                  <a:gd name="T1" fmla="*/ 3 h 12"/>
                  <a:gd name="T2" fmla="*/ 3 w 37"/>
                  <a:gd name="T3" fmla="*/ 6 h 12"/>
                  <a:gd name="T4" fmla="*/ 4 w 37"/>
                  <a:gd name="T5" fmla="*/ 11 h 12"/>
                  <a:gd name="T6" fmla="*/ 19 w 37"/>
                  <a:gd name="T7" fmla="*/ 10 h 12"/>
                  <a:gd name="T8" fmla="*/ 33 w 37"/>
                  <a:gd name="T9" fmla="*/ 9 h 12"/>
                  <a:gd name="T10" fmla="*/ 33 w 37"/>
                  <a:gd name="T1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2">
                    <a:moveTo>
                      <a:pt x="33" y="3"/>
                    </a:moveTo>
                    <a:cubicBezTo>
                      <a:pt x="25" y="0"/>
                      <a:pt x="11" y="4"/>
                      <a:pt x="3" y="6"/>
                    </a:cubicBezTo>
                    <a:cubicBezTo>
                      <a:pt x="0" y="7"/>
                      <a:pt x="1" y="12"/>
                      <a:pt x="4" y="11"/>
                    </a:cubicBezTo>
                    <a:cubicBezTo>
                      <a:pt x="9" y="11"/>
                      <a:pt x="14" y="10"/>
                      <a:pt x="19" y="10"/>
                    </a:cubicBezTo>
                    <a:cubicBezTo>
                      <a:pt x="24" y="10"/>
                      <a:pt x="29" y="11"/>
                      <a:pt x="33" y="9"/>
                    </a:cubicBezTo>
                    <a:cubicBezTo>
                      <a:pt x="37" y="9"/>
                      <a:pt x="36" y="4"/>
                      <a:pt x="33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chenying0907 127">
                <a:extLst>
                  <a:ext uri="{FF2B5EF4-FFF2-40B4-BE49-F238E27FC236}">
                    <a16:creationId xmlns:a16="http://schemas.microsoft.com/office/drawing/2014/main" id="{EBEFAFE3-BD38-422E-8EC1-4D76F0BD3B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9471" y="3027304"/>
                <a:ext cx="117143" cy="41474"/>
              </a:xfrm>
              <a:custGeom>
                <a:avLst/>
                <a:gdLst>
                  <a:gd name="T0" fmla="*/ 34 w 37"/>
                  <a:gd name="T1" fmla="*/ 3 h 12"/>
                  <a:gd name="T2" fmla="*/ 15 w 37"/>
                  <a:gd name="T3" fmla="*/ 1 h 12"/>
                  <a:gd name="T4" fmla="*/ 1 w 37"/>
                  <a:gd name="T5" fmla="*/ 4 h 12"/>
                  <a:gd name="T6" fmla="*/ 0 w 37"/>
                  <a:gd name="T7" fmla="*/ 8 h 12"/>
                  <a:gd name="T8" fmla="*/ 4 w 37"/>
                  <a:gd name="T9" fmla="*/ 10 h 12"/>
                  <a:gd name="T10" fmla="*/ 4 w 37"/>
                  <a:gd name="T11" fmla="*/ 10 h 12"/>
                  <a:gd name="T12" fmla="*/ 15 w 37"/>
                  <a:gd name="T13" fmla="*/ 10 h 12"/>
                  <a:gd name="T14" fmla="*/ 33 w 37"/>
                  <a:gd name="T15" fmla="*/ 10 h 12"/>
                  <a:gd name="T16" fmla="*/ 34 w 37"/>
                  <a:gd name="T17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2">
                    <a:moveTo>
                      <a:pt x="34" y="3"/>
                    </a:moveTo>
                    <a:cubicBezTo>
                      <a:pt x="28" y="0"/>
                      <a:pt x="21" y="1"/>
                      <a:pt x="15" y="1"/>
                    </a:cubicBezTo>
                    <a:cubicBezTo>
                      <a:pt x="11" y="1"/>
                      <a:pt x="4" y="1"/>
                      <a:pt x="1" y="4"/>
                    </a:cubicBezTo>
                    <a:cubicBezTo>
                      <a:pt x="0" y="5"/>
                      <a:pt x="0" y="7"/>
                      <a:pt x="0" y="8"/>
                    </a:cubicBezTo>
                    <a:cubicBezTo>
                      <a:pt x="1" y="10"/>
                      <a:pt x="2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8" y="10"/>
                      <a:pt x="12" y="10"/>
                      <a:pt x="15" y="10"/>
                    </a:cubicBezTo>
                    <a:cubicBezTo>
                      <a:pt x="21" y="11"/>
                      <a:pt x="28" y="12"/>
                      <a:pt x="33" y="10"/>
                    </a:cubicBezTo>
                    <a:cubicBezTo>
                      <a:pt x="36" y="9"/>
                      <a:pt x="37" y="5"/>
                      <a:pt x="34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chenying0907 128">
                <a:extLst>
                  <a:ext uri="{FF2B5EF4-FFF2-40B4-BE49-F238E27FC236}">
                    <a16:creationId xmlns:a16="http://schemas.microsoft.com/office/drawing/2014/main" id="{AEED931E-514F-42BD-BDD8-1ED5DE97F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7529" y="3027304"/>
                <a:ext cx="107772" cy="38883"/>
              </a:xfrm>
              <a:custGeom>
                <a:avLst/>
                <a:gdLst>
                  <a:gd name="T0" fmla="*/ 31 w 34"/>
                  <a:gd name="T1" fmla="*/ 3 h 11"/>
                  <a:gd name="T2" fmla="*/ 19 w 34"/>
                  <a:gd name="T3" fmla="*/ 1 h 11"/>
                  <a:gd name="T4" fmla="*/ 5 w 34"/>
                  <a:gd name="T5" fmla="*/ 0 h 11"/>
                  <a:gd name="T6" fmla="*/ 4 w 34"/>
                  <a:gd name="T7" fmla="*/ 6 h 11"/>
                  <a:gd name="T8" fmla="*/ 18 w 34"/>
                  <a:gd name="T9" fmla="*/ 9 h 11"/>
                  <a:gd name="T10" fmla="*/ 30 w 34"/>
                  <a:gd name="T11" fmla="*/ 9 h 11"/>
                  <a:gd name="T12" fmla="*/ 31 w 34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1" y="3"/>
                    </a:moveTo>
                    <a:cubicBezTo>
                      <a:pt x="27" y="1"/>
                      <a:pt x="23" y="1"/>
                      <a:pt x="19" y="1"/>
                    </a:cubicBezTo>
                    <a:cubicBezTo>
                      <a:pt x="14" y="1"/>
                      <a:pt x="10" y="0"/>
                      <a:pt x="5" y="0"/>
                    </a:cubicBezTo>
                    <a:cubicBezTo>
                      <a:pt x="1" y="0"/>
                      <a:pt x="0" y="6"/>
                      <a:pt x="4" y="6"/>
                    </a:cubicBezTo>
                    <a:cubicBezTo>
                      <a:pt x="9" y="7"/>
                      <a:pt x="13" y="8"/>
                      <a:pt x="18" y="9"/>
                    </a:cubicBezTo>
                    <a:cubicBezTo>
                      <a:pt x="22" y="9"/>
                      <a:pt x="26" y="11"/>
                      <a:pt x="30" y="9"/>
                    </a:cubicBezTo>
                    <a:cubicBezTo>
                      <a:pt x="33" y="9"/>
                      <a:pt x="34" y="4"/>
                      <a:pt x="31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chenying0907 129">
                <a:extLst>
                  <a:ext uri="{FF2B5EF4-FFF2-40B4-BE49-F238E27FC236}">
                    <a16:creationId xmlns:a16="http://schemas.microsoft.com/office/drawing/2014/main" id="{2EFC26F3-2FBA-4B1D-A4C4-AFF72C7266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7930" y="3011751"/>
                <a:ext cx="93715" cy="38883"/>
              </a:xfrm>
              <a:custGeom>
                <a:avLst/>
                <a:gdLst>
                  <a:gd name="T0" fmla="*/ 27 w 30"/>
                  <a:gd name="T1" fmla="*/ 2 h 11"/>
                  <a:gd name="T2" fmla="*/ 13 w 30"/>
                  <a:gd name="T3" fmla="*/ 2 h 11"/>
                  <a:gd name="T4" fmla="*/ 0 w 30"/>
                  <a:gd name="T5" fmla="*/ 4 h 11"/>
                  <a:gd name="T6" fmla="*/ 0 w 30"/>
                  <a:gd name="T7" fmla="*/ 7 h 11"/>
                  <a:gd name="T8" fmla="*/ 13 w 30"/>
                  <a:gd name="T9" fmla="*/ 9 h 11"/>
                  <a:gd name="T10" fmla="*/ 27 w 30"/>
                  <a:gd name="T11" fmla="*/ 8 h 11"/>
                  <a:gd name="T12" fmla="*/ 27 w 30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27" y="2"/>
                    </a:moveTo>
                    <a:cubicBezTo>
                      <a:pt x="23" y="0"/>
                      <a:pt x="18" y="1"/>
                      <a:pt x="13" y="2"/>
                    </a:cubicBezTo>
                    <a:cubicBezTo>
                      <a:pt x="9" y="2"/>
                      <a:pt x="4" y="2"/>
                      <a:pt x="0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4" y="9"/>
                      <a:pt x="9" y="9"/>
                      <a:pt x="13" y="9"/>
                    </a:cubicBezTo>
                    <a:cubicBezTo>
                      <a:pt x="18" y="10"/>
                      <a:pt x="23" y="11"/>
                      <a:pt x="27" y="8"/>
                    </a:cubicBezTo>
                    <a:cubicBezTo>
                      <a:pt x="30" y="7"/>
                      <a:pt x="30" y="4"/>
                      <a:pt x="27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chenying0907 130">
                <a:extLst>
                  <a:ext uri="{FF2B5EF4-FFF2-40B4-BE49-F238E27FC236}">
                    <a16:creationId xmlns:a16="http://schemas.microsoft.com/office/drawing/2014/main" id="{8E6DE54B-BC96-4BB1-B3C5-62DF80A7F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0674" y="3006567"/>
                <a:ext cx="93715" cy="38883"/>
              </a:xfrm>
              <a:custGeom>
                <a:avLst/>
                <a:gdLst>
                  <a:gd name="T0" fmla="*/ 27 w 30"/>
                  <a:gd name="T1" fmla="*/ 1 h 11"/>
                  <a:gd name="T2" fmla="*/ 12 w 30"/>
                  <a:gd name="T3" fmla="*/ 1 h 11"/>
                  <a:gd name="T4" fmla="*/ 6 w 30"/>
                  <a:gd name="T5" fmla="*/ 2 h 11"/>
                  <a:gd name="T6" fmla="*/ 1 w 30"/>
                  <a:gd name="T7" fmla="*/ 4 h 11"/>
                  <a:gd name="T8" fmla="*/ 1 w 30"/>
                  <a:gd name="T9" fmla="*/ 6 h 11"/>
                  <a:gd name="T10" fmla="*/ 6 w 30"/>
                  <a:gd name="T11" fmla="*/ 8 h 11"/>
                  <a:gd name="T12" fmla="*/ 12 w 30"/>
                  <a:gd name="T13" fmla="*/ 9 h 11"/>
                  <a:gd name="T14" fmla="*/ 27 w 30"/>
                  <a:gd name="T15" fmla="*/ 9 h 11"/>
                  <a:gd name="T16" fmla="*/ 27 w 30"/>
                  <a:gd name="T17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11">
                    <a:moveTo>
                      <a:pt x="27" y="1"/>
                    </a:moveTo>
                    <a:cubicBezTo>
                      <a:pt x="22" y="0"/>
                      <a:pt x="17" y="1"/>
                      <a:pt x="12" y="1"/>
                    </a:cubicBezTo>
                    <a:cubicBezTo>
                      <a:pt x="10" y="2"/>
                      <a:pt x="8" y="2"/>
                      <a:pt x="6" y="2"/>
                    </a:cubicBezTo>
                    <a:cubicBezTo>
                      <a:pt x="3" y="2"/>
                      <a:pt x="3" y="3"/>
                      <a:pt x="1" y="4"/>
                    </a:cubicBezTo>
                    <a:cubicBezTo>
                      <a:pt x="0" y="5"/>
                      <a:pt x="0" y="6"/>
                      <a:pt x="1" y="6"/>
                    </a:cubicBezTo>
                    <a:cubicBezTo>
                      <a:pt x="3" y="7"/>
                      <a:pt x="3" y="8"/>
                      <a:pt x="6" y="8"/>
                    </a:cubicBezTo>
                    <a:cubicBezTo>
                      <a:pt x="8" y="9"/>
                      <a:pt x="10" y="9"/>
                      <a:pt x="12" y="9"/>
                    </a:cubicBezTo>
                    <a:cubicBezTo>
                      <a:pt x="17" y="9"/>
                      <a:pt x="22" y="11"/>
                      <a:pt x="27" y="9"/>
                    </a:cubicBezTo>
                    <a:cubicBezTo>
                      <a:pt x="30" y="8"/>
                      <a:pt x="30" y="3"/>
                      <a:pt x="27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chenying0907 131">
                <a:extLst>
                  <a:ext uri="{FF2B5EF4-FFF2-40B4-BE49-F238E27FC236}">
                    <a16:creationId xmlns:a16="http://schemas.microsoft.com/office/drawing/2014/main" id="{76066C17-7D6F-4F1E-B559-65B4756969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7645" y="2991014"/>
                <a:ext cx="126515" cy="38883"/>
              </a:xfrm>
              <a:custGeom>
                <a:avLst/>
                <a:gdLst>
                  <a:gd name="T0" fmla="*/ 37 w 40"/>
                  <a:gd name="T1" fmla="*/ 4 h 11"/>
                  <a:gd name="T2" fmla="*/ 21 w 40"/>
                  <a:gd name="T3" fmla="*/ 0 h 11"/>
                  <a:gd name="T4" fmla="*/ 4 w 40"/>
                  <a:gd name="T5" fmla="*/ 2 h 11"/>
                  <a:gd name="T6" fmla="*/ 4 w 40"/>
                  <a:gd name="T7" fmla="*/ 8 h 11"/>
                  <a:gd name="T8" fmla="*/ 21 w 40"/>
                  <a:gd name="T9" fmla="*/ 9 h 11"/>
                  <a:gd name="T10" fmla="*/ 37 w 40"/>
                  <a:gd name="T11" fmla="*/ 10 h 11"/>
                  <a:gd name="T12" fmla="*/ 37 w 4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1">
                    <a:moveTo>
                      <a:pt x="37" y="4"/>
                    </a:moveTo>
                    <a:cubicBezTo>
                      <a:pt x="33" y="1"/>
                      <a:pt x="26" y="1"/>
                      <a:pt x="21" y="0"/>
                    </a:cubicBezTo>
                    <a:cubicBezTo>
                      <a:pt x="15" y="0"/>
                      <a:pt x="9" y="1"/>
                      <a:pt x="4" y="2"/>
                    </a:cubicBezTo>
                    <a:cubicBezTo>
                      <a:pt x="0" y="2"/>
                      <a:pt x="1" y="8"/>
                      <a:pt x="4" y="8"/>
                    </a:cubicBezTo>
                    <a:cubicBezTo>
                      <a:pt x="10" y="8"/>
                      <a:pt x="16" y="8"/>
                      <a:pt x="21" y="9"/>
                    </a:cubicBezTo>
                    <a:cubicBezTo>
                      <a:pt x="26" y="9"/>
                      <a:pt x="31" y="11"/>
                      <a:pt x="37" y="10"/>
                    </a:cubicBezTo>
                    <a:cubicBezTo>
                      <a:pt x="40" y="9"/>
                      <a:pt x="40" y="5"/>
                      <a:pt x="37" y="4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chenying0907 132">
                <a:extLst>
                  <a:ext uri="{FF2B5EF4-FFF2-40B4-BE49-F238E27FC236}">
                    <a16:creationId xmlns:a16="http://schemas.microsoft.com/office/drawing/2014/main" id="{5EEE305D-670A-48BF-9690-8BB47ECFC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74446" y="2998789"/>
                <a:ext cx="112458" cy="38883"/>
              </a:xfrm>
              <a:custGeom>
                <a:avLst/>
                <a:gdLst>
                  <a:gd name="T0" fmla="*/ 33 w 36"/>
                  <a:gd name="T1" fmla="*/ 2 h 11"/>
                  <a:gd name="T2" fmla="*/ 19 w 36"/>
                  <a:gd name="T3" fmla="*/ 1 h 11"/>
                  <a:gd name="T4" fmla="*/ 4 w 36"/>
                  <a:gd name="T5" fmla="*/ 4 h 11"/>
                  <a:gd name="T6" fmla="*/ 5 w 36"/>
                  <a:gd name="T7" fmla="*/ 10 h 11"/>
                  <a:gd name="T8" fmla="*/ 20 w 36"/>
                  <a:gd name="T9" fmla="*/ 9 h 11"/>
                  <a:gd name="T10" fmla="*/ 32 w 36"/>
                  <a:gd name="T11" fmla="*/ 9 h 11"/>
                  <a:gd name="T12" fmla="*/ 33 w 36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1">
                    <a:moveTo>
                      <a:pt x="33" y="2"/>
                    </a:moveTo>
                    <a:cubicBezTo>
                      <a:pt x="29" y="0"/>
                      <a:pt x="24" y="0"/>
                      <a:pt x="19" y="1"/>
                    </a:cubicBezTo>
                    <a:cubicBezTo>
                      <a:pt x="14" y="1"/>
                      <a:pt x="9" y="2"/>
                      <a:pt x="4" y="4"/>
                    </a:cubicBezTo>
                    <a:cubicBezTo>
                      <a:pt x="0" y="5"/>
                      <a:pt x="2" y="11"/>
                      <a:pt x="5" y="10"/>
                    </a:cubicBezTo>
                    <a:cubicBezTo>
                      <a:pt x="10" y="9"/>
                      <a:pt x="15" y="9"/>
                      <a:pt x="20" y="9"/>
                    </a:cubicBezTo>
                    <a:cubicBezTo>
                      <a:pt x="24" y="9"/>
                      <a:pt x="28" y="10"/>
                      <a:pt x="32" y="9"/>
                    </a:cubicBezTo>
                    <a:cubicBezTo>
                      <a:pt x="35" y="8"/>
                      <a:pt x="36" y="4"/>
                      <a:pt x="33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chenying0907 133">
                <a:extLst>
                  <a:ext uri="{FF2B5EF4-FFF2-40B4-BE49-F238E27FC236}">
                    <a16:creationId xmlns:a16="http://schemas.microsoft.com/office/drawing/2014/main" id="{912E86D2-5A52-4A24-8F40-A8C93FD5C3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3590" y="3009158"/>
                <a:ext cx="110115" cy="41474"/>
              </a:xfrm>
              <a:custGeom>
                <a:avLst/>
                <a:gdLst>
                  <a:gd name="T0" fmla="*/ 32 w 35"/>
                  <a:gd name="T1" fmla="*/ 4 h 12"/>
                  <a:gd name="T2" fmla="*/ 16 w 35"/>
                  <a:gd name="T3" fmla="*/ 1 h 12"/>
                  <a:gd name="T4" fmla="*/ 1 w 35"/>
                  <a:gd name="T5" fmla="*/ 3 h 12"/>
                  <a:gd name="T6" fmla="*/ 1 w 35"/>
                  <a:gd name="T7" fmla="*/ 5 h 12"/>
                  <a:gd name="T8" fmla="*/ 14 w 35"/>
                  <a:gd name="T9" fmla="*/ 9 h 12"/>
                  <a:gd name="T10" fmla="*/ 32 w 35"/>
                  <a:gd name="T11" fmla="*/ 10 h 12"/>
                  <a:gd name="T12" fmla="*/ 32 w 35"/>
                  <a:gd name="T1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2">
                    <a:moveTo>
                      <a:pt x="32" y="4"/>
                    </a:moveTo>
                    <a:cubicBezTo>
                      <a:pt x="28" y="1"/>
                      <a:pt x="22" y="2"/>
                      <a:pt x="16" y="1"/>
                    </a:cubicBezTo>
                    <a:cubicBezTo>
                      <a:pt x="11" y="1"/>
                      <a:pt x="5" y="0"/>
                      <a:pt x="1" y="3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4" y="9"/>
                      <a:pt x="9" y="8"/>
                      <a:pt x="14" y="9"/>
                    </a:cubicBezTo>
                    <a:cubicBezTo>
                      <a:pt x="20" y="10"/>
                      <a:pt x="26" y="12"/>
                      <a:pt x="32" y="10"/>
                    </a:cubicBezTo>
                    <a:cubicBezTo>
                      <a:pt x="34" y="9"/>
                      <a:pt x="35" y="5"/>
                      <a:pt x="32" y="4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chenying0907 134">
                <a:extLst>
                  <a:ext uri="{FF2B5EF4-FFF2-40B4-BE49-F238E27FC236}">
                    <a16:creationId xmlns:a16="http://schemas.microsoft.com/office/drawing/2014/main" id="{967B08A2-3EB2-4C57-AEFF-3F3E1C7F1B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6962" y="3001382"/>
                <a:ext cx="107772" cy="31106"/>
              </a:xfrm>
              <a:custGeom>
                <a:avLst/>
                <a:gdLst>
                  <a:gd name="T0" fmla="*/ 33 w 34"/>
                  <a:gd name="T1" fmla="*/ 3 h 9"/>
                  <a:gd name="T2" fmla="*/ 19 w 34"/>
                  <a:gd name="T3" fmla="*/ 2 h 9"/>
                  <a:gd name="T4" fmla="*/ 2 w 34"/>
                  <a:gd name="T5" fmla="*/ 3 h 9"/>
                  <a:gd name="T6" fmla="*/ 2 w 34"/>
                  <a:gd name="T7" fmla="*/ 7 h 9"/>
                  <a:gd name="T8" fmla="*/ 19 w 34"/>
                  <a:gd name="T9" fmla="*/ 8 h 9"/>
                  <a:gd name="T10" fmla="*/ 33 w 34"/>
                  <a:gd name="T11" fmla="*/ 7 h 9"/>
                  <a:gd name="T12" fmla="*/ 33 w 34"/>
                  <a:gd name="T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9">
                    <a:moveTo>
                      <a:pt x="33" y="3"/>
                    </a:moveTo>
                    <a:cubicBezTo>
                      <a:pt x="28" y="0"/>
                      <a:pt x="24" y="1"/>
                      <a:pt x="19" y="2"/>
                    </a:cubicBezTo>
                    <a:cubicBezTo>
                      <a:pt x="14" y="2"/>
                      <a:pt x="8" y="2"/>
                      <a:pt x="2" y="3"/>
                    </a:cubicBezTo>
                    <a:cubicBezTo>
                      <a:pt x="0" y="3"/>
                      <a:pt x="0" y="7"/>
                      <a:pt x="2" y="7"/>
                    </a:cubicBezTo>
                    <a:cubicBezTo>
                      <a:pt x="8" y="8"/>
                      <a:pt x="14" y="8"/>
                      <a:pt x="19" y="8"/>
                    </a:cubicBezTo>
                    <a:cubicBezTo>
                      <a:pt x="24" y="9"/>
                      <a:pt x="28" y="9"/>
                      <a:pt x="33" y="7"/>
                    </a:cubicBezTo>
                    <a:cubicBezTo>
                      <a:pt x="34" y="6"/>
                      <a:pt x="34" y="4"/>
                      <a:pt x="33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chenying0907 135">
                <a:extLst>
                  <a:ext uri="{FF2B5EF4-FFF2-40B4-BE49-F238E27FC236}">
                    <a16:creationId xmlns:a16="http://schemas.microsoft.com/office/drawing/2014/main" id="{05F90376-FC97-406D-AEA1-EFDB4217CE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0963" y="2998789"/>
                <a:ext cx="121829" cy="38883"/>
              </a:xfrm>
              <a:custGeom>
                <a:avLst/>
                <a:gdLst>
                  <a:gd name="T0" fmla="*/ 36 w 39"/>
                  <a:gd name="T1" fmla="*/ 2 h 11"/>
                  <a:gd name="T2" fmla="*/ 22 w 39"/>
                  <a:gd name="T3" fmla="*/ 2 h 11"/>
                  <a:gd name="T4" fmla="*/ 4 w 39"/>
                  <a:gd name="T5" fmla="*/ 0 h 11"/>
                  <a:gd name="T6" fmla="*/ 3 w 39"/>
                  <a:gd name="T7" fmla="*/ 6 h 11"/>
                  <a:gd name="T8" fmla="*/ 36 w 39"/>
                  <a:gd name="T9" fmla="*/ 8 h 11"/>
                  <a:gd name="T10" fmla="*/ 36 w 39"/>
                  <a:gd name="T1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11">
                    <a:moveTo>
                      <a:pt x="36" y="2"/>
                    </a:moveTo>
                    <a:cubicBezTo>
                      <a:pt x="31" y="1"/>
                      <a:pt x="26" y="2"/>
                      <a:pt x="22" y="2"/>
                    </a:cubicBezTo>
                    <a:cubicBezTo>
                      <a:pt x="16" y="2"/>
                      <a:pt x="10" y="1"/>
                      <a:pt x="4" y="0"/>
                    </a:cubicBezTo>
                    <a:cubicBezTo>
                      <a:pt x="1" y="0"/>
                      <a:pt x="0" y="5"/>
                      <a:pt x="3" y="6"/>
                    </a:cubicBezTo>
                    <a:cubicBezTo>
                      <a:pt x="13" y="9"/>
                      <a:pt x="26" y="11"/>
                      <a:pt x="36" y="8"/>
                    </a:cubicBezTo>
                    <a:cubicBezTo>
                      <a:pt x="39" y="7"/>
                      <a:pt x="39" y="2"/>
                      <a:pt x="36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chenying0907 136">
                <a:extLst>
                  <a:ext uri="{FF2B5EF4-FFF2-40B4-BE49-F238E27FC236}">
                    <a16:creationId xmlns:a16="http://schemas.microsoft.com/office/drawing/2014/main" id="{CAB07613-BEA7-421D-86D8-0787B2D01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1991" y="3001382"/>
                <a:ext cx="100744" cy="36290"/>
              </a:xfrm>
              <a:custGeom>
                <a:avLst/>
                <a:gdLst>
                  <a:gd name="T0" fmla="*/ 28 w 32"/>
                  <a:gd name="T1" fmla="*/ 1 h 10"/>
                  <a:gd name="T2" fmla="*/ 15 w 32"/>
                  <a:gd name="T3" fmla="*/ 2 h 10"/>
                  <a:gd name="T4" fmla="*/ 3 w 32"/>
                  <a:gd name="T5" fmla="*/ 4 h 10"/>
                  <a:gd name="T6" fmla="*/ 3 w 32"/>
                  <a:gd name="T7" fmla="*/ 9 h 10"/>
                  <a:gd name="T8" fmla="*/ 29 w 32"/>
                  <a:gd name="T9" fmla="*/ 7 h 10"/>
                  <a:gd name="T10" fmla="*/ 28 w 32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0">
                    <a:moveTo>
                      <a:pt x="28" y="1"/>
                    </a:moveTo>
                    <a:cubicBezTo>
                      <a:pt x="24" y="0"/>
                      <a:pt x="20" y="1"/>
                      <a:pt x="15" y="2"/>
                    </a:cubicBezTo>
                    <a:cubicBezTo>
                      <a:pt x="11" y="3"/>
                      <a:pt x="7" y="3"/>
                      <a:pt x="3" y="4"/>
                    </a:cubicBezTo>
                    <a:cubicBezTo>
                      <a:pt x="0" y="5"/>
                      <a:pt x="0" y="9"/>
                      <a:pt x="3" y="9"/>
                    </a:cubicBezTo>
                    <a:cubicBezTo>
                      <a:pt x="11" y="10"/>
                      <a:pt x="21" y="10"/>
                      <a:pt x="29" y="7"/>
                    </a:cubicBezTo>
                    <a:cubicBezTo>
                      <a:pt x="32" y="6"/>
                      <a:pt x="31" y="1"/>
                      <a:pt x="28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chenying0907 137">
                <a:extLst>
                  <a:ext uri="{FF2B5EF4-FFF2-40B4-BE49-F238E27FC236}">
                    <a16:creationId xmlns:a16="http://schemas.microsoft.com/office/drawing/2014/main" id="{7EF17146-6535-4C49-93C7-8056163F51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5363" y="3006567"/>
                <a:ext cx="100744" cy="33698"/>
              </a:xfrm>
              <a:custGeom>
                <a:avLst/>
                <a:gdLst>
                  <a:gd name="T0" fmla="*/ 30 w 32"/>
                  <a:gd name="T1" fmla="*/ 2 h 10"/>
                  <a:gd name="T2" fmla="*/ 18 w 32"/>
                  <a:gd name="T3" fmla="*/ 1 h 10"/>
                  <a:gd name="T4" fmla="*/ 4 w 32"/>
                  <a:gd name="T5" fmla="*/ 2 h 10"/>
                  <a:gd name="T6" fmla="*/ 4 w 32"/>
                  <a:gd name="T7" fmla="*/ 8 h 10"/>
                  <a:gd name="T8" fmla="*/ 18 w 32"/>
                  <a:gd name="T9" fmla="*/ 9 h 10"/>
                  <a:gd name="T10" fmla="*/ 30 w 32"/>
                  <a:gd name="T11" fmla="*/ 8 h 10"/>
                  <a:gd name="T12" fmla="*/ 30 w 32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0">
                    <a:moveTo>
                      <a:pt x="30" y="2"/>
                    </a:moveTo>
                    <a:cubicBezTo>
                      <a:pt x="26" y="0"/>
                      <a:pt x="22" y="1"/>
                      <a:pt x="18" y="1"/>
                    </a:cubicBezTo>
                    <a:cubicBezTo>
                      <a:pt x="13" y="2"/>
                      <a:pt x="9" y="2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8"/>
                      <a:pt x="13" y="9"/>
                      <a:pt x="18" y="9"/>
                    </a:cubicBezTo>
                    <a:cubicBezTo>
                      <a:pt x="22" y="9"/>
                      <a:pt x="26" y="10"/>
                      <a:pt x="30" y="8"/>
                    </a:cubicBezTo>
                    <a:cubicBezTo>
                      <a:pt x="32" y="7"/>
                      <a:pt x="32" y="4"/>
                      <a:pt x="30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chenying0907 138">
                <a:extLst>
                  <a:ext uri="{FF2B5EF4-FFF2-40B4-BE49-F238E27FC236}">
                    <a16:creationId xmlns:a16="http://schemas.microsoft.com/office/drawing/2014/main" id="{53F6D746-4A83-46FD-825D-9F7559445B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1708" y="2996198"/>
                <a:ext cx="112458" cy="44067"/>
              </a:xfrm>
              <a:custGeom>
                <a:avLst/>
                <a:gdLst>
                  <a:gd name="T0" fmla="*/ 31 w 36"/>
                  <a:gd name="T1" fmla="*/ 0 h 13"/>
                  <a:gd name="T2" fmla="*/ 18 w 36"/>
                  <a:gd name="T3" fmla="*/ 3 h 13"/>
                  <a:gd name="T4" fmla="*/ 5 w 36"/>
                  <a:gd name="T5" fmla="*/ 2 h 13"/>
                  <a:gd name="T6" fmla="*/ 3 w 36"/>
                  <a:gd name="T7" fmla="*/ 6 h 13"/>
                  <a:gd name="T8" fmla="*/ 33 w 36"/>
                  <a:gd name="T9" fmla="*/ 7 h 13"/>
                  <a:gd name="T10" fmla="*/ 31 w 36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13">
                    <a:moveTo>
                      <a:pt x="31" y="0"/>
                    </a:moveTo>
                    <a:cubicBezTo>
                      <a:pt x="27" y="1"/>
                      <a:pt x="23" y="3"/>
                      <a:pt x="18" y="3"/>
                    </a:cubicBezTo>
                    <a:cubicBezTo>
                      <a:pt x="14" y="3"/>
                      <a:pt x="9" y="3"/>
                      <a:pt x="5" y="2"/>
                    </a:cubicBezTo>
                    <a:cubicBezTo>
                      <a:pt x="2" y="2"/>
                      <a:pt x="0" y="5"/>
                      <a:pt x="3" y="6"/>
                    </a:cubicBezTo>
                    <a:cubicBezTo>
                      <a:pt x="11" y="10"/>
                      <a:pt x="25" y="13"/>
                      <a:pt x="33" y="7"/>
                    </a:cubicBezTo>
                    <a:cubicBezTo>
                      <a:pt x="36" y="5"/>
                      <a:pt x="35" y="0"/>
                      <a:pt x="31" y="0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28" name="PA_chenying0907 5">
            <a:extLst>
              <a:ext uri="{FF2B5EF4-FFF2-40B4-BE49-F238E27FC236}">
                <a16:creationId xmlns:a16="http://schemas.microsoft.com/office/drawing/2014/main" id="{AD416B68-9B87-4B3F-A386-6A1009B48F86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638350" y="4316328"/>
            <a:ext cx="2304256" cy="569807"/>
            <a:chOff x="3659868" y="841828"/>
            <a:chExt cx="4540704" cy="1074057"/>
          </a:xfrm>
        </p:grpSpPr>
        <p:sp>
          <p:nvSpPr>
            <p:cNvPr id="129" name="任意多边形 6">
              <a:extLst>
                <a:ext uri="{FF2B5EF4-FFF2-40B4-BE49-F238E27FC236}">
                  <a16:creationId xmlns:a16="http://schemas.microsoft.com/office/drawing/2014/main" id="{5BD675BE-F9B8-479C-8A3C-013963CB976C}"/>
                </a:ext>
              </a:extLst>
            </p:cNvPr>
            <p:cNvSpPr/>
            <p:nvPr/>
          </p:nvSpPr>
          <p:spPr>
            <a:xfrm>
              <a:off x="4311651" y="1082675"/>
              <a:ext cx="3025775" cy="809625"/>
            </a:xfrm>
            <a:custGeom>
              <a:avLst/>
              <a:gdLst>
                <a:gd name="connsiteX0" fmla="*/ 22225 w 3025775"/>
                <a:gd name="connsiteY0" fmla="*/ 34925 h 809625"/>
                <a:gd name="connsiteX1" fmla="*/ 0 w 3025775"/>
                <a:gd name="connsiteY1" fmla="*/ 581025 h 809625"/>
                <a:gd name="connsiteX2" fmla="*/ 3175 w 3025775"/>
                <a:gd name="connsiteY2" fmla="*/ 762000 h 809625"/>
                <a:gd name="connsiteX3" fmla="*/ 63500 w 3025775"/>
                <a:gd name="connsiteY3" fmla="*/ 809625 h 809625"/>
                <a:gd name="connsiteX4" fmla="*/ 2936875 w 3025775"/>
                <a:gd name="connsiteY4" fmla="*/ 752475 h 809625"/>
                <a:gd name="connsiteX5" fmla="*/ 3022600 w 3025775"/>
                <a:gd name="connsiteY5" fmla="*/ 717550 h 809625"/>
                <a:gd name="connsiteX6" fmla="*/ 3025775 w 3025775"/>
                <a:gd name="connsiteY6" fmla="*/ 660400 h 809625"/>
                <a:gd name="connsiteX7" fmla="*/ 3003550 w 3025775"/>
                <a:gd name="connsiteY7" fmla="*/ 50800 h 809625"/>
                <a:gd name="connsiteX8" fmla="*/ 2946400 w 3025775"/>
                <a:gd name="connsiteY8" fmla="*/ 9525 h 809625"/>
                <a:gd name="connsiteX9" fmla="*/ 2419350 w 3025775"/>
                <a:gd name="connsiteY9" fmla="*/ 0 h 809625"/>
                <a:gd name="connsiteX10" fmla="*/ 22225 w 3025775"/>
                <a:gd name="connsiteY10" fmla="*/ 34925 h 80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25775" h="809625">
                  <a:moveTo>
                    <a:pt x="22225" y="34925"/>
                  </a:moveTo>
                  <a:lnTo>
                    <a:pt x="0" y="581025"/>
                  </a:lnTo>
                  <a:cubicBezTo>
                    <a:pt x="1058" y="641350"/>
                    <a:pt x="2117" y="701675"/>
                    <a:pt x="3175" y="762000"/>
                  </a:cubicBezTo>
                  <a:lnTo>
                    <a:pt x="63500" y="809625"/>
                  </a:lnTo>
                  <a:lnTo>
                    <a:pt x="2936875" y="752475"/>
                  </a:lnTo>
                  <a:lnTo>
                    <a:pt x="3022600" y="717550"/>
                  </a:lnTo>
                  <a:lnTo>
                    <a:pt x="3025775" y="660400"/>
                  </a:lnTo>
                  <a:lnTo>
                    <a:pt x="3003550" y="50800"/>
                  </a:lnTo>
                  <a:lnTo>
                    <a:pt x="2946400" y="9525"/>
                  </a:lnTo>
                  <a:lnTo>
                    <a:pt x="2419350" y="0"/>
                  </a:lnTo>
                  <a:lnTo>
                    <a:pt x="22225" y="3492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</a:rPr>
                <a:t>System Test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30" name="chenying0907 7">
              <a:extLst>
                <a:ext uri="{FF2B5EF4-FFF2-40B4-BE49-F238E27FC236}">
                  <a16:creationId xmlns:a16="http://schemas.microsoft.com/office/drawing/2014/main" id="{93877E01-89A9-42CB-9654-D60B64685CA7}"/>
                </a:ext>
              </a:extLst>
            </p:cNvPr>
            <p:cNvGrpSpPr/>
            <p:nvPr/>
          </p:nvGrpSpPr>
          <p:grpSpPr>
            <a:xfrm>
              <a:off x="3659868" y="841828"/>
              <a:ext cx="4540704" cy="1074057"/>
              <a:chOff x="4429125" y="2685143"/>
              <a:chExt cx="4118758" cy="1182009"/>
            </a:xfrm>
          </p:grpSpPr>
          <p:sp>
            <p:nvSpPr>
              <p:cNvPr id="131" name="chenying0907 92">
                <a:extLst>
                  <a:ext uri="{FF2B5EF4-FFF2-40B4-BE49-F238E27FC236}">
                    <a16:creationId xmlns:a16="http://schemas.microsoft.com/office/drawing/2014/main" id="{6329CAD9-DC1B-459D-9A61-1A3C4E5195D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29125" y="2685143"/>
                <a:ext cx="4118758" cy="1182009"/>
              </a:xfrm>
              <a:custGeom>
                <a:avLst/>
                <a:gdLst>
                  <a:gd name="T0" fmla="*/ 1235 w 1305"/>
                  <a:gd name="T1" fmla="*/ 116 h 339"/>
                  <a:gd name="T2" fmla="*/ 1299 w 1305"/>
                  <a:gd name="T3" fmla="*/ 11 h 339"/>
                  <a:gd name="T4" fmla="*/ 868 w 1305"/>
                  <a:gd name="T5" fmla="*/ 14 h 339"/>
                  <a:gd name="T6" fmla="*/ 862 w 1305"/>
                  <a:gd name="T7" fmla="*/ 70 h 339"/>
                  <a:gd name="T8" fmla="*/ 408 w 1305"/>
                  <a:gd name="T9" fmla="*/ 31 h 339"/>
                  <a:gd name="T10" fmla="*/ 1 w 1305"/>
                  <a:gd name="T11" fmla="*/ 36 h 339"/>
                  <a:gd name="T12" fmla="*/ 20 w 1305"/>
                  <a:gd name="T13" fmla="*/ 231 h 339"/>
                  <a:gd name="T14" fmla="*/ 174 w 1305"/>
                  <a:gd name="T15" fmla="*/ 250 h 339"/>
                  <a:gd name="T16" fmla="*/ 61 w 1305"/>
                  <a:gd name="T17" fmla="*/ 177 h 339"/>
                  <a:gd name="T18" fmla="*/ 45 w 1305"/>
                  <a:gd name="T19" fmla="*/ 90 h 339"/>
                  <a:gd name="T20" fmla="*/ 44 w 1305"/>
                  <a:gd name="T21" fmla="*/ 40 h 339"/>
                  <a:gd name="T22" fmla="*/ 14 w 1305"/>
                  <a:gd name="T23" fmla="*/ 37 h 339"/>
                  <a:gd name="T24" fmla="*/ 189 w 1305"/>
                  <a:gd name="T25" fmla="*/ 89 h 339"/>
                  <a:gd name="T26" fmla="*/ 199 w 1305"/>
                  <a:gd name="T27" fmla="*/ 335 h 339"/>
                  <a:gd name="T28" fmla="*/ 778 w 1305"/>
                  <a:gd name="T29" fmla="*/ 327 h 339"/>
                  <a:gd name="T30" fmla="*/ 1061 w 1305"/>
                  <a:gd name="T31" fmla="*/ 273 h 339"/>
                  <a:gd name="T32" fmla="*/ 1076 w 1305"/>
                  <a:gd name="T33" fmla="*/ 231 h 339"/>
                  <a:gd name="T34" fmla="*/ 1299 w 1305"/>
                  <a:gd name="T35" fmla="*/ 209 h 339"/>
                  <a:gd name="T36" fmla="*/ 909 w 1305"/>
                  <a:gd name="T37" fmla="*/ 71 h 339"/>
                  <a:gd name="T38" fmla="*/ 925 w 1305"/>
                  <a:gd name="T39" fmla="*/ 71 h 339"/>
                  <a:gd name="T40" fmla="*/ 886 w 1305"/>
                  <a:gd name="T41" fmla="*/ 30 h 339"/>
                  <a:gd name="T42" fmla="*/ 870 w 1305"/>
                  <a:gd name="T43" fmla="*/ 25 h 339"/>
                  <a:gd name="T44" fmla="*/ 869 w 1305"/>
                  <a:gd name="T45" fmla="*/ 70 h 339"/>
                  <a:gd name="T46" fmla="*/ 399 w 1305"/>
                  <a:gd name="T47" fmla="*/ 56 h 339"/>
                  <a:gd name="T48" fmla="*/ 382 w 1305"/>
                  <a:gd name="T49" fmla="*/ 47 h 339"/>
                  <a:gd name="T50" fmla="*/ 382 w 1305"/>
                  <a:gd name="T51" fmla="*/ 47 h 339"/>
                  <a:gd name="T52" fmla="*/ 349 w 1305"/>
                  <a:gd name="T53" fmla="*/ 70 h 339"/>
                  <a:gd name="T54" fmla="*/ 325 w 1305"/>
                  <a:gd name="T55" fmla="*/ 63 h 339"/>
                  <a:gd name="T56" fmla="*/ 325 w 1305"/>
                  <a:gd name="T57" fmla="*/ 76 h 339"/>
                  <a:gd name="T58" fmla="*/ 318 w 1305"/>
                  <a:gd name="T59" fmla="*/ 76 h 339"/>
                  <a:gd name="T60" fmla="*/ 298 w 1305"/>
                  <a:gd name="T61" fmla="*/ 70 h 339"/>
                  <a:gd name="T62" fmla="*/ 1049 w 1305"/>
                  <a:gd name="T63" fmla="*/ 289 h 339"/>
                  <a:gd name="T64" fmla="*/ 1042 w 1305"/>
                  <a:gd name="T65" fmla="*/ 297 h 339"/>
                  <a:gd name="T66" fmla="*/ 762 w 1305"/>
                  <a:gd name="T67" fmla="*/ 315 h 339"/>
                  <a:gd name="T68" fmla="*/ 192 w 1305"/>
                  <a:gd name="T69" fmla="*/ 310 h 339"/>
                  <a:gd name="T70" fmla="*/ 213 w 1305"/>
                  <a:gd name="T71" fmla="*/ 302 h 339"/>
                  <a:gd name="T72" fmla="*/ 192 w 1305"/>
                  <a:gd name="T73" fmla="*/ 236 h 339"/>
                  <a:gd name="T74" fmla="*/ 223 w 1305"/>
                  <a:gd name="T75" fmla="*/ 111 h 339"/>
                  <a:gd name="T76" fmla="*/ 196 w 1305"/>
                  <a:gd name="T77" fmla="*/ 104 h 339"/>
                  <a:gd name="T78" fmla="*/ 1036 w 1305"/>
                  <a:gd name="T79" fmla="*/ 88 h 339"/>
                  <a:gd name="T80" fmla="*/ 1043 w 1305"/>
                  <a:gd name="T81" fmla="*/ 99 h 339"/>
                  <a:gd name="T82" fmla="*/ 1049 w 1305"/>
                  <a:gd name="T83" fmla="*/ 289 h 339"/>
                  <a:gd name="T84" fmla="*/ 947 w 1305"/>
                  <a:gd name="T85" fmla="*/ 72 h 339"/>
                  <a:gd name="T86" fmla="*/ 952 w 1305"/>
                  <a:gd name="T87" fmla="*/ 62 h 339"/>
                  <a:gd name="T88" fmla="*/ 968 w 1305"/>
                  <a:gd name="T89" fmla="*/ 72 h 339"/>
                  <a:gd name="T90" fmla="*/ 1004 w 1305"/>
                  <a:gd name="T91" fmla="*/ 73 h 339"/>
                  <a:gd name="T92" fmla="*/ 1176 w 1305"/>
                  <a:gd name="T93" fmla="*/ 209 h 339"/>
                  <a:gd name="T94" fmla="*/ 1059 w 1305"/>
                  <a:gd name="T95" fmla="*/ 210 h 339"/>
                  <a:gd name="T96" fmla="*/ 1071 w 1305"/>
                  <a:gd name="T97" fmla="*/ 206 h 339"/>
                  <a:gd name="T98" fmla="*/ 1044 w 1305"/>
                  <a:gd name="T99" fmla="*/ 78 h 339"/>
                  <a:gd name="T100" fmla="*/ 972 w 1305"/>
                  <a:gd name="T101" fmla="*/ 44 h 339"/>
                  <a:gd name="T102" fmla="*/ 949 w 1305"/>
                  <a:gd name="T103" fmla="*/ 41 h 339"/>
                  <a:gd name="T104" fmla="*/ 1232 w 1305"/>
                  <a:gd name="T105" fmla="*/ 99 h 339"/>
                  <a:gd name="T106" fmla="*/ 1269 w 1305"/>
                  <a:gd name="T107" fmla="*/ 185 h 339"/>
                  <a:gd name="T108" fmla="*/ 1280 w 1305"/>
                  <a:gd name="T109" fmla="*/ 189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305" h="339">
                    <a:moveTo>
                      <a:pt x="1303" y="200"/>
                    </a:moveTo>
                    <a:cubicBezTo>
                      <a:pt x="1293" y="186"/>
                      <a:pt x="1281" y="173"/>
                      <a:pt x="1269" y="160"/>
                    </a:cubicBezTo>
                    <a:cubicBezTo>
                      <a:pt x="1263" y="152"/>
                      <a:pt x="1256" y="145"/>
                      <a:pt x="1250" y="138"/>
                    </a:cubicBezTo>
                    <a:cubicBezTo>
                      <a:pt x="1244" y="132"/>
                      <a:pt x="1233" y="124"/>
                      <a:pt x="1235" y="116"/>
                    </a:cubicBezTo>
                    <a:cubicBezTo>
                      <a:pt x="1236" y="109"/>
                      <a:pt x="1245" y="99"/>
                      <a:pt x="1249" y="93"/>
                    </a:cubicBezTo>
                    <a:cubicBezTo>
                      <a:pt x="1254" y="85"/>
                      <a:pt x="1260" y="77"/>
                      <a:pt x="1265" y="68"/>
                    </a:cubicBezTo>
                    <a:cubicBezTo>
                      <a:pt x="1276" y="50"/>
                      <a:pt x="1287" y="32"/>
                      <a:pt x="1298" y="14"/>
                    </a:cubicBezTo>
                    <a:cubicBezTo>
                      <a:pt x="1299" y="13"/>
                      <a:pt x="1299" y="12"/>
                      <a:pt x="1299" y="11"/>
                    </a:cubicBezTo>
                    <a:cubicBezTo>
                      <a:pt x="1303" y="8"/>
                      <a:pt x="1300" y="0"/>
                      <a:pt x="1294" y="1"/>
                    </a:cubicBezTo>
                    <a:cubicBezTo>
                      <a:pt x="1154" y="22"/>
                      <a:pt x="1012" y="26"/>
                      <a:pt x="872" y="13"/>
                    </a:cubicBezTo>
                    <a:cubicBezTo>
                      <a:pt x="870" y="13"/>
                      <a:pt x="869" y="14"/>
                      <a:pt x="868" y="15"/>
                    </a:cubicBezTo>
                    <a:cubicBezTo>
                      <a:pt x="868" y="15"/>
                      <a:pt x="868" y="14"/>
                      <a:pt x="868" y="14"/>
                    </a:cubicBezTo>
                    <a:cubicBezTo>
                      <a:pt x="867" y="11"/>
                      <a:pt x="862" y="12"/>
                      <a:pt x="862" y="15"/>
                    </a:cubicBezTo>
                    <a:cubicBezTo>
                      <a:pt x="861" y="24"/>
                      <a:pt x="862" y="34"/>
                      <a:pt x="862" y="44"/>
                    </a:cubicBezTo>
                    <a:cubicBezTo>
                      <a:pt x="862" y="52"/>
                      <a:pt x="860" y="61"/>
                      <a:pt x="862" y="69"/>
                    </a:cubicBezTo>
                    <a:cubicBezTo>
                      <a:pt x="862" y="70"/>
                      <a:pt x="862" y="70"/>
                      <a:pt x="862" y="70"/>
                    </a:cubicBezTo>
                    <a:cubicBezTo>
                      <a:pt x="710" y="68"/>
                      <a:pt x="559" y="69"/>
                      <a:pt x="407" y="73"/>
                    </a:cubicBezTo>
                    <a:cubicBezTo>
                      <a:pt x="408" y="68"/>
                      <a:pt x="408" y="62"/>
                      <a:pt x="409" y="57"/>
                    </a:cubicBezTo>
                    <a:cubicBezTo>
                      <a:pt x="409" y="49"/>
                      <a:pt x="410" y="41"/>
                      <a:pt x="409" y="33"/>
                    </a:cubicBezTo>
                    <a:cubicBezTo>
                      <a:pt x="409" y="32"/>
                      <a:pt x="409" y="31"/>
                      <a:pt x="408" y="31"/>
                    </a:cubicBezTo>
                    <a:cubicBezTo>
                      <a:pt x="407" y="30"/>
                      <a:pt x="406" y="29"/>
                      <a:pt x="404" y="29"/>
                    </a:cubicBezTo>
                    <a:cubicBezTo>
                      <a:pt x="338" y="26"/>
                      <a:pt x="272" y="26"/>
                      <a:pt x="206" y="26"/>
                    </a:cubicBezTo>
                    <a:cubicBezTo>
                      <a:pt x="141" y="26"/>
                      <a:pt x="74" y="24"/>
                      <a:pt x="9" y="30"/>
                    </a:cubicBezTo>
                    <a:cubicBezTo>
                      <a:pt x="6" y="27"/>
                      <a:pt x="0" y="31"/>
                      <a:pt x="1" y="36"/>
                    </a:cubicBezTo>
                    <a:cubicBezTo>
                      <a:pt x="10" y="71"/>
                      <a:pt x="38" y="103"/>
                      <a:pt x="63" y="128"/>
                    </a:cubicBezTo>
                    <a:cubicBezTo>
                      <a:pt x="73" y="138"/>
                      <a:pt x="73" y="139"/>
                      <a:pt x="65" y="151"/>
                    </a:cubicBezTo>
                    <a:cubicBezTo>
                      <a:pt x="59" y="159"/>
                      <a:pt x="53" y="167"/>
                      <a:pt x="48" y="176"/>
                    </a:cubicBezTo>
                    <a:cubicBezTo>
                      <a:pt x="37" y="193"/>
                      <a:pt x="26" y="211"/>
                      <a:pt x="20" y="231"/>
                    </a:cubicBezTo>
                    <a:cubicBezTo>
                      <a:pt x="19" y="234"/>
                      <a:pt x="22" y="236"/>
                      <a:pt x="24" y="235"/>
                    </a:cubicBezTo>
                    <a:cubicBezTo>
                      <a:pt x="24" y="237"/>
                      <a:pt x="24" y="239"/>
                      <a:pt x="27" y="239"/>
                    </a:cubicBezTo>
                    <a:cubicBezTo>
                      <a:pt x="50" y="243"/>
                      <a:pt x="74" y="244"/>
                      <a:pt x="98" y="246"/>
                    </a:cubicBezTo>
                    <a:cubicBezTo>
                      <a:pt x="123" y="248"/>
                      <a:pt x="149" y="252"/>
                      <a:pt x="174" y="250"/>
                    </a:cubicBezTo>
                    <a:cubicBezTo>
                      <a:pt x="179" y="249"/>
                      <a:pt x="181" y="242"/>
                      <a:pt x="176" y="241"/>
                    </a:cubicBezTo>
                    <a:cubicBezTo>
                      <a:pt x="152" y="236"/>
                      <a:pt x="128" y="236"/>
                      <a:pt x="104" y="235"/>
                    </a:cubicBezTo>
                    <a:cubicBezTo>
                      <a:pt x="79" y="233"/>
                      <a:pt x="53" y="231"/>
                      <a:pt x="28" y="232"/>
                    </a:cubicBezTo>
                    <a:cubicBezTo>
                      <a:pt x="40" y="214"/>
                      <a:pt x="50" y="195"/>
                      <a:pt x="61" y="177"/>
                    </a:cubicBezTo>
                    <a:cubicBezTo>
                      <a:pt x="68" y="167"/>
                      <a:pt x="77" y="157"/>
                      <a:pt x="83" y="147"/>
                    </a:cubicBezTo>
                    <a:cubicBezTo>
                      <a:pt x="86" y="142"/>
                      <a:pt x="87" y="139"/>
                      <a:pt x="84" y="133"/>
                    </a:cubicBezTo>
                    <a:cubicBezTo>
                      <a:pt x="81" y="126"/>
                      <a:pt x="73" y="121"/>
                      <a:pt x="67" y="115"/>
                    </a:cubicBezTo>
                    <a:cubicBezTo>
                      <a:pt x="60" y="107"/>
                      <a:pt x="52" y="99"/>
                      <a:pt x="45" y="90"/>
                    </a:cubicBezTo>
                    <a:cubicBezTo>
                      <a:pt x="35" y="77"/>
                      <a:pt x="27" y="62"/>
                      <a:pt x="19" y="48"/>
                    </a:cubicBezTo>
                    <a:cubicBezTo>
                      <a:pt x="23" y="48"/>
                      <a:pt x="27" y="48"/>
                      <a:pt x="31" y="48"/>
                    </a:cubicBezTo>
                    <a:cubicBezTo>
                      <a:pt x="35" y="48"/>
                      <a:pt x="40" y="49"/>
                      <a:pt x="44" y="47"/>
                    </a:cubicBezTo>
                    <a:cubicBezTo>
                      <a:pt x="48" y="46"/>
                      <a:pt x="48" y="42"/>
                      <a:pt x="44" y="40"/>
                    </a:cubicBezTo>
                    <a:cubicBezTo>
                      <a:pt x="40" y="39"/>
                      <a:pt x="35" y="39"/>
                      <a:pt x="31" y="40"/>
                    </a:cubicBezTo>
                    <a:cubicBezTo>
                      <a:pt x="26" y="40"/>
                      <a:pt x="21" y="40"/>
                      <a:pt x="17" y="40"/>
                    </a:cubicBezTo>
                    <a:cubicBezTo>
                      <a:pt x="16" y="40"/>
                      <a:pt x="16" y="40"/>
                      <a:pt x="15" y="40"/>
                    </a:cubicBezTo>
                    <a:cubicBezTo>
                      <a:pt x="15" y="39"/>
                      <a:pt x="14" y="38"/>
                      <a:pt x="14" y="37"/>
                    </a:cubicBezTo>
                    <a:cubicBezTo>
                      <a:pt x="78" y="39"/>
                      <a:pt x="142" y="36"/>
                      <a:pt x="206" y="36"/>
                    </a:cubicBezTo>
                    <a:cubicBezTo>
                      <a:pt x="263" y="36"/>
                      <a:pt x="320" y="37"/>
                      <a:pt x="377" y="38"/>
                    </a:cubicBezTo>
                    <a:cubicBezTo>
                      <a:pt x="317" y="58"/>
                      <a:pt x="254" y="69"/>
                      <a:pt x="191" y="81"/>
                    </a:cubicBezTo>
                    <a:cubicBezTo>
                      <a:pt x="187" y="81"/>
                      <a:pt x="187" y="86"/>
                      <a:pt x="189" y="89"/>
                    </a:cubicBezTo>
                    <a:cubicBezTo>
                      <a:pt x="188" y="90"/>
                      <a:pt x="187" y="91"/>
                      <a:pt x="187" y="93"/>
                    </a:cubicBezTo>
                    <a:cubicBezTo>
                      <a:pt x="183" y="143"/>
                      <a:pt x="182" y="192"/>
                      <a:pt x="180" y="242"/>
                    </a:cubicBezTo>
                    <a:cubicBezTo>
                      <a:pt x="179" y="263"/>
                      <a:pt x="177" y="284"/>
                      <a:pt x="178" y="304"/>
                    </a:cubicBezTo>
                    <a:cubicBezTo>
                      <a:pt x="179" y="318"/>
                      <a:pt x="185" y="330"/>
                      <a:pt x="199" y="335"/>
                    </a:cubicBezTo>
                    <a:cubicBezTo>
                      <a:pt x="217" y="339"/>
                      <a:pt x="238" y="336"/>
                      <a:pt x="255" y="336"/>
                    </a:cubicBezTo>
                    <a:cubicBezTo>
                      <a:pt x="282" y="335"/>
                      <a:pt x="309" y="335"/>
                      <a:pt x="335" y="335"/>
                    </a:cubicBezTo>
                    <a:cubicBezTo>
                      <a:pt x="384" y="334"/>
                      <a:pt x="433" y="333"/>
                      <a:pt x="482" y="333"/>
                    </a:cubicBezTo>
                    <a:cubicBezTo>
                      <a:pt x="581" y="331"/>
                      <a:pt x="679" y="329"/>
                      <a:pt x="778" y="327"/>
                    </a:cubicBezTo>
                    <a:cubicBezTo>
                      <a:pt x="828" y="326"/>
                      <a:pt x="878" y="324"/>
                      <a:pt x="928" y="323"/>
                    </a:cubicBezTo>
                    <a:cubicBezTo>
                      <a:pt x="950" y="322"/>
                      <a:pt x="972" y="322"/>
                      <a:pt x="995" y="321"/>
                    </a:cubicBezTo>
                    <a:cubicBezTo>
                      <a:pt x="1011" y="321"/>
                      <a:pt x="1036" y="325"/>
                      <a:pt x="1051" y="315"/>
                    </a:cubicBezTo>
                    <a:cubicBezTo>
                      <a:pt x="1064" y="305"/>
                      <a:pt x="1061" y="287"/>
                      <a:pt x="1061" y="273"/>
                    </a:cubicBezTo>
                    <a:cubicBezTo>
                      <a:pt x="1060" y="259"/>
                      <a:pt x="1060" y="245"/>
                      <a:pt x="1059" y="232"/>
                    </a:cubicBezTo>
                    <a:cubicBezTo>
                      <a:pt x="1061" y="232"/>
                      <a:pt x="1063" y="232"/>
                      <a:pt x="1065" y="232"/>
                    </a:cubicBezTo>
                    <a:cubicBezTo>
                      <a:pt x="1068" y="233"/>
                      <a:pt x="1072" y="234"/>
                      <a:pt x="1074" y="233"/>
                    </a:cubicBezTo>
                    <a:cubicBezTo>
                      <a:pt x="1075" y="232"/>
                      <a:pt x="1076" y="232"/>
                      <a:pt x="1076" y="231"/>
                    </a:cubicBezTo>
                    <a:cubicBezTo>
                      <a:pt x="1090" y="231"/>
                      <a:pt x="1104" y="229"/>
                      <a:pt x="1118" y="227"/>
                    </a:cubicBezTo>
                    <a:cubicBezTo>
                      <a:pt x="1138" y="225"/>
                      <a:pt x="1159" y="223"/>
                      <a:pt x="1180" y="221"/>
                    </a:cubicBezTo>
                    <a:cubicBezTo>
                      <a:pt x="1199" y="219"/>
                      <a:pt x="1219" y="217"/>
                      <a:pt x="1239" y="215"/>
                    </a:cubicBezTo>
                    <a:cubicBezTo>
                      <a:pt x="1258" y="213"/>
                      <a:pt x="1280" y="214"/>
                      <a:pt x="1299" y="209"/>
                    </a:cubicBezTo>
                    <a:cubicBezTo>
                      <a:pt x="1301" y="208"/>
                      <a:pt x="1302" y="206"/>
                      <a:pt x="1302" y="204"/>
                    </a:cubicBezTo>
                    <a:cubicBezTo>
                      <a:pt x="1304" y="204"/>
                      <a:pt x="1305" y="202"/>
                      <a:pt x="1303" y="200"/>
                    </a:cubicBezTo>
                    <a:close/>
                    <a:moveTo>
                      <a:pt x="925" y="71"/>
                    </a:moveTo>
                    <a:cubicBezTo>
                      <a:pt x="919" y="71"/>
                      <a:pt x="914" y="71"/>
                      <a:pt x="909" y="71"/>
                    </a:cubicBezTo>
                    <a:cubicBezTo>
                      <a:pt x="908" y="66"/>
                      <a:pt x="907" y="60"/>
                      <a:pt x="906" y="55"/>
                    </a:cubicBezTo>
                    <a:cubicBezTo>
                      <a:pt x="905" y="49"/>
                      <a:pt x="905" y="43"/>
                      <a:pt x="904" y="37"/>
                    </a:cubicBezTo>
                    <a:cubicBezTo>
                      <a:pt x="910" y="39"/>
                      <a:pt x="916" y="41"/>
                      <a:pt x="922" y="43"/>
                    </a:cubicBezTo>
                    <a:cubicBezTo>
                      <a:pt x="920" y="52"/>
                      <a:pt x="920" y="63"/>
                      <a:pt x="925" y="71"/>
                    </a:cubicBezTo>
                    <a:close/>
                    <a:moveTo>
                      <a:pt x="900" y="35"/>
                    </a:moveTo>
                    <a:cubicBezTo>
                      <a:pt x="899" y="46"/>
                      <a:pt x="898" y="60"/>
                      <a:pt x="901" y="71"/>
                    </a:cubicBezTo>
                    <a:cubicBezTo>
                      <a:pt x="897" y="71"/>
                      <a:pt x="894" y="71"/>
                      <a:pt x="890" y="71"/>
                    </a:cubicBezTo>
                    <a:cubicBezTo>
                      <a:pt x="889" y="57"/>
                      <a:pt x="886" y="44"/>
                      <a:pt x="886" y="30"/>
                    </a:cubicBezTo>
                    <a:cubicBezTo>
                      <a:pt x="890" y="32"/>
                      <a:pt x="895" y="34"/>
                      <a:pt x="900" y="35"/>
                    </a:cubicBezTo>
                    <a:close/>
                    <a:moveTo>
                      <a:pt x="869" y="69"/>
                    </a:moveTo>
                    <a:cubicBezTo>
                      <a:pt x="873" y="61"/>
                      <a:pt x="872" y="51"/>
                      <a:pt x="872" y="42"/>
                    </a:cubicBezTo>
                    <a:cubicBezTo>
                      <a:pt x="872" y="36"/>
                      <a:pt x="871" y="30"/>
                      <a:pt x="870" y="25"/>
                    </a:cubicBezTo>
                    <a:cubicBezTo>
                      <a:pt x="870" y="25"/>
                      <a:pt x="870" y="25"/>
                      <a:pt x="870" y="25"/>
                    </a:cubicBezTo>
                    <a:cubicBezTo>
                      <a:pt x="874" y="26"/>
                      <a:pt x="877" y="27"/>
                      <a:pt x="880" y="28"/>
                    </a:cubicBezTo>
                    <a:cubicBezTo>
                      <a:pt x="879" y="42"/>
                      <a:pt x="878" y="57"/>
                      <a:pt x="882" y="71"/>
                    </a:cubicBezTo>
                    <a:cubicBezTo>
                      <a:pt x="878" y="71"/>
                      <a:pt x="873" y="70"/>
                      <a:pt x="869" y="70"/>
                    </a:cubicBezTo>
                    <a:cubicBezTo>
                      <a:pt x="869" y="70"/>
                      <a:pt x="869" y="70"/>
                      <a:pt x="869" y="69"/>
                    </a:cubicBezTo>
                    <a:close/>
                    <a:moveTo>
                      <a:pt x="388" y="45"/>
                    </a:moveTo>
                    <a:cubicBezTo>
                      <a:pt x="392" y="43"/>
                      <a:pt x="397" y="42"/>
                      <a:pt x="402" y="40"/>
                    </a:cubicBezTo>
                    <a:cubicBezTo>
                      <a:pt x="401" y="45"/>
                      <a:pt x="400" y="51"/>
                      <a:pt x="399" y="56"/>
                    </a:cubicBezTo>
                    <a:cubicBezTo>
                      <a:pt x="398" y="62"/>
                      <a:pt x="397" y="68"/>
                      <a:pt x="397" y="73"/>
                    </a:cubicBezTo>
                    <a:cubicBezTo>
                      <a:pt x="395" y="73"/>
                      <a:pt x="392" y="74"/>
                      <a:pt x="389" y="74"/>
                    </a:cubicBezTo>
                    <a:cubicBezTo>
                      <a:pt x="387" y="64"/>
                      <a:pt x="386" y="55"/>
                      <a:pt x="388" y="45"/>
                    </a:cubicBezTo>
                    <a:close/>
                    <a:moveTo>
                      <a:pt x="382" y="47"/>
                    </a:moveTo>
                    <a:cubicBezTo>
                      <a:pt x="380" y="56"/>
                      <a:pt x="379" y="65"/>
                      <a:pt x="381" y="74"/>
                    </a:cubicBezTo>
                    <a:cubicBezTo>
                      <a:pt x="377" y="74"/>
                      <a:pt x="373" y="74"/>
                      <a:pt x="368" y="74"/>
                    </a:cubicBezTo>
                    <a:cubicBezTo>
                      <a:pt x="369" y="66"/>
                      <a:pt x="369" y="59"/>
                      <a:pt x="368" y="51"/>
                    </a:cubicBezTo>
                    <a:cubicBezTo>
                      <a:pt x="373" y="49"/>
                      <a:pt x="377" y="48"/>
                      <a:pt x="382" y="47"/>
                    </a:cubicBezTo>
                    <a:close/>
                    <a:moveTo>
                      <a:pt x="363" y="52"/>
                    </a:moveTo>
                    <a:cubicBezTo>
                      <a:pt x="363" y="60"/>
                      <a:pt x="362" y="67"/>
                      <a:pt x="361" y="74"/>
                    </a:cubicBezTo>
                    <a:cubicBezTo>
                      <a:pt x="357" y="75"/>
                      <a:pt x="353" y="75"/>
                      <a:pt x="349" y="75"/>
                    </a:cubicBezTo>
                    <a:cubicBezTo>
                      <a:pt x="350" y="73"/>
                      <a:pt x="349" y="72"/>
                      <a:pt x="349" y="70"/>
                    </a:cubicBezTo>
                    <a:cubicBezTo>
                      <a:pt x="349" y="66"/>
                      <a:pt x="349" y="61"/>
                      <a:pt x="348" y="57"/>
                    </a:cubicBezTo>
                    <a:cubicBezTo>
                      <a:pt x="353" y="55"/>
                      <a:pt x="358" y="54"/>
                      <a:pt x="363" y="52"/>
                    </a:cubicBezTo>
                    <a:close/>
                    <a:moveTo>
                      <a:pt x="325" y="71"/>
                    </a:moveTo>
                    <a:cubicBezTo>
                      <a:pt x="325" y="68"/>
                      <a:pt x="325" y="66"/>
                      <a:pt x="325" y="63"/>
                    </a:cubicBezTo>
                    <a:cubicBezTo>
                      <a:pt x="331" y="61"/>
                      <a:pt x="337" y="60"/>
                      <a:pt x="343" y="58"/>
                    </a:cubicBezTo>
                    <a:cubicBezTo>
                      <a:pt x="343" y="62"/>
                      <a:pt x="343" y="66"/>
                      <a:pt x="342" y="70"/>
                    </a:cubicBezTo>
                    <a:cubicBezTo>
                      <a:pt x="342" y="72"/>
                      <a:pt x="342" y="73"/>
                      <a:pt x="342" y="75"/>
                    </a:cubicBezTo>
                    <a:cubicBezTo>
                      <a:pt x="336" y="75"/>
                      <a:pt x="330" y="75"/>
                      <a:pt x="325" y="76"/>
                    </a:cubicBezTo>
                    <a:cubicBezTo>
                      <a:pt x="325" y="74"/>
                      <a:pt x="325" y="72"/>
                      <a:pt x="325" y="71"/>
                    </a:cubicBezTo>
                    <a:close/>
                    <a:moveTo>
                      <a:pt x="320" y="64"/>
                    </a:moveTo>
                    <a:cubicBezTo>
                      <a:pt x="320" y="66"/>
                      <a:pt x="319" y="68"/>
                      <a:pt x="319" y="70"/>
                    </a:cubicBezTo>
                    <a:cubicBezTo>
                      <a:pt x="319" y="72"/>
                      <a:pt x="318" y="74"/>
                      <a:pt x="318" y="76"/>
                    </a:cubicBezTo>
                    <a:cubicBezTo>
                      <a:pt x="313" y="76"/>
                      <a:pt x="309" y="76"/>
                      <a:pt x="304" y="76"/>
                    </a:cubicBezTo>
                    <a:cubicBezTo>
                      <a:pt x="303" y="74"/>
                      <a:pt x="302" y="71"/>
                      <a:pt x="302" y="69"/>
                    </a:cubicBezTo>
                    <a:cubicBezTo>
                      <a:pt x="308" y="67"/>
                      <a:pt x="314" y="66"/>
                      <a:pt x="320" y="64"/>
                    </a:cubicBezTo>
                    <a:close/>
                    <a:moveTo>
                      <a:pt x="298" y="70"/>
                    </a:moveTo>
                    <a:cubicBezTo>
                      <a:pt x="298" y="72"/>
                      <a:pt x="298" y="74"/>
                      <a:pt x="299" y="76"/>
                    </a:cubicBezTo>
                    <a:cubicBezTo>
                      <a:pt x="286" y="77"/>
                      <a:pt x="274" y="77"/>
                      <a:pt x="261" y="78"/>
                    </a:cubicBezTo>
                    <a:cubicBezTo>
                      <a:pt x="273" y="75"/>
                      <a:pt x="286" y="72"/>
                      <a:pt x="298" y="70"/>
                    </a:cubicBezTo>
                    <a:close/>
                    <a:moveTo>
                      <a:pt x="1049" y="289"/>
                    </a:moveTo>
                    <a:cubicBezTo>
                      <a:pt x="1047" y="288"/>
                      <a:pt x="1045" y="289"/>
                      <a:pt x="1042" y="289"/>
                    </a:cubicBezTo>
                    <a:cubicBezTo>
                      <a:pt x="1039" y="289"/>
                      <a:pt x="1037" y="289"/>
                      <a:pt x="1034" y="289"/>
                    </a:cubicBezTo>
                    <a:cubicBezTo>
                      <a:pt x="1031" y="290"/>
                      <a:pt x="1031" y="296"/>
                      <a:pt x="1034" y="297"/>
                    </a:cubicBezTo>
                    <a:cubicBezTo>
                      <a:pt x="1037" y="297"/>
                      <a:pt x="1039" y="297"/>
                      <a:pt x="1042" y="297"/>
                    </a:cubicBezTo>
                    <a:cubicBezTo>
                      <a:pt x="1044" y="297"/>
                      <a:pt x="1046" y="297"/>
                      <a:pt x="1048" y="297"/>
                    </a:cubicBezTo>
                    <a:cubicBezTo>
                      <a:pt x="1048" y="297"/>
                      <a:pt x="1048" y="297"/>
                      <a:pt x="1048" y="297"/>
                    </a:cubicBezTo>
                    <a:cubicBezTo>
                      <a:pt x="1044" y="311"/>
                      <a:pt x="1025" y="308"/>
                      <a:pt x="1015" y="308"/>
                    </a:cubicBezTo>
                    <a:cubicBezTo>
                      <a:pt x="930" y="311"/>
                      <a:pt x="846" y="313"/>
                      <a:pt x="762" y="315"/>
                    </a:cubicBezTo>
                    <a:cubicBezTo>
                      <a:pt x="593" y="319"/>
                      <a:pt x="424" y="321"/>
                      <a:pt x="255" y="323"/>
                    </a:cubicBezTo>
                    <a:cubicBezTo>
                      <a:pt x="244" y="323"/>
                      <a:pt x="233" y="323"/>
                      <a:pt x="222" y="323"/>
                    </a:cubicBezTo>
                    <a:cubicBezTo>
                      <a:pt x="217" y="323"/>
                      <a:pt x="212" y="324"/>
                      <a:pt x="207" y="323"/>
                    </a:cubicBezTo>
                    <a:cubicBezTo>
                      <a:pt x="198" y="321"/>
                      <a:pt x="194" y="316"/>
                      <a:pt x="192" y="310"/>
                    </a:cubicBezTo>
                    <a:cubicBezTo>
                      <a:pt x="192" y="310"/>
                      <a:pt x="193" y="310"/>
                      <a:pt x="193" y="310"/>
                    </a:cubicBezTo>
                    <a:cubicBezTo>
                      <a:pt x="195" y="310"/>
                      <a:pt x="198" y="310"/>
                      <a:pt x="200" y="310"/>
                    </a:cubicBezTo>
                    <a:cubicBezTo>
                      <a:pt x="204" y="311"/>
                      <a:pt x="209" y="311"/>
                      <a:pt x="213" y="310"/>
                    </a:cubicBezTo>
                    <a:cubicBezTo>
                      <a:pt x="217" y="309"/>
                      <a:pt x="217" y="303"/>
                      <a:pt x="213" y="302"/>
                    </a:cubicBezTo>
                    <a:cubicBezTo>
                      <a:pt x="209" y="301"/>
                      <a:pt x="204" y="302"/>
                      <a:pt x="200" y="302"/>
                    </a:cubicBezTo>
                    <a:cubicBezTo>
                      <a:pt x="197" y="302"/>
                      <a:pt x="193" y="302"/>
                      <a:pt x="191" y="304"/>
                    </a:cubicBezTo>
                    <a:cubicBezTo>
                      <a:pt x="190" y="303"/>
                      <a:pt x="190" y="301"/>
                      <a:pt x="190" y="299"/>
                    </a:cubicBezTo>
                    <a:cubicBezTo>
                      <a:pt x="189" y="278"/>
                      <a:pt x="192" y="257"/>
                      <a:pt x="192" y="236"/>
                    </a:cubicBezTo>
                    <a:cubicBezTo>
                      <a:pt x="194" y="195"/>
                      <a:pt x="195" y="154"/>
                      <a:pt x="196" y="112"/>
                    </a:cubicBezTo>
                    <a:cubicBezTo>
                      <a:pt x="196" y="113"/>
                      <a:pt x="197" y="113"/>
                      <a:pt x="198" y="113"/>
                    </a:cubicBezTo>
                    <a:cubicBezTo>
                      <a:pt x="202" y="113"/>
                      <a:pt x="207" y="113"/>
                      <a:pt x="211" y="113"/>
                    </a:cubicBezTo>
                    <a:cubicBezTo>
                      <a:pt x="215" y="113"/>
                      <a:pt x="219" y="113"/>
                      <a:pt x="223" y="111"/>
                    </a:cubicBezTo>
                    <a:cubicBezTo>
                      <a:pt x="225" y="110"/>
                      <a:pt x="225" y="107"/>
                      <a:pt x="223" y="106"/>
                    </a:cubicBezTo>
                    <a:cubicBezTo>
                      <a:pt x="219" y="103"/>
                      <a:pt x="215" y="104"/>
                      <a:pt x="211" y="104"/>
                    </a:cubicBezTo>
                    <a:cubicBezTo>
                      <a:pt x="207" y="104"/>
                      <a:pt x="202" y="104"/>
                      <a:pt x="197" y="104"/>
                    </a:cubicBezTo>
                    <a:cubicBezTo>
                      <a:pt x="197" y="104"/>
                      <a:pt x="196" y="104"/>
                      <a:pt x="196" y="104"/>
                    </a:cubicBezTo>
                    <a:cubicBezTo>
                      <a:pt x="196" y="100"/>
                      <a:pt x="196" y="97"/>
                      <a:pt x="196" y="93"/>
                    </a:cubicBezTo>
                    <a:cubicBezTo>
                      <a:pt x="196" y="92"/>
                      <a:pt x="196" y="91"/>
                      <a:pt x="196" y="91"/>
                    </a:cubicBezTo>
                    <a:cubicBezTo>
                      <a:pt x="475" y="80"/>
                      <a:pt x="754" y="78"/>
                      <a:pt x="1033" y="85"/>
                    </a:cubicBezTo>
                    <a:cubicBezTo>
                      <a:pt x="1034" y="86"/>
                      <a:pt x="1035" y="87"/>
                      <a:pt x="1036" y="88"/>
                    </a:cubicBezTo>
                    <a:cubicBezTo>
                      <a:pt x="1038" y="88"/>
                      <a:pt x="1039" y="90"/>
                      <a:pt x="1040" y="92"/>
                    </a:cubicBezTo>
                    <a:cubicBezTo>
                      <a:pt x="1039" y="92"/>
                      <a:pt x="1037" y="91"/>
                      <a:pt x="1035" y="90"/>
                    </a:cubicBezTo>
                    <a:cubicBezTo>
                      <a:pt x="1031" y="89"/>
                      <a:pt x="1028" y="93"/>
                      <a:pt x="1032" y="96"/>
                    </a:cubicBezTo>
                    <a:cubicBezTo>
                      <a:pt x="1035" y="98"/>
                      <a:pt x="1039" y="99"/>
                      <a:pt x="1043" y="99"/>
                    </a:cubicBezTo>
                    <a:cubicBezTo>
                      <a:pt x="1046" y="113"/>
                      <a:pt x="1044" y="135"/>
                      <a:pt x="1044" y="142"/>
                    </a:cubicBezTo>
                    <a:cubicBezTo>
                      <a:pt x="1045" y="164"/>
                      <a:pt x="1045" y="185"/>
                      <a:pt x="1046" y="207"/>
                    </a:cubicBezTo>
                    <a:cubicBezTo>
                      <a:pt x="1047" y="227"/>
                      <a:pt x="1047" y="247"/>
                      <a:pt x="1048" y="266"/>
                    </a:cubicBezTo>
                    <a:cubicBezTo>
                      <a:pt x="1048" y="272"/>
                      <a:pt x="1050" y="281"/>
                      <a:pt x="1049" y="289"/>
                    </a:cubicBezTo>
                    <a:close/>
                    <a:moveTo>
                      <a:pt x="928" y="45"/>
                    </a:moveTo>
                    <a:cubicBezTo>
                      <a:pt x="934" y="48"/>
                      <a:pt x="940" y="50"/>
                      <a:pt x="946" y="52"/>
                    </a:cubicBezTo>
                    <a:cubicBezTo>
                      <a:pt x="946" y="56"/>
                      <a:pt x="946" y="59"/>
                      <a:pt x="946" y="62"/>
                    </a:cubicBezTo>
                    <a:cubicBezTo>
                      <a:pt x="947" y="66"/>
                      <a:pt x="946" y="69"/>
                      <a:pt x="947" y="72"/>
                    </a:cubicBezTo>
                    <a:cubicBezTo>
                      <a:pt x="942" y="72"/>
                      <a:pt x="937" y="72"/>
                      <a:pt x="932" y="71"/>
                    </a:cubicBezTo>
                    <a:cubicBezTo>
                      <a:pt x="931" y="66"/>
                      <a:pt x="929" y="62"/>
                      <a:pt x="928" y="57"/>
                    </a:cubicBezTo>
                    <a:cubicBezTo>
                      <a:pt x="927" y="53"/>
                      <a:pt x="927" y="49"/>
                      <a:pt x="928" y="45"/>
                    </a:cubicBezTo>
                    <a:close/>
                    <a:moveTo>
                      <a:pt x="952" y="62"/>
                    </a:moveTo>
                    <a:cubicBezTo>
                      <a:pt x="952" y="59"/>
                      <a:pt x="952" y="57"/>
                      <a:pt x="951" y="54"/>
                    </a:cubicBezTo>
                    <a:cubicBezTo>
                      <a:pt x="957" y="56"/>
                      <a:pt x="962" y="58"/>
                      <a:pt x="967" y="60"/>
                    </a:cubicBezTo>
                    <a:cubicBezTo>
                      <a:pt x="968" y="62"/>
                      <a:pt x="968" y="64"/>
                      <a:pt x="968" y="67"/>
                    </a:cubicBezTo>
                    <a:cubicBezTo>
                      <a:pt x="968" y="68"/>
                      <a:pt x="968" y="70"/>
                      <a:pt x="968" y="72"/>
                    </a:cubicBezTo>
                    <a:cubicBezTo>
                      <a:pt x="963" y="72"/>
                      <a:pt x="958" y="72"/>
                      <a:pt x="953" y="72"/>
                    </a:cubicBezTo>
                    <a:cubicBezTo>
                      <a:pt x="954" y="68"/>
                      <a:pt x="953" y="65"/>
                      <a:pt x="952" y="62"/>
                    </a:cubicBezTo>
                    <a:close/>
                    <a:moveTo>
                      <a:pt x="974" y="62"/>
                    </a:moveTo>
                    <a:cubicBezTo>
                      <a:pt x="984" y="66"/>
                      <a:pt x="994" y="69"/>
                      <a:pt x="1004" y="73"/>
                    </a:cubicBezTo>
                    <a:cubicBezTo>
                      <a:pt x="994" y="73"/>
                      <a:pt x="984" y="72"/>
                      <a:pt x="975" y="72"/>
                    </a:cubicBezTo>
                    <a:cubicBezTo>
                      <a:pt x="975" y="69"/>
                      <a:pt x="975" y="66"/>
                      <a:pt x="974" y="62"/>
                    </a:cubicBezTo>
                    <a:close/>
                    <a:moveTo>
                      <a:pt x="1239" y="203"/>
                    </a:moveTo>
                    <a:cubicBezTo>
                      <a:pt x="1218" y="205"/>
                      <a:pt x="1197" y="207"/>
                      <a:pt x="1176" y="209"/>
                    </a:cubicBezTo>
                    <a:cubicBezTo>
                      <a:pt x="1156" y="211"/>
                      <a:pt x="1135" y="213"/>
                      <a:pt x="1114" y="216"/>
                    </a:cubicBezTo>
                    <a:cubicBezTo>
                      <a:pt x="1098" y="218"/>
                      <a:pt x="1080" y="219"/>
                      <a:pt x="1064" y="225"/>
                    </a:cubicBezTo>
                    <a:cubicBezTo>
                      <a:pt x="1062" y="225"/>
                      <a:pt x="1061" y="225"/>
                      <a:pt x="1059" y="225"/>
                    </a:cubicBezTo>
                    <a:cubicBezTo>
                      <a:pt x="1059" y="220"/>
                      <a:pt x="1059" y="215"/>
                      <a:pt x="1059" y="210"/>
                    </a:cubicBezTo>
                    <a:cubicBezTo>
                      <a:pt x="1062" y="212"/>
                      <a:pt x="1065" y="213"/>
                      <a:pt x="1069" y="214"/>
                    </a:cubicBezTo>
                    <a:cubicBezTo>
                      <a:pt x="1073" y="214"/>
                      <a:pt x="1078" y="215"/>
                      <a:pt x="1081" y="212"/>
                    </a:cubicBezTo>
                    <a:cubicBezTo>
                      <a:pt x="1082" y="211"/>
                      <a:pt x="1082" y="210"/>
                      <a:pt x="1081" y="209"/>
                    </a:cubicBezTo>
                    <a:cubicBezTo>
                      <a:pt x="1078" y="206"/>
                      <a:pt x="1075" y="207"/>
                      <a:pt x="1071" y="206"/>
                    </a:cubicBezTo>
                    <a:cubicBezTo>
                      <a:pt x="1067" y="206"/>
                      <a:pt x="1062" y="205"/>
                      <a:pt x="1058" y="204"/>
                    </a:cubicBezTo>
                    <a:cubicBezTo>
                      <a:pt x="1058" y="199"/>
                      <a:pt x="1058" y="193"/>
                      <a:pt x="1058" y="188"/>
                    </a:cubicBezTo>
                    <a:cubicBezTo>
                      <a:pt x="1057" y="161"/>
                      <a:pt x="1056" y="135"/>
                      <a:pt x="1055" y="109"/>
                    </a:cubicBezTo>
                    <a:cubicBezTo>
                      <a:pt x="1055" y="97"/>
                      <a:pt x="1054" y="84"/>
                      <a:pt x="1044" y="78"/>
                    </a:cubicBezTo>
                    <a:cubicBezTo>
                      <a:pt x="1043" y="76"/>
                      <a:pt x="1042" y="75"/>
                      <a:pt x="1040" y="74"/>
                    </a:cubicBezTo>
                    <a:cubicBezTo>
                      <a:pt x="1012" y="64"/>
                      <a:pt x="983" y="53"/>
                      <a:pt x="955" y="43"/>
                    </a:cubicBezTo>
                    <a:cubicBezTo>
                      <a:pt x="957" y="43"/>
                      <a:pt x="959" y="43"/>
                      <a:pt x="962" y="44"/>
                    </a:cubicBezTo>
                    <a:cubicBezTo>
                      <a:pt x="965" y="44"/>
                      <a:pt x="969" y="46"/>
                      <a:pt x="972" y="44"/>
                    </a:cubicBezTo>
                    <a:cubicBezTo>
                      <a:pt x="974" y="44"/>
                      <a:pt x="974" y="42"/>
                      <a:pt x="973" y="40"/>
                    </a:cubicBezTo>
                    <a:cubicBezTo>
                      <a:pt x="972" y="36"/>
                      <a:pt x="966" y="36"/>
                      <a:pt x="962" y="35"/>
                    </a:cubicBezTo>
                    <a:cubicBezTo>
                      <a:pt x="957" y="35"/>
                      <a:pt x="953" y="36"/>
                      <a:pt x="949" y="39"/>
                    </a:cubicBezTo>
                    <a:cubicBezTo>
                      <a:pt x="949" y="40"/>
                      <a:pt x="949" y="40"/>
                      <a:pt x="949" y="41"/>
                    </a:cubicBezTo>
                    <a:cubicBezTo>
                      <a:pt x="937" y="37"/>
                      <a:pt x="926" y="32"/>
                      <a:pt x="914" y="28"/>
                    </a:cubicBezTo>
                    <a:cubicBezTo>
                      <a:pt x="1038" y="37"/>
                      <a:pt x="1162" y="32"/>
                      <a:pt x="1285" y="14"/>
                    </a:cubicBezTo>
                    <a:cubicBezTo>
                      <a:pt x="1273" y="33"/>
                      <a:pt x="1261" y="52"/>
                      <a:pt x="1249" y="71"/>
                    </a:cubicBezTo>
                    <a:cubicBezTo>
                      <a:pt x="1244" y="80"/>
                      <a:pt x="1238" y="89"/>
                      <a:pt x="1232" y="99"/>
                    </a:cubicBezTo>
                    <a:cubicBezTo>
                      <a:pt x="1228" y="105"/>
                      <a:pt x="1222" y="111"/>
                      <a:pt x="1222" y="119"/>
                    </a:cubicBezTo>
                    <a:cubicBezTo>
                      <a:pt x="1221" y="132"/>
                      <a:pt x="1240" y="145"/>
                      <a:pt x="1248" y="153"/>
                    </a:cubicBezTo>
                    <a:cubicBezTo>
                      <a:pt x="1257" y="164"/>
                      <a:pt x="1267" y="174"/>
                      <a:pt x="1276" y="184"/>
                    </a:cubicBezTo>
                    <a:cubicBezTo>
                      <a:pt x="1274" y="184"/>
                      <a:pt x="1272" y="185"/>
                      <a:pt x="1269" y="185"/>
                    </a:cubicBezTo>
                    <a:cubicBezTo>
                      <a:pt x="1266" y="186"/>
                      <a:pt x="1262" y="186"/>
                      <a:pt x="1258" y="186"/>
                    </a:cubicBezTo>
                    <a:cubicBezTo>
                      <a:pt x="1255" y="186"/>
                      <a:pt x="1255" y="190"/>
                      <a:pt x="1257" y="191"/>
                    </a:cubicBezTo>
                    <a:cubicBezTo>
                      <a:pt x="1261" y="192"/>
                      <a:pt x="1265" y="192"/>
                      <a:pt x="1270" y="192"/>
                    </a:cubicBezTo>
                    <a:cubicBezTo>
                      <a:pt x="1273" y="192"/>
                      <a:pt x="1278" y="192"/>
                      <a:pt x="1280" y="189"/>
                    </a:cubicBezTo>
                    <a:cubicBezTo>
                      <a:pt x="1281" y="189"/>
                      <a:pt x="1281" y="189"/>
                      <a:pt x="1281" y="189"/>
                    </a:cubicBezTo>
                    <a:cubicBezTo>
                      <a:pt x="1284" y="192"/>
                      <a:pt x="1288" y="196"/>
                      <a:pt x="1292" y="199"/>
                    </a:cubicBezTo>
                    <a:cubicBezTo>
                      <a:pt x="1274" y="198"/>
                      <a:pt x="1256" y="201"/>
                      <a:pt x="1239" y="20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chenying0907 93">
                <a:extLst>
                  <a:ext uri="{FF2B5EF4-FFF2-40B4-BE49-F238E27FC236}">
                    <a16:creationId xmlns:a16="http://schemas.microsoft.com/office/drawing/2014/main" id="{79E142E8-A5F4-41B3-96B4-41237FD9F5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3754" y="3442044"/>
                <a:ext cx="84343" cy="38883"/>
              </a:xfrm>
              <a:custGeom>
                <a:avLst/>
                <a:gdLst>
                  <a:gd name="T0" fmla="*/ 21 w 27"/>
                  <a:gd name="T1" fmla="*/ 1 h 11"/>
                  <a:gd name="T2" fmla="*/ 3 w 27"/>
                  <a:gd name="T3" fmla="*/ 0 h 11"/>
                  <a:gd name="T4" fmla="*/ 2 w 27"/>
                  <a:gd name="T5" fmla="*/ 5 h 11"/>
                  <a:gd name="T6" fmla="*/ 20 w 27"/>
                  <a:gd name="T7" fmla="*/ 9 h 11"/>
                  <a:gd name="T8" fmla="*/ 21 w 27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1">
                    <a:moveTo>
                      <a:pt x="21" y="1"/>
                    </a:moveTo>
                    <a:cubicBezTo>
                      <a:pt x="15" y="0"/>
                      <a:pt x="9" y="0"/>
                      <a:pt x="3" y="0"/>
                    </a:cubicBezTo>
                    <a:cubicBezTo>
                      <a:pt x="0" y="0"/>
                      <a:pt x="0" y="4"/>
                      <a:pt x="2" y="5"/>
                    </a:cubicBezTo>
                    <a:cubicBezTo>
                      <a:pt x="8" y="6"/>
                      <a:pt x="14" y="8"/>
                      <a:pt x="20" y="9"/>
                    </a:cubicBezTo>
                    <a:cubicBezTo>
                      <a:pt x="26" y="11"/>
                      <a:pt x="27" y="1"/>
                      <a:pt x="21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chenying0907 94">
                <a:extLst>
                  <a:ext uri="{FF2B5EF4-FFF2-40B4-BE49-F238E27FC236}">
                    <a16:creationId xmlns:a16="http://schemas.microsoft.com/office/drawing/2014/main" id="{49C82AEC-562D-4F7F-9800-A920B960D6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2611" y="3439451"/>
                <a:ext cx="117143" cy="33698"/>
              </a:xfrm>
              <a:custGeom>
                <a:avLst/>
                <a:gdLst>
                  <a:gd name="T0" fmla="*/ 32 w 37"/>
                  <a:gd name="T1" fmla="*/ 2 h 10"/>
                  <a:gd name="T2" fmla="*/ 4 w 37"/>
                  <a:gd name="T3" fmla="*/ 0 h 10"/>
                  <a:gd name="T4" fmla="*/ 4 w 37"/>
                  <a:gd name="T5" fmla="*/ 6 h 10"/>
                  <a:gd name="T6" fmla="*/ 31 w 37"/>
                  <a:gd name="T7" fmla="*/ 10 h 10"/>
                  <a:gd name="T8" fmla="*/ 32 w 37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0">
                    <a:moveTo>
                      <a:pt x="32" y="2"/>
                    </a:moveTo>
                    <a:cubicBezTo>
                      <a:pt x="23" y="0"/>
                      <a:pt x="14" y="0"/>
                      <a:pt x="4" y="0"/>
                    </a:cubicBezTo>
                    <a:cubicBezTo>
                      <a:pt x="1" y="0"/>
                      <a:pt x="0" y="5"/>
                      <a:pt x="4" y="6"/>
                    </a:cubicBezTo>
                    <a:cubicBezTo>
                      <a:pt x="13" y="8"/>
                      <a:pt x="22" y="10"/>
                      <a:pt x="31" y="10"/>
                    </a:cubicBezTo>
                    <a:cubicBezTo>
                      <a:pt x="36" y="10"/>
                      <a:pt x="37" y="2"/>
                      <a:pt x="32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chenying0907 95">
                <a:extLst>
                  <a:ext uri="{FF2B5EF4-FFF2-40B4-BE49-F238E27FC236}">
                    <a16:creationId xmlns:a16="http://schemas.microsoft.com/office/drawing/2014/main" id="{08837101-F078-4B4C-88F9-9B8E57AEF4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8327" y="3439451"/>
                <a:ext cx="96058" cy="38883"/>
              </a:xfrm>
              <a:custGeom>
                <a:avLst/>
                <a:gdLst>
                  <a:gd name="T0" fmla="*/ 28 w 30"/>
                  <a:gd name="T1" fmla="*/ 3 h 11"/>
                  <a:gd name="T2" fmla="*/ 17 w 30"/>
                  <a:gd name="T3" fmla="*/ 1 h 11"/>
                  <a:gd name="T4" fmla="*/ 4 w 30"/>
                  <a:gd name="T5" fmla="*/ 3 h 11"/>
                  <a:gd name="T6" fmla="*/ 4 w 30"/>
                  <a:gd name="T7" fmla="*/ 9 h 11"/>
                  <a:gd name="T8" fmla="*/ 17 w 30"/>
                  <a:gd name="T9" fmla="*/ 10 h 11"/>
                  <a:gd name="T10" fmla="*/ 28 w 30"/>
                  <a:gd name="T11" fmla="*/ 9 h 11"/>
                  <a:gd name="T12" fmla="*/ 28 w 30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28" y="3"/>
                    </a:moveTo>
                    <a:cubicBezTo>
                      <a:pt x="25" y="0"/>
                      <a:pt x="21" y="1"/>
                      <a:pt x="17" y="1"/>
                    </a:cubicBezTo>
                    <a:cubicBezTo>
                      <a:pt x="13" y="2"/>
                      <a:pt x="8" y="2"/>
                      <a:pt x="4" y="3"/>
                    </a:cubicBezTo>
                    <a:cubicBezTo>
                      <a:pt x="0" y="3"/>
                      <a:pt x="0" y="8"/>
                      <a:pt x="4" y="9"/>
                    </a:cubicBezTo>
                    <a:cubicBezTo>
                      <a:pt x="8" y="9"/>
                      <a:pt x="13" y="10"/>
                      <a:pt x="17" y="10"/>
                    </a:cubicBezTo>
                    <a:cubicBezTo>
                      <a:pt x="21" y="11"/>
                      <a:pt x="25" y="11"/>
                      <a:pt x="28" y="9"/>
                    </a:cubicBezTo>
                    <a:cubicBezTo>
                      <a:pt x="30" y="7"/>
                      <a:pt x="30" y="4"/>
                      <a:pt x="28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chenying0907 96">
                <a:extLst>
                  <a:ext uri="{FF2B5EF4-FFF2-40B4-BE49-F238E27FC236}">
                    <a16:creationId xmlns:a16="http://schemas.microsoft.com/office/drawing/2014/main" id="{937B51AA-A211-41E8-87E4-2996B1E4CA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9471" y="3734953"/>
                <a:ext cx="124173" cy="49251"/>
              </a:xfrm>
              <a:custGeom>
                <a:avLst/>
                <a:gdLst>
                  <a:gd name="T0" fmla="*/ 36 w 39"/>
                  <a:gd name="T1" fmla="*/ 2 h 14"/>
                  <a:gd name="T2" fmla="*/ 22 w 39"/>
                  <a:gd name="T3" fmla="*/ 1 h 14"/>
                  <a:gd name="T4" fmla="*/ 6 w 39"/>
                  <a:gd name="T5" fmla="*/ 2 h 14"/>
                  <a:gd name="T6" fmla="*/ 5 w 39"/>
                  <a:gd name="T7" fmla="*/ 11 h 14"/>
                  <a:gd name="T8" fmla="*/ 37 w 39"/>
                  <a:gd name="T9" fmla="*/ 7 h 14"/>
                  <a:gd name="T10" fmla="*/ 36 w 39"/>
                  <a:gd name="T11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14">
                    <a:moveTo>
                      <a:pt x="36" y="2"/>
                    </a:moveTo>
                    <a:cubicBezTo>
                      <a:pt x="31" y="0"/>
                      <a:pt x="27" y="1"/>
                      <a:pt x="22" y="1"/>
                    </a:cubicBezTo>
                    <a:cubicBezTo>
                      <a:pt x="17" y="2"/>
                      <a:pt x="11" y="2"/>
                      <a:pt x="6" y="2"/>
                    </a:cubicBezTo>
                    <a:cubicBezTo>
                      <a:pt x="2" y="2"/>
                      <a:pt x="0" y="10"/>
                      <a:pt x="5" y="11"/>
                    </a:cubicBezTo>
                    <a:cubicBezTo>
                      <a:pt x="15" y="12"/>
                      <a:pt x="28" y="14"/>
                      <a:pt x="37" y="7"/>
                    </a:cubicBezTo>
                    <a:cubicBezTo>
                      <a:pt x="39" y="5"/>
                      <a:pt x="38" y="3"/>
                      <a:pt x="36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chenying0907 97">
                <a:extLst>
                  <a:ext uri="{FF2B5EF4-FFF2-40B4-BE49-F238E27FC236}">
                    <a16:creationId xmlns:a16="http://schemas.microsoft.com/office/drawing/2014/main" id="{C9CBBBA5-E1AF-4EFE-862C-94C36659D8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3299" y="3721993"/>
                <a:ext cx="119487" cy="49251"/>
              </a:xfrm>
              <a:custGeom>
                <a:avLst/>
                <a:gdLst>
                  <a:gd name="T0" fmla="*/ 34 w 38"/>
                  <a:gd name="T1" fmla="*/ 3 h 14"/>
                  <a:gd name="T2" fmla="*/ 4 w 38"/>
                  <a:gd name="T3" fmla="*/ 4 h 14"/>
                  <a:gd name="T4" fmla="*/ 4 w 38"/>
                  <a:gd name="T5" fmla="*/ 11 h 14"/>
                  <a:gd name="T6" fmla="*/ 34 w 38"/>
                  <a:gd name="T7" fmla="*/ 11 h 14"/>
                  <a:gd name="T8" fmla="*/ 34 w 38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4">
                    <a:moveTo>
                      <a:pt x="34" y="3"/>
                    </a:moveTo>
                    <a:cubicBezTo>
                      <a:pt x="26" y="0"/>
                      <a:pt x="14" y="3"/>
                      <a:pt x="4" y="4"/>
                    </a:cubicBezTo>
                    <a:cubicBezTo>
                      <a:pt x="0" y="4"/>
                      <a:pt x="0" y="10"/>
                      <a:pt x="4" y="11"/>
                    </a:cubicBezTo>
                    <a:cubicBezTo>
                      <a:pt x="14" y="11"/>
                      <a:pt x="26" y="14"/>
                      <a:pt x="34" y="11"/>
                    </a:cubicBezTo>
                    <a:cubicBezTo>
                      <a:pt x="38" y="10"/>
                      <a:pt x="38" y="5"/>
                      <a:pt x="34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chenying0907 98">
                <a:extLst>
                  <a:ext uri="{FF2B5EF4-FFF2-40B4-BE49-F238E27FC236}">
                    <a16:creationId xmlns:a16="http://schemas.microsoft.com/office/drawing/2014/main" id="{208DF7B8-79CF-435B-8663-124F73844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58" y="3724584"/>
                <a:ext cx="107772" cy="38883"/>
              </a:xfrm>
              <a:custGeom>
                <a:avLst/>
                <a:gdLst>
                  <a:gd name="T0" fmla="*/ 30 w 34"/>
                  <a:gd name="T1" fmla="*/ 1 h 11"/>
                  <a:gd name="T2" fmla="*/ 16 w 34"/>
                  <a:gd name="T3" fmla="*/ 2 h 11"/>
                  <a:gd name="T4" fmla="*/ 2 w 34"/>
                  <a:gd name="T5" fmla="*/ 4 h 11"/>
                  <a:gd name="T6" fmla="*/ 1 w 34"/>
                  <a:gd name="T7" fmla="*/ 8 h 11"/>
                  <a:gd name="T8" fmla="*/ 17 w 34"/>
                  <a:gd name="T9" fmla="*/ 11 h 11"/>
                  <a:gd name="T10" fmla="*/ 32 w 34"/>
                  <a:gd name="T11" fmla="*/ 7 h 11"/>
                  <a:gd name="T12" fmla="*/ 30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0" y="1"/>
                    </a:moveTo>
                    <a:cubicBezTo>
                      <a:pt x="26" y="0"/>
                      <a:pt x="21" y="2"/>
                      <a:pt x="16" y="2"/>
                    </a:cubicBezTo>
                    <a:cubicBezTo>
                      <a:pt x="11" y="2"/>
                      <a:pt x="6" y="2"/>
                      <a:pt x="2" y="4"/>
                    </a:cubicBezTo>
                    <a:cubicBezTo>
                      <a:pt x="0" y="5"/>
                      <a:pt x="0" y="7"/>
                      <a:pt x="1" y="8"/>
                    </a:cubicBezTo>
                    <a:cubicBezTo>
                      <a:pt x="6" y="11"/>
                      <a:pt x="12" y="11"/>
                      <a:pt x="17" y="11"/>
                    </a:cubicBezTo>
                    <a:cubicBezTo>
                      <a:pt x="22" y="11"/>
                      <a:pt x="28" y="11"/>
                      <a:pt x="32" y="7"/>
                    </a:cubicBezTo>
                    <a:cubicBezTo>
                      <a:pt x="34" y="5"/>
                      <a:pt x="33" y="2"/>
                      <a:pt x="30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chenying0907 99">
                <a:extLst>
                  <a:ext uri="{FF2B5EF4-FFF2-40B4-BE49-F238E27FC236}">
                    <a16:creationId xmlns:a16="http://schemas.microsoft.com/office/drawing/2014/main" id="{45A7F622-0453-4CA8-BE02-E2FA5C67C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0043" y="3729769"/>
                <a:ext cx="107772" cy="33698"/>
              </a:xfrm>
              <a:custGeom>
                <a:avLst/>
                <a:gdLst>
                  <a:gd name="T0" fmla="*/ 28 w 34"/>
                  <a:gd name="T1" fmla="*/ 0 h 10"/>
                  <a:gd name="T2" fmla="*/ 3 w 34"/>
                  <a:gd name="T3" fmla="*/ 3 h 10"/>
                  <a:gd name="T4" fmla="*/ 3 w 34"/>
                  <a:gd name="T5" fmla="*/ 8 h 10"/>
                  <a:gd name="T6" fmla="*/ 28 w 34"/>
                  <a:gd name="T7" fmla="*/ 10 h 10"/>
                  <a:gd name="T8" fmla="*/ 28 w 34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10">
                    <a:moveTo>
                      <a:pt x="28" y="0"/>
                    </a:moveTo>
                    <a:cubicBezTo>
                      <a:pt x="20" y="0"/>
                      <a:pt x="12" y="2"/>
                      <a:pt x="3" y="3"/>
                    </a:cubicBezTo>
                    <a:cubicBezTo>
                      <a:pt x="0" y="3"/>
                      <a:pt x="0" y="7"/>
                      <a:pt x="3" y="8"/>
                    </a:cubicBezTo>
                    <a:cubicBezTo>
                      <a:pt x="12" y="9"/>
                      <a:pt x="20" y="10"/>
                      <a:pt x="28" y="10"/>
                    </a:cubicBezTo>
                    <a:cubicBezTo>
                      <a:pt x="34" y="10"/>
                      <a:pt x="34" y="1"/>
                      <a:pt x="28" y="0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chenying0907 100">
                <a:extLst>
                  <a:ext uri="{FF2B5EF4-FFF2-40B4-BE49-F238E27FC236}">
                    <a16:creationId xmlns:a16="http://schemas.microsoft.com/office/drawing/2014/main" id="{083569A5-7A69-4068-AD07-F29CEEF44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3415" y="3719400"/>
                <a:ext cx="110115" cy="44067"/>
              </a:xfrm>
              <a:custGeom>
                <a:avLst/>
                <a:gdLst>
                  <a:gd name="T0" fmla="*/ 32 w 35"/>
                  <a:gd name="T1" fmla="*/ 1 h 13"/>
                  <a:gd name="T2" fmla="*/ 19 w 35"/>
                  <a:gd name="T3" fmla="*/ 2 h 13"/>
                  <a:gd name="T4" fmla="*/ 4 w 35"/>
                  <a:gd name="T5" fmla="*/ 3 h 13"/>
                  <a:gd name="T6" fmla="*/ 3 w 35"/>
                  <a:gd name="T7" fmla="*/ 8 h 13"/>
                  <a:gd name="T8" fmla="*/ 33 w 35"/>
                  <a:gd name="T9" fmla="*/ 7 h 13"/>
                  <a:gd name="T10" fmla="*/ 32 w 35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3">
                    <a:moveTo>
                      <a:pt x="32" y="1"/>
                    </a:moveTo>
                    <a:cubicBezTo>
                      <a:pt x="28" y="0"/>
                      <a:pt x="23" y="2"/>
                      <a:pt x="19" y="2"/>
                    </a:cubicBezTo>
                    <a:cubicBezTo>
                      <a:pt x="14" y="3"/>
                      <a:pt x="9" y="3"/>
                      <a:pt x="4" y="3"/>
                    </a:cubicBezTo>
                    <a:cubicBezTo>
                      <a:pt x="1" y="3"/>
                      <a:pt x="0" y="8"/>
                      <a:pt x="3" y="8"/>
                    </a:cubicBezTo>
                    <a:cubicBezTo>
                      <a:pt x="12" y="10"/>
                      <a:pt x="26" y="13"/>
                      <a:pt x="33" y="7"/>
                    </a:cubicBezTo>
                    <a:cubicBezTo>
                      <a:pt x="35" y="5"/>
                      <a:pt x="34" y="2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chenying0907 101">
                <a:extLst>
                  <a:ext uri="{FF2B5EF4-FFF2-40B4-BE49-F238E27FC236}">
                    <a16:creationId xmlns:a16="http://schemas.microsoft.com/office/drawing/2014/main" id="{52EFDB86-A340-4195-837F-8B828BA5ED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3817" y="3721993"/>
                <a:ext cx="121829" cy="51843"/>
              </a:xfrm>
              <a:custGeom>
                <a:avLst/>
                <a:gdLst>
                  <a:gd name="T0" fmla="*/ 32 w 39"/>
                  <a:gd name="T1" fmla="*/ 0 h 15"/>
                  <a:gd name="T2" fmla="*/ 5 w 39"/>
                  <a:gd name="T3" fmla="*/ 2 h 15"/>
                  <a:gd name="T4" fmla="*/ 3 w 39"/>
                  <a:gd name="T5" fmla="*/ 7 h 15"/>
                  <a:gd name="T6" fmla="*/ 35 w 39"/>
                  <a:gd name="T7" fmla="*/ 7 h 15"/>
                  <a:gd name="T8" fmla="*/ 32 w 39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5">
                    <a:moveTo>
                      <a:pt x="32" y="0"/>
                    </a:moveTo>
                    <a:cubicBezTo>
                      <a:pt x="23" y="2"/>
                      <a:pt x="14" y="4"/>
                      <a:pt x="5" y="2"/>
                    </a:cubicBezTo>
                    <a:cubicBezTo>
                      <a:pt x="2" y="1"/>
                      <a:pt x="0" y="5"/>
                      <a:pt x="3" y="7"/>
                    </a:cubicBezTo>
                    <a:cubicBezTo>
                      <a:pt x="13" y="12"/>
                      <a:pt x="26" y="15"/>
                      <a:pt x="35" y="7"/>
                    </a:cubicBezTo>
                    <a:cubicBezTo>
                      <a:pt x="39" y="5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chenying0907 102">
                <a:extLst>
                  <a:ext uri="{FF2B5EF4-FFF2-40B4-BE49-F238E27FC236}">
                    <a16:creationId xmlns:a16="http://schemas.microsoft.com/office/drawing/2014/main" id="{396E8466-92EA-4334-A11A-E63B59B183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1246" y="3711625"/>
                <a:ext cx="126515" cy="44067"/>
              </a:xfrm>
              <a:custGeom>
                <a:avLst/>
                <a:gdLst>
                  <a:gd name="T0" fmla="*/ 34 w 40"/>
                  <a:gd name="T1" fmla="*/ 1 h 13"/>
                  <a:gd name="T2" fmla="*/ 19 w 40"/>
                  <a:gd name="T3" fmla="*/ 1 h 13"/>
                  <a:gd name="T4" fmla="*/ 5 w 40"/>
                  <a:gd name="T5" fmla="*/ 1 h 13"/>
                  <a:gd name="T6" fmla="*/ 4 w 40"/>
                  <a:gd name="T7" fmla="*/ 7 h 13"/>
                  <a:gd name="T8" fmla="*/ 35 w 40"/>
                  <a:gd name="T9" fmla="*/ 10 h 13"/>
                  <a:gd name="T10" fmla="*/ 34 w 40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3">
                    <a:moveTo>
                      <a:pt x="34" y="1"/>
                    </a:moveTo>
                    <a:cubicBezTo>
                      <a:pt x="29" y="1"/>
                      <a:pt x="24" y="1"/>
                      <a:pt x="19" y="1"/>
                    </a:cubicBezTo>
                    <a:cubicBezTo>
                      <a:pt x="14" y="1"/>
                      <a:pt x="10" y="1"/>
                      <a:pt x="5" y="1"/>
                    </a:cubicBezTo>
                    <a:cubicBezTo>
                      <a:pt x="1" y="0"/>
                      <a:pt x="0" y="6"/>
                      <a:pt x="4" y="7"/>
                    </a:cubicBezTo>
                    <a:cubicBezTo>
                      <a:pt x="13" y="10"/>
                      <a:pt x="26" y="13"/>
                      <a:pt x="35" y="10"/>
                    </a:cubicBezTo>
                    <a:cubicBezTo>
                      <a:pt x="40" y="8"/>
                      <a:pt x="39" y="2"/>
                      <a:pt x="34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chenying0907 103">
                <a:extLst>
                  <a:ext uri="{FF2B5EF4-FFF2-40B4-BE49-F238E27FC236}">
                    <a16:creationId xmlns:a16="http://schemas.microsoft.com/office/drawing/2014/main" id="{FF6D6AAE-71EA-4F8A-95FC-690DB5F599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675" y="3706440"/>
                <a:ext cx="126515" cy="46658"/>
              </a:xfrm>
              <a:custGeom>
                <a:avLst/>
                <a:gdLst>
                  <a:gd name="T0" fmla="*/ 36 w 40"/>
                  <a:gd name="T1" fmla="*/ 3 h 13"/>
                  <a:gd name="T2" fmla="*/ 4 w 40"/>
                  <a:gd name="T3" fmla="*/ 4 h 13"/>
                  <a:gd name="T4" fmla="*/ 4 w 40"/>
                  <a:gd name="T5" fmla="*/ 10 h 13"/>
                  <a:gd name="T6" fmla="*/ 36 w 40"/>
                  <a:gd name="T7" fmla="*/ 11 h 13"/>
                  <a:gd name="T8" fmla="*/ 36 w 40"/>
                  <a:gd name="T9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3">
                    <a:moveTo>
                      <a:pt x="36" y="3"/>
                    </a:moveTo>
                    <a:cubicBezTo>
                      <a:pt x="26" y="0"/>
                      <a:pt x="14" y="2"/>
                      <a:pt x="4" y="4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14" y="11"/>
                      <a:pt x="26" y="13"/>
                      <a:pt x="36" y="11"/>
                    </a:cubicBezTo>
                    <a:cubicBezTo>
                      <a:pt x="40" y="10"/>
                      <a:pt x="40" y="4"/>
                      <a:pt x="36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chenying0907 104">
                <a:extLst>
                  <a:ext uri="{FF2B5EF4-FFF2-40B4-BE49-F238E27FC236}">
                    <a16:creationId xmlns:a16="http://schemas.microsoft.com/office/drawing/2014/main" id="{412416C2-613D-4DDA-B7D0-36E67BC040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132" y="3711625"/>
                <a:ext cx="121829" cy="38883"/>
              </a:xfrm>
              <a:custGeom>
                <a:avLst/>
                <a:gdLst>
                  <a:gd name="T0" fmla="*/ 34 w 38"/>
                  <a:gd name="T1" fmla="*/ 2 h 11"/>
                  <a:gd name="T2" fmla="*/ 20 w 38"/>
                  <a:gd name="T3" fmla="*/ 1 h 11"/>
                  <a:gd name="T4" fmla="*/ 4 w 38"/>
                  <a:gd name="T5" fmla="*/ 2 h 11"/>
                  <a:gd name="T6" fmla="*/ 4 w 38"/>
                  <a:gd name="T7" fmla="*/ 9 h 11"/>
                  <a:gd name="T8" fmla="*/ 20 w 38"/>
                  <a:gd name="T9" fmla="*/ 10 h 11"/>
                  <a:gd name="T10" fmla="*/ 34 w 38"/>
                  <a:gd name="T11" fmla="*/ 10 h 11"/>
                  <a:gd name="T12" fmla="*/ 34 w 38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11">
                    <a:moveTo>
                      <a:pt x="34" y="2"/>
                    </a:moveTo>
                    <a:cubicBezTo>
                      <a:pt x="30" y="0"/>
                      <a:pt x="24" y="1"/>
                      <a:pt x="20" y="1"/>
                    </a:cubicBezTo>
                    <a:cubicBezTo>
                      <a:pt x="15" y="2"/>
                      <a:pt x="9" y="2"/>
                      <a:pt x="4" y="2"/>
                    </a:cubicBezTo>
                    <a:cubicBezTo>
                      <a:pt x="0" y="3"/>
                      <a:pt x="0" y="9"/>
                      <a:pt x="4" y="9"/>
                    </a:cubicBezTo>
                    <a:cubicBezTo>
                      <a:pt x="9" y="9"/>
                      <a:pt x="15" y="10"/>
                      <a:pt x="20" y="10"/>
                    </a:cubicBezTo>
                    <a:cubicBezTo>
                      <a:pt x="24" y="10"/>
                      <a:pt x="30" y="11"/>
                      <a:pt x="34" y="10"/>
                    </a:cubicBezTo>
                    <a:cubicBezTo>
                      <a:pt x="38" y="8"/>
                      <a:pt x="38" y="3"/>
                      <a:pt x="34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chenying0907 105">
                <a:extLst>
                  <a:ext uri="{FF2B5EF4-FFF2-40B4-BE49-F238E27FC236}">
                    <a16:creationId xmlns:a16="http://schemas.microsoft.com/office/drawing/2014/main" id="{47708CAB-B801-459D-9674-8F14DD5F17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8219" y="3711625"/>
                <a:ext cx="93715" cy="44067"/>
              </a:xfrm>
              <a:custGeom>
                <a:avLst/>
                <a:gdLst>
                  <a:gd name="T0" fmla="*/ 27 w 30"/>
                  <a:gd name="T1" fmla="*/ 3 h 13"/>
                  <a:gd name="T2" fmla="*/ 17 w 30"/>
                  <a:gd name="T3" fmla="*/ 2 h 13"/>
                  <a:gd name="T4" fmla="*/ 5 w 30"/>
                  <a:gd name="T5" fmla="*/ 1 h 13"/>
                  <a:gd name="T6" fmla="*/ 3 w 30"/>
                  <a:gd name="T7" fmla="*/ 7 h 13"/>
                  <a:gd name="T8" fmla="*/ 28 w 30"/>
                  <a:gd name="T9" fmla="*/ 8 h 13"/>
                  <a:gd name="T10" fmla="*/ 27 w 30"/>
                  <a:gd name="T11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13">
                    <a:moveTo>
                      <a:pt x="27" y="3"/>
                    </a:moveTo>
                    <a:cubicBezTo>
                      <a:pt x="24" y="2"/>
                      <a:pt x="20" y="2"/>
                      <a:pt x="17" y="2"/>
                    </a:cubicBezTo>
                    <a:cubicBezTo>
                      <a:pt x="13" y="2"/>
                      <a:pt x="9" y="2"/>
                      <a:pt x="5" y="1"/>
                    </a:cubicBezTo>
                    <a:cubicBezTo>
                      <a:pt x="1" y="0"/>
                      <a:pt x="0" y="5"/>
                      <a:pt x="3" y="7"/>
                    </a:cubicBezTo>
                    <a:cubicBezTo>
                      <a:pt x="10" y="9"/>
                      <a:pt x="21" y="13"/>
                      <a:pt x="28" y="8"/>
                    </a:cubicBezTo>
                    <a:cubicBezTo>
                      <a:pt x="30" y="7"/>
                      <a:pt x="30" y="3"/>
                      <a:pt x="27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chenying0907 106">
                <a:extLst>
                  <a:ext uri="{FF2B5EF4-FFF2-40B4-BE49-F238E27FC236}">
                    <a16:creationId xmlns:a16="http://schemas.microsoft.com/office/drawing/2014/main" id="{5045685F-D3DC-450F-97D4-41792DA90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8163" y="3696072"/>
                <a:ext cx="114801" cy="38883"/>
              </a:xfrm>
              <a:custGeom>
                <a:avLst/>
                <a:gdLst>
                  <a:gd name="T0" fmla="*/ 32 w 36"/>
                  <a:gd name="T1" fmla="*/ 2 h 11"/>
                  <a:gd name="T2" fmla="*/ 19 w 36"/>
                  <a:gd name="T3" fmla="*/ 2 h 11"/>
                  <a:gd name="T4" fmla="*/ 4 w 36"/>
                  <a:gd name="T5" fmla="*/ 5 h 11"/>
                  <a:gd name="T6" fmla="*/ 5 w 36"/>
                  <a:gd name="T7" fmla="*/ 11 h 11"/>
                  <a:gd name="T8" fmla="*/ 20 w 36"/>
                  <a:gd name="T9" fmla="*/ 11 h 11"/>
                  <a:gd name="T10" fmla="*/ 33 w 36"/>
                  <a:gd name="T11" fmla="*/ 8 h 11"/>
                  <a:gd name="T12" fmla="*/ 32 w 36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1">
                    <a:moveTo>
                      <a:pt x="32" y="2"/>
                    </a:moveTo>
                    <a:cubicBezTo>
                      <a:pt x="28" y="0"/>
                      <a:pt x="24" y="1"/>
                      <a:pt x="19" y="2"/>
                    </a:cubicBezTo>
                    <a:cubicBezTo>
                      <a:pt x="14" y="3"/>
                      <a:pt x="9" y="4"/>
                      <a:pt x="4" y="5"/>
                    </a:cubicBezTo>
                    <a:cubicBezTo>
                      <a:pt x="0" y="5"/>
                      <a:pt x="1" y="11"/>
                      <a:pt x="5" y="11"/>
                    </a:cubicBezTo>
                    <a:cubicBezTo>
                      <a:pt x="10" y="11"/>
                      <a:pt x="15" y="11"/>
                      <a:pt x="20" y="11"/>
                    </a:cubicBezTo>
                    <a:cubicBezTo>
                      <a:pt x="25" y="10"/>
                      <a:pt x="30" y="11"/>
                      <a:pt x="33" y="8"/>
                    </a:cubicBezTo>
                    <a:cubicBezTo>
                      <a:pt x="36" y="6"/>
                      <a:pt x="35" y="3"/>
                      <a:pt x="32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chenying0907 107">
                <a:extLst>
                  <a:ext uri="{FF2B5EF4-FFF2-40B4-BE49-F238E27FC236}">
                    <a16:creationId xmlns:a16="http://schemas.microsoft.com/office/drawing/2014/main" id="{2C886AFE-2416-4FEB-B269-5ED481A1A6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7934" y="3696072"/>
                <a:ext cx="105430" cy="46658"/>
              </a:xfrm>
              <a:custGeom>
                <a:avLst/>
                <a:gdLst>
                  <a:gd name="T0" fmla="*/ 32 w 33"/>
                  <a:gd name="T1" fmla="*/ 6 h 13"/>
                  <a:gd name="T2" fmla="*/ 4 w 33"/>
                  <a:gd name="T3" fmla="*/ 6 h 13"/>
                  <a:gd name="T4" fmla="*/ 6 w 33"/>
                  <a:gd name="T5" fmla="*/ 12 h 13"/>
                  <a:gd name="T6" fmla="*/ 20 w 33"/>
                  <a:gd name="T7" fmla="*/ 11 h 13"/>
                  <a:gd name="T8" fmla="*/ 31 w 33"/>
                  <a:gd name="T9" fmla="*/ 10 h 13"/>
                  <a:gd name="T10" fmla="*/ 32 w 33"/>
                  <a:gd name="T11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3">
                    <a:moveTo>
                      <a:pt x="32" y="6"/>
                    </a:moveTo>
                    <a:cubicBezTo>
                      <a:pt x="25" y="0"/>
                      <a:pt x="11" y="3"/>
                      <a:pt x="4" y="6"/>
                    </a:cubicBezTo>
                    <a:cubicBezTo>
                      <a:pt x="0" y="7"/>
                      <a:pt x="2" y="13"/>
                      <a:pt x="6" y="12"/>
                    </a:cubicBezTo>
                    <a:cubicBezTo>
                      <a:pt x="10" y="11"/>
                      <a:pt x="15" y="11"/>
                      <a:pt x="20" y="11"/>
                    </a:cubicBezTo>
                    <a:cubicBezTo>
                      <a:pt x="24" y="11"/>
                      <a:pt x="27" y="12"/>
                      <a:pt x="31" y="10"/>
                    </a:cubicBezTo>
                    <a:cubicBezTo>
                      <a:pt x="33" y="9"/>
                      <a:pt x="33" y="7"/>
                      <a:pt x="32" y="6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chenying0907 108">
                <a:extLst>
                  <a:ext uri="{FF2B5EF4-FFF2-40B4-BE49-F238E27FC236}">
                    <a16:creationId xmlns:a16="http://schemas.microsoft.com/office/drawing/2014/main" id="{00AB58CA-1D9C-43B4-8FEA-D8EF28A1D3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1306" y="3696072"/>
                <a:ext cx="107772" cy="38883"/>
              </a:xfrm>
              <a:custGeom>
                <a:avLst/>
                <a:gdLst>
                  <a:gd name="T0" fmla="*/ 32 w 34"/>
                  <a:gd name="T1" fmla="*/ 3 h 11"/>
                  <a:gd name="T2" fmla="*/ 19 w 34"/>
                  <a:gd name="T3" fmla="*/ 1 h 11"/>
                  <a:gd name="T4" fmla="*/ 3 w 34"/>
                  <a:gd name="T5" fmla="*/ 2 h 11"/>
                  <a:gd name="T6" fmla="*/ 3 w 34"/>
                  <a:gd name="T7" fmla="*/ 8 h 11"/>
                  <a:gd name="T8" fmla="*/ 19 w 34"/>
                  <a:gd name="T9" fmla="*/ 10 h 11"/>
                  <a:gd name="T10" fmla="*/ 32 w 34"/>
                  <a:gd name="T11" fmla="*/ 7 h 11"/>
                  <a:gd name="T12" fmla="*/ 32 w 34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2" y="3"/>
                    </a:moveTo>
                    <a:cubicBezTo>
                      <a:pt x="28" y="0"/>
                      <a:pt x="24" y="1"/>
                      <a:pt x="19" y="1"/>
                    </a:cubicBezTo>
                    <a:cubicBezTo>
                      <a:pt x="13" y="1"/>
                      <a:pt x="8" y="2"/>
                      <a:pt x="3" y="2"/>
                    </a:cubicBezTo>
                    <a:cubicBezTo>
                      <a:pt x="0" y="3"/>
                      <a:pt x="0" y="8"/>
                      <a:pt x="3" y="8"/>
                    </a:cubicBezTo>
                    <a:cubicBezTo>
                      <a:pt x="8" y="9"/>
                      <a:pt x="13" y="9"/>
                      <a:pt x="19" y="10"/>
                    </a:cubicBezTo>
                    <a:cubicBezTo>
                      <a:pt x="24" y="10"/>
                      <a:pt x="28" y="11"/>
                      <a:pt x="32" y="7"/>
                    </a:cubicBezTo>
                    <a:cubicBezTo>
                      <a:pt x="34" y="6"/>
                      <a:pt x="34" y="4"/>
                      <a:pt x="32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chenying0907 109">
                <a:extLst>
                  <a:ext uri="{FF2B5EF4-FFF2-40B4-BE49-F238E27FC236}">
                    <a16:creationId xmlns:a16="http://schemas.microsoft.com/office/drawing/2014/main" id="{9C3DE093-634D-4ECA-A99C-D37C4DA737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9364" y="3683110"/>
                <a:ext cx="119487" cy="51843"/>
              </a:xfrm>
              <a:custGeom>
                <a:avLst/>
                <a:gdLst>
                  <a:gd name="T0" fmla="*/ 32 w 38"/>
                  <a:gd name="T1" fmla="*/ 1 h 15"/>
                  <a:gd name="T2" fmla="*/ 19 w 38"/>
                  <a:gd name="T3" fmla="*/ 3 h 15"/>
                  <a:gd name="T4" fmla="*/ 6 w 38"/>
                  <a:gd name="T5" fmla="*/ 2 h 15"/>
                  <a:gd name="T6" fmla="*/ 4 w 38"/>
                  <a:gd name="T7" fmla="*/ 8 h 15"/>
                  <a:gd name="T8" fmla="*/ 35 w 38"/>
                  <a:gd name="T9" fmla="*/ 8 h 15"/>
                  <a:gd name="T10" fmla="*/ 32 w 38"/>
                  <a:gd name="T1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5">
                    <a:moveTo>
                      <a:pt x="32" y="1"/>
                    </a:moveTo>
                    <a:cubicBezTo>
                      <a:pt x="28" y="0"/>
                      <a:pt x="24" y="2"/>
                      <a:pt x="19" y="3"/>
                    </a:cubicBezTo>
                    <a:cubicBezTo>
                      <a:pt x="15" y="3"/>
                      <a:pt x="10" y="3"/>
                      <a:pt x="6" y="2"/>
                    </a:cubicBezTo>
                    <a:cubicBezTo>
                      <a:pt x="3" y="2"/>
                      <a:pt x="0" y="6"/>
                      <a:pt x="4" y="8"/>
                    </a:cubicBezTo>
                    <a:cubicBezTo>
                      <a:pt x="12" y="12"/>
                      <a:pt x="27" y="15"/>
                      <a:pt x="35" y="8"/>
                    </a:cubicBezTo>
                    <a:cubicBezTo>
                      <a:pt x="38" y="5"/>
                      <a:pt x="35" y="1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chenying0907 110">
                <a:extLst>
                  <a:ext uri="{FF2B5EF4-FFF2-40B4-BE49-F238E27FC236}">
                    <a16:creationId xmlns:a16="http://schemas.microsoft.com/office/drawing/2014/main" id="{4370F769-72BE-4030-8067-2A38D180F6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1880" y="3382424"/>
                <a:ext cx="103086" cy="31106"/>
              </a:xfrm>
              <a:custGeom>
                <a:avLst/>
                <a:gdLst>
                  <a:gd name="T0" fmla="*/ 30 w 33"/>
                  <a:gd name="T1" fmla="*/ 1 h 9"/>
                  <a:gd name="T2" fmla="*/ 17 w 33"/>
                  <a:gd name="T3" fmla="*/ 1 h 9"/>
                  <a:gd name="T4" fmla="*/ 2 w 33"/>
                  <a:gd name="T5" fmla="*/ 4 h 9"/>
                  <a:gd name="T6" fmla="*/ 3 w 33"/>
                  <a:gd name="T7" fmla="*/ 9 h 9"/>
                  <a:gd name="T8" fmla="*/ 18 w 33"/>
                  <a:gd name="T9" fmla="*/ 9 h 9"/>
                  <a:gd name="T10" fmla="*/ 31 w 33"/>
                  <a:gd name="T11" fmla="*/ 6 h 9"/>
                  <a:gd name="T12" fmla="*/ 30 w 33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9">
                    <a:moveTo>
                      <a:pt x="30" y="1"/>
                    </a:moveTo>
                    <a:cubicBezTo>
                      <a:pt x="26" y="0"/>
                      <a:pt x="22" y="1"/>
                      <a:pt x="17" y="1"/>
                    </a:cubicBezTo>
                    <a:cubicBezTo>
                      <a:pt x="12" y="2"/>
                      <a:pt x="7" y="3"/>
                      <a:pt x="2" y="4"/>
                    </a:cubicBezTo>
                    <a:cubicBezTo>
                      <a:pt x="0" y="5"/>
                      <a:pt x="0" y="9"/>
                      <a:pt x="3" y="9"/>
                    </a:cubicBezTo>
                    <a:cubicBezTo>
                      <a:pt x="8" y="9"/>
                      <a:pt x="13" y="9"/>
                      <a:pt x="18" y="9"/>
                    </a:cubicBezTo>
                    <a:cubicBezTo>
                      <a:pt x="23" y="9"/>
                      <a:pt x="27" y="9"/>
                      <a:pt x="31" y="6"/>
                    </a:cubicBezTo>
                    <a:cubicBezTo>
                      <a:pt x="33" y="5"/>
                      <a:pt x="33" y="2"/>
                      <a:pt x="30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chenying0907 111">
                <a:extLst>
                  <a:ext uri="{FF2B5EF4-FFF2-40B4-BE49-F238E27FC236}">
                    <a16:creationId xmlns:a16="http://schemas.microsoft.com/office/drawing/2014/main" id="{F1867695-58BD-4782-9FF9-DB3040DA45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5881" y="3353911"/>
                <a:ext cx="100744" cy="38883"/>
              </a:xfrm>
              <a:custGeom>
                <a:avLst/>
                <a:gdLst>
                  <a:gd name="T0" fmla="*/ 30 w 32"/>
                  <a:gd name="T1" fmla="*/ 2 h 11"/>
                  <a:gd name="T2" fmla="*/ 18 w 32"/>
                  <a:gd name="T3" fmla="*/ 2 h 11"/>
                  <a:gd name="T4" fmla="*/ 4 w 32"/>
                  <a:gd name="T5" fmla="*/ 5 h 11"/>
                  <a:gd name="T6" fmla="*/ 4 w 32"/>
                  <a:gd name="T7" fmla="*/ 11 h 11"/>
                  <a:gd name="T8" fmla="*/ 19 w 32"/>
                  <a:gd name="T9" fmla="*/ 10 h 11"/>
                  <a:gd name="T10" fmla="*/ 31 w 32"/>
                  <a:gd name="T11" fmla="*/ 7 h 11"/>
                  <a:gd name="T12" fmla="*/ 30 w 32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1">
                    <a:moveTo>
                      <a:pt x="30" y="2"/>
                    </a:moveTo>
                    <a:cubicBezTo>
                      <a:pt x="26" y="0"/>
                      <a:pt x="22" y="2"/>
                      <a:pt x="18" y="2"/>
                    </a:cubicBezTo>
                    <a:cubicBezTo>
                      <a:pt x="13" y="3"/>
                      <a:pt x="8" y="4"/>
                      <a:pt x="4" y="5"/>
                    </a:cubicBezTo>
                    <a:cubicBezTo>
                      <a:pt x="0" y="6"/>
                      <a:pt x="1" y="10"/>
                      <a:pt x="4" y="11"/>
                    </a:cubicBezTo>
                    <a:cubicBezTo>
                      <a:pt x="9" y="11"/>
                      <a:pt x="14" y="10"/>
                      <a:pt x="19" y="10"/>
                    </a:cubicBezTo>
                    <a:cubicBezTo>
                      <a:pt x="23" y="10"/>
                      <a:pt x="28" y="10"/>
                      <a:pt x="31" y="7"/>
                    </a:cubicBezTo>
                    <a:cubicBezTo>
                      <a:pt x="32" y="6"/>
                      <a:pt x="32" y="3"/>
                      <a:pt x="30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chenying0907 112">
                <a:extLst>
                  <a:ext uri="{FF2B5EF4-FFF2-40B4-BE49-F238E27FC236}">
                    <a16:creationId xmlns:a16="http://schemas.microsoft.com/office/drawing/2014/main" id="{468FF6D4-29DE-4DE2-B7D6-A9A1059E3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0510" y="3330581"/>
                <a:ext cx="131200" cy="38883"/>
              </a:xfrm>
              <a:custGeom>
                <a:avLst/>
                <a:gdLst>
                  <a:gd name="T0" fmla="*/ 39 w 42"/>
                  <a:gd name="T1" fmla="*/ 1 h 11"/>
                  <a:gd name="T2" fmla="*/ 22 w 42"/>
                  <a:gd name="T3" fmla="*/ 2 h 11"/>
                  <a:gd name="T4" fmla="*/ 3 w 42"/>
                  <a:gd name="T5" fmla="*/ 5 h 11"/>
                  <a:gd name="T6" fmla="*/ 4 w 42"/>
                  <a:gd name="T7" fmla="*/ 11 h 11"/>
                  <a:gd name="T8" fmla="*/ 24 w 42"/>
                  <a:gd name="T9" fmla="*/ 10 h 11"/>
                  <a:gd name="T10" fmla="*/ 40 w 42"/>
                  <a:gd name="T11" fmla="*/ 7 h 11"/>
                  <a:gd name="T12" fmla="*/ 39 w 42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">
                    <a:moveTo>
                      <a:pt x="39" y="1"/>
                    </a:moveTo>
                    <a:cubicBezTo>
                      <a:pt x="33" y="0"/>
                      <a:pt x="28" y="1"/>
                      <a:pt x="22" y="2"/>
                    </a:cubicBezTo>
                    <a:cubicBezTo>
                      <a:pt x="16" y="3"/>
                      <a:pt x="10" y="4"/>
                      <a:pt x="3" y="5"/>
                    </a:cubicBezTo>
                    <a:cubicBezTo>
                      <a:pt x="0" y="6"/>
                      <a:pt x="1" y="11"/>
                      <a:pt x="4" y="11"/>
                    </a:cubicBezTo>
                    <a:cubicBezTo>
                      <a:pt x="11" y="11"/>
                      <a:pt x="17" y="10"/>
                      <a:pt x="24" y="10"/>
                    </a:cubicBezTo>
                    <a:cubicBezTo>
                      <a:pt x="29" y="10"/>
                      <a:pt x="34" y="10"/>
                      <a:pt x="40" y="7"/>
                    </a:cubicBezTo>
                    <a:cubicBezTo>
                      <a:pt x="42" y="6"/>
                      <a:pt x="42" y="2"/>
                      <a:pt x="39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chenying0907 113">
                <a:extLst>
                  <a:ext uri="{FF2B5EF4-FFF2-40B4-BE49-F238E27FC236}">
                    <a16:creationId xmlns:a16="http://schemas.microsoft.com/office/drawing/2014/main" id="{DAA29070-B6B7-4431-9AF4-3D39FEC7D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1240" y="2827709"/>
                <a:ext cx="89029" cy="33698"/>
              </a:xfrm>
              <a:custGeom>
                <a:avLst/>
                <a:gdLst>
                  <a:gd name="T0" fmla="*/ 27 w 28"/>
                  <a:gd name="T1" fmla="*/ 3 h 10"/>
                  <a:gd name="T2" fmla="*/ 17 w 28"/>
                  <a:gd name="T3" fmla="*/ 1 h 10"/>
                  <a:gd name="T4" fmla="*/ 4 w 28"/>
                  <a:gd name="T5" fmla="*/ 2 h 10"/>
                  <a:gd name="T6" fmla="*/ 4 w 28"/>
                  <a:gd name="T7" fmla="*/ 8 h 10"/>
                  <a:gd name="T8" fmla="*/ 17 w 28"/>
                  <a:gd name="T9" fmla="*/ 9 h 10"/>
                  <a:gd name="T10" fmla="*/ 27 w 28"/>
                  <a:gd name="T11" fmla="*/ 7 h 10"/>
                  <a:gd name="T12" fmla="*/ 27 w 28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0">
                    <a:moveTo>
                      <a:pt x="27" y="3"/>
                    </a:moveTo>
                    <a:cubicBezTo>
                      <a:pt x="24" y="0"/>
                      <a:pt x="20" y="1"/>
                      <a:pt x="17" y="1"/>
                    </a:cubicBezTo>
                    <a:cubicBezTo>
                      <a:pt x="13" y="1"/>
                      <a:pt x="9" y="1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9"/>
                      <a:pt x="13" y="9"/>
                      <a:pt x="17" y="9"/>
                    </a:cubicBezTo>
                    <a:cubicBezTo>
                      <a:pt x="20" y="9"/>
                      <a:pt x="24" y="10"/>
                      <a:pt x="27" y="7"/>
                    </a:cubicBezTo>
                    <a:cubicBezTo>
                      <a:pt x="28" y="6"/>
                      <a:pt x="28" y="4"/>
                      <a:pt x="27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chenying0907 114">
                <a:extLst>
                  <a:ext uri="{FF2B5EF4-FFF2-40B4-BE49-F238E27FC236}">
                    <a16:creationId xmlns:a16="http://schemas.microsoft.com/office/drawing/2014/main" id="{3CB80A5A-A8F1-47CF-9532-F042CEA3F0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5869" y="2835486"/>
                <a:ext cx="103086" cy="33698"/>
              </a:xfrm>
              <a:custGeom>
                <a:avLst/>
                <a:gdLst>
                  <a:gd name="T0" fmla="*/ 31 w 33"/>
                  <a:gd name="T1" fmla="*/ 2 h 10"/>
                  <a:gd name="T2" fmla="*/ 19 w 33"/>
                  <a:gd name="T3" fmla="*/ 1 h 10"/>
                  <a:gd name="T4" fmla="*/ 4 w 33"/>
                  <a:gd name="T5" fmla="*/ 2 h 10"/>
                  <a:gd name="T6" fmla="*/ 4 w 33"/>
                  <a:gd name="T7" fmla="*/ 9 h 10"/>
                  <a:gd name="T8" fmla="*/ 19 w 33"/>
                  <a:gd name="T9" fmla="*/ 10 h 10"/>
                  <a:gd name="T10" fmla="*/ 31 w 33"/>
                  <a:gd name="T11" fmla="*/ 8 h 10"/>
                  <a:gd name="T12" fmla="*/ 31 w 33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10">
                    <a:moveTo>
                      <a:pt x="31" y="2"/>
                    </a:moveTo>
                    <a:cubicBezTo>
                      <a:pt x="27" y="0"/>
                      <a:pt x="23" y="1"/>
                      <a:pt x="19" y="1"/>
                    </a:cubicBezTo>
                    <a:cubicBezTo>
                      <a:pt x="14" y="1"/>
                      <a:pt x="9" y="1"/>
                      <a:pt x="4" y="2"/>
                    </a:cubicBezTo>
                    <a:cubicBezTo>
                      <a:pt x="0" y="2"/>
                      <a:pt x="0" y="8"/>
                      <a:pt x="4" y="9"/>
                    </a:cubicBezTo>
                    <a:cubicBezTo>
                      <a:pt x="9" y="9"/>
                      <a:pt x="14" y="9"/>
                      <a:pt x="19" y="10"/>
                    </a:cubicBezTo>
                    <a:cubicBezTo>
                      <a:pt x="23" y="10"/>
                      <a:pt x="27" y="10"/>
                      <a:pt x="31" y="8"/>
                    </a:cubicBezTo>
                    <a:cubicBezTo>
                      <a:pt x="33" y="7"/>
                      <a:pt x="33" y="3"/>
                      <a:pt x="31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chenying0907 115">
                <a:extLst>
                  <a:ext uri="{FF2B5EF4-FFF2-40B4-BE49-F238E27FC236}">
                    <a16:creationId xmlns:a16="http://schemas.microsoft.com/office/drawing/2014/main" id="{6BDCD64D-2291-45B4-9B06-7CB632730F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526" y="2835486"/>
                <a:ext cx="110115" cy="41474"/>
              </a:xfrm>
              <a:custGeom>
                <a:avLst/>
                <a:gdLst>
                  <a:gd name="T0" fmla="*/ 32 w 35"/>
                  <a:gd name="T1" fmla="*/ 1 h 12"/>
                  <a:gd name="T2" fmla="*/ 19 w 35"/>
                  <a:gd name="T3" fmla="*/ 2 h 12"/>
                  <a:gd name="T4" fmla="*/ 5 w 35"/>
                  <a:gd name="T5" fmla="*/ 2 h 12"/>
                  <a:gd name="T6" fmla="*/ 4 w 35"/>
                  <a:gd name="T7" fmla="*/ 8 h 12"/>
                  <a:gd name="T8" fmla="*/ 33 w 35"/>
                  <a:gd name="T9" fmla="*/ 7 h 12"/>
                  <a:gd name="T10" fmla="*/ 32 w 35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2">
                    <a:moveTo>
                      <a:pt x="32" y="1"/>
                    </a:moveTo>
                    <a:cubicBezTo>
                      <a:pt x="28" y="0"/>
                      <a:pt x="23" y="1"/>
                      <a:pt x="19" y="2"/>
                    </a:cubicBezTo>
                    <a:cubicBezTo>
                      <a:pt x="14" y="2"/>
                      <a:pt x="9" y="2"/>
                      <a:pt x="5" y="2"/>
                    </a:cubicBezTo>
                    <a:cubicBezTo>
                      <a:pt x="1" y="2"/>
                      <a:pt x="0" y="7"/>
                      <a:pt x="4" y="8"/>
                    </a:cubicBezTo>
                    <a:cubicBezTo>
                      <a:pt x="12" y="10"/>
                      <a:pt x="25" y="12"/>
                      <a:pt x="33" y="7"/>
                    </a:cubicBezTo>
                    <a:cubicBezTo>
                      <a:pt x="35" y="5"/>
                      <a:pt x="35" y="2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chenying0907 116">
                <a:extLst>
                  <a:ext uri="{FF2B5EF4-FFF2-40B4-BE49-F238E27FC236}">
                    <a16:creationId xmlns:a16="http://schemas.microsoft.com/office/drawing/2014/main" id="{CFF5A072-C0C6-4A25-A8AB-5A2FB67EA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1527" y="2825118"/>
                <a:ext cx="100744" cy="41474"/>
              </a:xfrm>
              <a:custGeom>
                <a:avLst/>
                <a:gdLst>
                  <a:gd name="T0" fmla="*/ 29 w 32"/>
                  <a:gd name="T1" fmla="*/ 1 h 12"/>
                  <a:gd name="T2" fmla="*/ 18 w 32"/>
                  <a:gd name="T3" fmla="*/ 2 h 12"/>
                  <a:gd name="T4" fmla="*/ 4 w 32"/>
                  <a:gd name="T5" fmla="*/ 3 h 12"/>
                  <a:gd name="T6" fmla="*/ 3 w 32"/>
                  <a:gd name="T7" fmla="*/ 9 h 12"/>
                  <a:gd name="T8" fmla="*/ 31 w 32"/>
                  <a:gd name="T9" fmla="*/ 6 h 12"/>
                  <a:gd name="T10" fmla="*/ 29 w 32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2">
                    <a:moveTo>
                      <a:pt x="29" y="1"/>
                    </a:moveTo>
                    <a:cubicBezTo>
                      <a:pt x="25" y="0"/>
                      <a:pt x="22" y="1"/>
                      <a:pt x="18" y="2"/>
                    </a:cubicBezTo>
                    <a:cubicBezTo>
                      <a:pt x="13" y="3"/>
                      <a:pt x="8" y="3"/>
                      <a:pt x="4" y="3"/>
                    </a:cubicBezTo>
                    <a:cubicBezTo>
                      <a:pt x="0" y="3"/>
                      <a:pt x="0" y="8"/>
                      <a:pt x="3" y="9"/>
                    </a:cubicBezTo>
                    <a:cubicBezTo>
                      <a:pt x="10" y="11"/>
                      <a:pt x="24" y="12"/>
                      <a:pt x="31" y="6"/>
                    </a:cubicBezTo>
                    <a:cubicBezTo>
                      <a:pt x="32" y="5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chenying0907 117">
                <a:extLst>
                  <a:ext uri="{FF2B5EF4-FFF2-40B4-BE49-F238E27FC236}">
                    <a16:creationId xmlns:a16="http://schemas.microsoft.com/office/drawing/2014/main" id="{FE6287C9-D38D-4886-89F4-0AD2E7B85C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413" y="2817341"/>
                <a:ext cx="105430" cy="38883"/>
              </a:xfrm>
              <a:custGeom>
                <a:avLst/>
                <a:gdLst>
                  <a:gd name="T0" fmla="*/ 31 w 34"/>
                  <a:gd name="T1" fmla="*/ 1 h 11"/>
                  <a:gd name="T2" fmla="*/ 19 w 34"/>
                  <a:gd name="T3" fmla="*/ 2 h 11"/>
                  <a:gd name="T4" fmla="*/ 5 w 34"/>
                  <a:gd name="T5" fmla="*/ 2 h 11"/>
                  <a:gd name="T6" fmla="*/ 4 w 34"/>
                  <a:gd name="T7" fmla="*/ 9 h 11"/>
                  <a:gd name="T8" fmla="*/ 19 w 34"/>
                  <a:gd name="T9" fmla="*/ 10 h 11"/>
                  <a:gd name="T10" fmla="*/ 32 w 34"/>
                  <a:gd name="T11" fmla="*/ 7 h 11"/>
                  <a:gd name="T12" fmla="*/ 31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1" y="1"/>
                    </a:moveTo>
                    <a:cubicBezTo>
                      <a:pt x="27" y="0"/>
                      <a:pt x="23" y="1"/>
                      <a:pt x="19" y="2"/>
                    </a:cubicBezTo>
                    <a:cubicBezTo>
                      <a:pt x="14" y="2"/>
                      <a:pt x="10" y="2"/>
                      <a:pt x="5" y="2"/>
                    </a:cubicBezTo>
                    <a:cubicBezTo>
                      <a:pt x="1" y="2"/>
                      <a:pt x="0" y="8"/>
                      <a:pt x="4" y="9"/>
                    </a:cubicBezTo>
                    <a:cubicBezTo>
                      <a:pt x="9" y="10"/>
                      <a:pt x="14" y="11"/>
                      <a:pt x="19" y="10"/>
                    </a:cubicBezTo>
                    <a:cubicBezTo>
                      <a:pt x="24" y="10"/>
                      <a:pt x="29" y="10"/>
                      <a:pt x="32" y="7"/>
                    </a:cubicBezTo>
                    <a:cubicBezTo>
                      <a:pt x="34" y="5"/>
                      <a:pt x="33" y="2"/>
                      <a:pt x="31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chenying0907 118">
                <a:extLst>
                  <a:ext uri="{FF2B5EF4-FFF2-40B4-BE49-F238E27FC236}">
                    <a16:creationId xmlns:a16="http://schemas.microsoft.com/office/drawing/2014/main" id="{E074D1FB-DDA7-4691-8479-80B9E9B4A7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3757" y="2819934"/>
                <a:ext cx="89029" cy="36290"/>
              </a:xfrm>
              <a:custGeom>
                <a:avLst/>
                <a:gdLst>
                  <a:gd name="T0" fmla="*/ 25 w 28"/>
                  <a:gd name="T1" fmla="*/ 2 h 10"/>
                  <a:gd name="T2" fmla="*/ 14 w 28"/>
                  <a:gd name="T3" fmla="*/ 1 h 10"/>
                  <a:gd name="T4" fmla="*/ 3 w 28"/>
                  <a:gd name="T5" fmla="*/ 2 h 10"/>
                  <a:gd name="T6" fmla="*/ 3 w 28"/>
                  <a:gd name="T7" fmla="*/ 8 h 10"/>
                  <a:gd name="T8" fmla="*/ 14 w 28"/>
                  <a:gd name="T9" fmla="*/ 9 h 10"/>
                  <a:gd name="T10" fmla="*/ 25 w 28"/>
                  <a:gd name="T11" fmla="*/ 8 h 10"/>
                  <a:gd name="T12" fmla="*/ 25 w 28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0">
                    <a:moveTo>
                      <a:pt x="25" y="2"/>
                    </a:moveTo>
                    <a:cubicBezTo>
                      <a:pt x="22" y="0"/>
                      <a:pt x="18" y="0"/>
                      <a:pt x="14" y="1"/>
                    </a:cubicBezTo>
                    <a:cubicBezTo>
                      <a:pt x="10" y="1"/>
                      <a:pt x="6" y="1"/>
                      <a:pt x="3" y="2"/>
                    </a:cubicBezTo>
                    <a:cubicBezTo>
                      <a:pt x="0" y="2"/>
                      <a:pt x="0" y="7"/>
                      <a:pt x="3" y="8"/>
                    </a:cubicBezTo>
                    <a:cubicBezTo>
                      <a:pt x="6" y="8"/>
                      <a:pt x="10" y="9"/>
                      <a:pt x="14" y="9"/>
                    </a:cubicBezTo>
                    <a:cubicBezTo>
                      <a:pt x="18" y="9"/>
                      <a:pt x="22" y="10"/>
                      <a:pt x="25" y="8"/>
                    </a:cubicBezTo>
                    <a:cubicBezTo>
                      <a:pt x="28" y="7"/>
                      <a:pt x="28" y="3"/>
                      <a:pt x="25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chenying0907 119">
                <a:extLst>
                  <a:ext uri="{FF2B5EF4-FFF2-40B4-BE49-F238E27FC236}">
                    <a16:creationId xmlns:a16="http://schemas.microsoft.com/office/drawing/2014/main" id="{05E200F9-A602-4323-8F45-84A03A66D9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9194" y="2825118"/>
                <a:ext cx="91372" cy="25921"/>
              </a:xfrm>
              <a:custGeom>
                <a:avLst/>
                <a:gdLst>
                  <a:gd name="T0" fmla="*/ 27 w 29"/>
                  <a:gd name="T1" fmla="*/ 1 h 8"/>
                  <a:gd name="T2" fmla="*/ 16 w 29"/>
                  <a:gd name="T3" fmla="*/ 0 h 8"/>
                  <a:gd name="T4" fmla="*/ 3 w 29"/>
                  <a:gd name="T5" fmla="*/ 1 h 8"/>
                  <a:gd name="T6" fmla="*/ 3 w 29"/>
                  <a:gd name="T7" fmla="*/ 7 h 8"/>
                  <a:gd name="T8" fmla="*/ 16 w 29"/>
                  <a:gd name="T9" fmla="*/ 7 h 8"/>
                  <a:gd name="T10" fmla="*/ 27 w 29"/>
                  <a:gd name="T11" fmla="*/ 6 h 8"/>
                  <a:gd name="T12" fmla="*/ 27 w 29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8">
                    <a:moveTo>
                      <a:pt x="27" y="1"/>
                    </a:moveTo>
                    <a:cubicBezTo>
                      <a:pt x="24" y="0"/>
                      <a:pt x="20" y="0"/>
                      <a:pt x="16" y="0"/>
                    </a:cubicBezTo>
                    <a:cubicBezTo>
                      <a:pt x="12" y="1"/>
                      <a:pt x="8" y="1"/>
                      <a:pt x="3" y="1"/>
                    </a:cubicBezTo>
                    <a:cubicBezTo>
                      <a:pt x="0" y="1"/>
                      <a:pt x="0" y="6"/>
                      <a:pt x="3" y="7"/>
                    </a:cubicBezTo>
                    <a:cubicBezTo>
                      <a:pt x="8" y="7"/>
                      <a:pt x="12" y="7"/>
                      <a:pt x="16" y="7"/>
                    </a:cubicBezTo>
                    <a:cubicBezTo>
                      <a:pt x="20" y="7"/>
                      <a:pt x="24" y="8"/>
                      <a:pt x="27" y="6"/>
                    </a:cubicBezTo>
                    <a:cubicBezTo>
                      <a:pt x="29" y="5"/>
                      <a:pt x="29" y="2"/>
                      <a:pt x="27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chenying0907 120">
                <a:extLst>
                  <a:ext uri="{FF2B5EF4-FFF2-40B4-BE49-F238E27FC236}">
                    <a16:creationId xmlns:a16="http://schemas.microsoft.com/office/drawing/2014/main" id="{164E4F21-B59D-4F60-805D-BBF93AB063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1479" y="2819934"/>
                <a:ext cx="110115" cy="36290"/>
              </a:xfrm>
              <a:custGeom>
                <a:avLst/>
                <a:gdLst>
                  <a:gd name="T0" fmla="*/ 32 w 35"/>
                  <a:gd name="T1" fmla="*/ 1 h 10"/>
                  <a:gd name="T2" fmla="*/ 19 w 35"/>
                  <a:gd name="T3" fmla="*/ 1 h 10"/>
                  <a:gd name="T4" fmla="*/ 4 w 35"/>
                  <a:gd name="T5" fmla="*/ 2 h 10"/>
                  <a:gd name="T6" fmla="*/ 4 w 35"/>
                  <a:gd name="T7" fmla="*/ 8 h 10"/>
                  <a:gd name="T8" fmla="*/ 19 w 35"/>
                  <a:gd name="T9" fmla="*/ 9 h 10"/>
                  <a:gd name="T10" fmla="*/ 32 w 35"/>
                  <a:gd name="T11" fmla="*/ 8 h 10"/>
                  <a:gd name="T12" fmla="*/ 32 w 35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0">
                    <a:moveTo>
                      <a:pt x="32" y="1"/>
                    </a:moveTo>
                    <a:cubicBezTo>
                      <a:pt x="28" y="0"/>
                      <a:pt x="23" y="1"/>
                      <a:pt x="19" y="1"/>
                    </a:cubicBezTo>
                    <a:cubicBezTo>
                      <a:pt x="14" y="1"/>
                      <a:pt x="9" y="2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8"/>
                      <a:pt x="14" y="8"/>
                      <a:pt x="19" y="9"/>
                    </a:cubicBezTo>
                    <a:cubicBezTo>
                      <a:pt x="23" y="9"/>
                      <a:pt x="28" y="10"/>
                      <a:pt x="32" y="8"/>
                    </a:cubicBezTo>
                    <a:cubicBezTo>
                      <a:pt x="35" y="7"/>
                      <a:pt x="35" y="3"/>
                      <a:pt x="32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chenying0907 121">
                <a:extLst>
                  <a:ext uri="{FF2B5EF4-FFF2-40B4-BE49-F238E27FC236}">
                    <a16:creationId xmlns:a16="http://schemas.microsoft.com/office/drawing/2014/main" id="{621A81E7-DE3F-4B8B-85A8-A0F1FA3DD7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5480" y="2814749"/>
                <a:ext cx="100744" cy="31106"/>
              </a:xfrm>
              <a:custGeom>
                <a:avLst/>
                <a:gdLst>
                  <a:gd name="T0" fmla="*/ 29 w 32"/>
                  <a:gd name="T1" fmla="*/ 1 h 9"/>
                  <a:gd name="T2" fmla="*/ 17 w 32"/>
                  <a:gd name="T3" fmla="*/ 1 h 9"/>
                  <a:gd name="T4" fmla="*/ 3 w 32"/>
                  <a:gd name="T5" fmla="*/ 2 h 9"/>
                  <a:gd name="T6" fmla="*/ 3 w 32"/>
                  <a:gd name="T7" fmla="*/ 8 h 9"/>
                  <a:gd name="T8" fmla="*/ 17 w 32"/>
                  <a:gd name="T9" fmla="*/ 8 h 9"/>
                  <a:gd name="T10" fmla="*/ 29 w 32"/>
                  <a:gd name="T11" fmla="*/ 8 h 9"/>
                  <a:gd name="T12" fmla="*/ 29 w 32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9">
                    <a:moveTo>
                      <a:pt x="29" y="1"/>
                    </a:moveTo>
                    <a:cubicBezTo>
                      <a:pt x="25" y="0"/>
                      <a:pt x="21" y="1"/>
                      <a:pt x="17" y="1"/>
                    </a:cubicBezTo>
                    <a:cubicBezTo>
                      <a:pt x="12" y="1"/>
                      <a:pt x="8" y="1"/>
                      <a:pt x="3" y="2"/>
                    </a:cubicBezTo>
                    <a:cubicBezTo>
                      <a:pt x="0" y="2"/>
                      <a:pt x="0" y="7"/>
                      <a:pt x="3" y="8"/>
                    </a:cubicBezTo>
                    <a:cubicBezTo>
                      <a:pt x="8" y="8"/>
                      <a:pt x="12" y="8"/>
                      <a:pt x="17" y="8"/>
                    </a:cubicBezTo>
                    <a:cubicBezTo>
                      <a:pt x="21" y="9"/>
                      <a:pt x="25" y="9"/>
                      <a:pt x="29" y="8"/>
                    </a:cubicBezTo>
                    <a:cubicBezTo>
                      <a:pt x="32" y="7"/>
                      <a:pt x="32" y="2"/>
                      <a:pt x="29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chenying0907 122">
                <a:extLst>
                  <a:ext uri="{FF2B5EF4-FFF2-40B4-BE49-F238E27FC236}">
                    <a16:creationId xmlns:a16="http://schemas.microsoft.com/office/drawing/2014/main" id="{00BC64C2-F836-4C5F-A354-6F65C93FF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6510" y="2796604"/>
                <a:ext cx="105430" cy="38883"/>
              </a:xfrm>
              <a:custGeom>
                <a:avLst/>
                <a:gdLst>
                  <a:gd name="T0" fmla="*/ 30 w 34"/>
                  <a:gd name="T1" fmla="*/ 1 h 11"/>
                  <a:gd name="T2" fmla="*/ 19 w 34"/>
                  <a:gd name="T3" fmla="*/ 3 h 11"/>
                  <a:gd name="T4" fmla="*/ 6 w 34"/>
                  <a:gd name="T5" fmla="*/ 2 h 11"/>
                  <a:gd name="T6" fmla="*/ 4 w 34"/>
                  <a:gd name="T7" fmla="*/ 9 h 11"/>
                  <a:gd name="T8" fmla="*/ 19 w 34"/>
                  <a:gd name="T9" fmla="*/ 11 h 11"/>
                  <a:gd name="T10" fmla="*/ 32 w 34"/>
                  <a:gd name="T11" fmla="*/ 7 h 11"/>
                  <a:gd name="T12" fmla="*/ 30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0" y="1"/>
                    </a:moveTo>
                    <a:cubicBezTo>
                      <a:pt x="26" y="0"/>
                      <a:pt x="23" y="2"/>
                      <a:pt x="19" y="3"/>
                    </a:cubicBezTo>
                    <a:cubicBezTo>
                      <a:pt x="15" y="3"/>
                      <a:pt x="10" y="3"/>
                      <a:pt x="6" y="2"/>
                    </a:cubicBezTo>
                    <a:cubicBezTo>
                      <a:pt x="2" y="2"/>
                      <a:pt x="0" y="7"/>
                      <a:pt x="4" y="9"/>
                    </a:cubicBezTo>
                    <a:cubicBezTo>
                      <a:pt x="9" y="10"/>
                      <a:pt x="14" y="11"/>
                      <a:pt x="19" y="11"/>
                    </a:cubicBezTo>
                    <a:cubicBezTo>
                      <a:pt x="23" y="11"/>
                      <a:pt x="29" y="11"/>
                      <a:pt x="32" y="7"/>
                    </a:cubicBezTo>
                    <a:cubicBezTo>
                      <a:pt x="34" y="5"/>
                      <a:pt x="33" y="1"/>
                      <a:pt x="30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chenying0907 123">
                <a:extLst>
                  <a:ext uri="{FF2B5EF4-FFF2-40B4-BE49-F238E27FC236}">
                    <a16:creationId xmlns:a16="http://schemas.microsoft.com/office/drawing/2014/main" id="{417C7BCF-B04B-4B54-B873-1B9301819F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0510" y="2778460"/>
                <a:ext cx="110115" cy="38883"/>
              </a:xfrm>
              <a:custGeom>
                <a:avLst/>
                <a:gdLst>
                  <a:gd name="T0" fmla="*/ 32 w 35"/>
                  <a:gd name="T1" fmla="*/ 2 h 11"/>
                  <a:gd name="T2" fmla="*/ 19 w 35"/>
                  <a:gd name="T3" fmla="*/ 3 h 11"/>
                  <a:gd name="T4" fmla="*/ 3 w 35"/>
                  <a:gd name="T5" fmla="*/ 5 h 11"/>
                  <a:gd name="T6" fmla="*/ 4 w 35"/>
                  <a:gd name="T7" fmla="*/ 11 h 11"/>
                  <a:gd name="T8" fmla="*/ 20 w 35"/>
                  <a:gd name="T9" fmla="*/ 11 h 11"/>
                  <a:gd name="T10" fmla="*/ 33 w 35"/>
                  <a:gd name="T11" fmla="*/ 8 h 11"/>
                  <a:gd name="T12" fmla="*/ 32 w 35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1">
                    <a:moveTo>
                      <a:pt x="32" y="2"/>
                    </a:moveTo>
                    <a:cubicBezTo>
                      <a:pt x="28" y="0"/>
                      <a:pt x="23" y="2"/>
                      <a:pt x="19" y="3"/>
                    </a:cubicBezTo>
                    <a:cubicBezTo>
                      <a:pt x="13" y="3"/>
                      <a:pt x="8" y="4"/>
                      <a:pt x="3" y="5"/>
                    </a:cubicBezTo>
                    <a:cubicBezTo>
                      <a:pt x="0" y="6"/>
                      <a:pt x="1" y="11"/>
                      <a:pt x="4" y="11"/>
                    </a:cubicBezTo>
                    <a:cubicBezTo>
                      <a:pt x="9" y="11"/>
                      <a:pt x="14" y="11"/>
                      <a:pt x="20" y="11"/>
                    </a:cubicBezTo>
                    <a:cubicBezTo>
                      <a:pt x="24" y="10"/>
                      <a:pt x="29" y="11"/>
                      <a:pt x="33" y="8"/>
                    </a:cubicBezTo>
                    <a:cubicBezTo>
                      <a:pt x="35" y="7"/>
                      <a:pt x="35" y="3"/>
                      <a:pt x="32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chenying0907 124">
                <a:extLst>
                  <a:ext uri="{FF2B5EF4-FFF2-40B4-BE49-F238E27FC236}">
                    <a16:creationId xmlns:a16="http://schemas.microsoft.com/office/drawing/2014/main" id="{D1454852-9A6B-4725-9354-3170A1FEEC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5139" y="2768091"/>
                <a:ext cx="86687" cy="31106"/>
              </a:xfrm>
              <a:custGeom>
                <a:avLst/>
                <a:gdLst>
                  <a:gd name="T0" fmla="*/ 26 w 28"/>
                  <a:gd name="T1" fmla="*/ 1 h 9"/>
                  <a:gd name="T2" fmla="*/ 16 w 28"/>
                  <a:gd name="T3" fmla="*/ 1 h 9"/>
                  <a:gd name="T4" fmla="*/ 4 w 28"/>
                  <a:gd name="T5" fmla="*/ 1 h 9"/>
                  <a:gd name="T6" fmla="*/ 4 w 28"/>
                  <a:gd name="T7" fmla="*/ 7 h 9"/>
                  <a:gd name="T8" fmla="*/ 16 w 28"/>
                  <a:gd name="T9" fmla="*/ 8 h 9"/>
                  <a:gd name="T10" fmla="*/ 26 w 28"/>
                  <a:gd name="T11" fmla="*/ 7 h 9"/>
                  <a:gd name="T12" fmla="*/ 26 w 28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9">
                    <a:moveTo>
                      <a:pt x="26" y="1"/>
                    </a:moveTo>
                    <a:cubicBezTo>
                      <a:pt x="23" y="0"/>
                      <a:pt x="19" y="0"/>
                      <a:pt x="16" y="1"/>
                    </a:cubicBezTo>
                    <a:cubicBezTo>
                      <a:pt x="12" y="1"/>
                      <a:pt x="8" y="1"/>
                      <a:pt x="4" y="1"/>
                    </a:cubicBezTo>
                    <a:cubicBezTo>
                      <a:pt x="0" y="1"/>
                      <a:pt x="0" y="7"/>
                      <a:pt x="4" y="7"/>
                    </a:cubicBezTo>
                    <a:cubicBezTo>
                      <a:pt x="8" y="8"/>
                      <a:pt x="12" y="8"/>
                      <a:pt x="16" y="8"/>
                    </a:cubicBezTo>
                    <a:cubicBezTo>
                      <a:pt x="19" y="8"/>
                      <a:pt x="23" y="9"/>
                      <a:pt x="26" y="7"/>
                    </a:cubicBezTo>
                    <a:cubicBezTo>
                      <a:pt x="28" y="6"/>
                      <a:pt x="28" y="2"/>
                      <a:pt x="26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chenying0907 125">
                <a:extLst>
                  <a:ext uri="{FF2B5EF4-FFF2-40B4-BE49-F238E27FC236}">
                    <a16:creationId xmlns:a16="http://schemas.microsoft.com/office/drawing/2014/main" id="{2FCF0B66-0534-41C2-8D99-8EF2374150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9299" y="3055816"/>
                <a:ext cx="93715" cy="33698"/>
              </a:xfrm>
              <a:custGeom>
                <a:avLst/>
                <a:gdLst>
                  <a:gd name="T0" fmla="*/ 26 w 30"/>
                  <a:gd name="T1" fmla="*/ 1 h 10"/>
                  <a:gd name="T2" fmla="*/ 13 w 30"/>
                  <a:gd name="T3" fmla="*/ 1 h 10"/>
                  <a:gd name="T4" fmla="*/ 2 w 30"/>
                  <a:gd name="T5" fmla="*/ 2 h 10"/>
                  <a:gd name="T6" fmla="*/ 1 w 30"/>
                  <a:gd name="T7" fmla="*/ 5 h 10"/>
                  <a:gd name="T8" fmla="*/ 13 w 30"/>
                  <a:gd name="T9" fmla="*/ 9 h 10"/>
                  <a:gd name="T10" fmla="*/ 27 w 30"/>
                  <a:gd name="T11" fmla="*/ 7 h 10"/>
                  <a:gd name="T12" fmla="*/ 26 w 30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6" y="1"/>
                    </a:moveTo>
                    <a:cubicBezTo>
                      <a:pt x="22" y="0"/>
                      <a:pt x="17" y="1"/>
                      <a:pt x="13" y="1"/>
                    </a:cubicBezTo>
                    <a:cubicBezTo>
                      <a:pt x="9" y="1"/>
                      <a:pt x="5" y="0"/>
                      <a:pt x="2" y="2"/>
                    </a:cubicBezTo>
                    <a:cubicBezTo>
                      <a:pt x="1" y="2"/>
                      <a:pt x="0" y="4"/>
                      <a:pt x="1" y="5"/>
                    </a:cubicBezTo>
                    <a:cubicBezTo>
                      <a:pt x="4" y="8"/>
                      <a:pt x="9" y="8"/>
                      <a:pt x="13" y="9"/>
                    </a:cubicBezTo>
                    <a:cubicBezTo>
                      <a:pt x="18" y="9"/>
                      <a:pt x="23" y="10"/>
                      <a:pt x="27" y="7"/>
                    </a:cubicBezTo>
                    <a:cubicBezTo>
                      <a:pt x="30" y="6"/>
                      <a:pt x="29" y="2"/>
                      <a:pt x="26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chenying0907 126">
                <a:extLst>
                  <a:ext uri="{FF2B5EF4-FFF2-40B4-BE49-F238E27FC236}">
                    <a16:creationId xmlns:a16="http://schemas.microsoft.com/office/drawing/2014/main" id="{7832D835-BA07-4AE7-94BE-A0C215C62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643" y="3040263"/>
                <a:ext cx="117143" cy="41474"/>
              </a:xfrm>
              <a:custGeom>
                <a:avLst/>
                <a:gdLst>
                  <a:gd name="T0" fmla="*/ 33 w 37"/>
                  <a:gd name="T1" fmla="*/ 3 h 12"/>
                  <a:gd name="T2" fmla="*/ 3 w 37"/>
                  <a:gd name="T3" fmla="*/ 6 h 12"/>
                  <a:gd name="T4" fmla="*/ 4 w 37"/>
                  <a:gd name="T5" fmla="*/ 11 h 12"/>
                  <a:gd name="T6" fmla="*/ 19 w 37"/>
                  <a:gd name="T7" fmla="*/ 10 h 12"/>
                  <a:gd name="T8" fmla="*/ 33 w 37"/>
                  <a:gd name="T9" fmla="*/ 9 h 12"/>
                  <a:gd name="T10" fmla="*/ 33 w 37"/>
                  <a:gd name="T1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2">
                    <a:moveTo>
                      <a:pt x="33" y="3"/>
                    </a:moveTo>
                    <a:cubicBezTo>
                      <a:pt x="25" y="0"/>
                      <a:pt x="11" y="4"/>
                      <a:pt x="3" y="6"/>
                    </a:cubicBezTo>
                    <a:cubicBezTo>
                      <a:pt x="0" y="7"/>
                      <a:pt x="1" y="12"/>
                      <a:pt x="4" y="11"/>
                    </a:cubicBezTo>
                    <a:cubicBezTo>
                      <a:pt x="9" y="11"/>
                      <a:pt x="14" y="10"/>
                      <a:pt x="19" y="10"/>
                    </a:cubicBezTo>
                    <a:cubicBezTo>
                      <a:pt x="24" y="10"/>
                      <a:pt x="29" y="11"/>
                      <a:pt x="33" y="9"/>
                    </a:cubicBezTo>
                    <a:cubicBezTo>
                      <a:pt x="37" y="9"/>
                      <a:pt x="36" y="4"/>
                      <a:pt x="33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chenying0907 127">
                <a:extLst>
                  <a:ext uri="{FF2B5EF4-FFF2-40B4-BE49-F238E27FC236}">
                    <a16:creationId xmlns:a16="http://schemas.microsoft.com/office/drawing/2014/main" id="{2E7536CE-63FE-4894-B3BC-0BA3958B98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9471" y="3027304"/>
                <a:ext cx="117143" cy="41474"/>
              </a:xfrm>
              <a:custGeom>
                <a:avLst/>
                <a:gdLst>
                  <a:gd name="T0" fmla="*/ 34 w 37"/>
                  <a:gd name="T1" fmla="*/ 3 h 12"/>
                  <a:gd name="T2" fmla="*/ 15 w 37"/>
                  <a:gd name="T3" fmla="*/ 1 h 12"/>
                  <a:gd name="T4" fmla="*/ 1 w 37"/>
                  <a:gd name="T5" fmla="*/ 4 h 12"/>
                  <a:gd name="T6" fmla="*/ 0 w 37"/>
                  <a:gd name="T7" fmla="*/ 8 h 12"/>
                  <a:gd name="T8" fmla="*/ 4 w 37"/>
                  <a:gd name="T9" fmla="*/ 10 h 12"/>
                  <a:gd name="T10" fmla="*/ 4 w 37"/>
                  <a:gd name="T11" fmla="*/ 10 h 12"/>
                  <a:gd name="T12" fmla="*/ 15 w 37"/>
                  <a:gd name="T13" fmla="*/ 10 h 12"/>
                  <a:gd name="T14" fmla="*/ 33 w 37"/>
                  <a:gd name="T15" fmla="*/ 10 h 12"/>
                  <a:gd name="T16" fmla="*/ 34 w 37"/>
                  <a:gd name="T17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2">
                    <a:moveTo>
                      <a:pt x="34" y="3"/>
                    </a:moveTo>
                    <a:cubicBezTo>
                      <a:pt x="28" y="0"/>
                      <a:pt x="21" y="1"/>
                      <a:pt x="15" y="1"/>
                    </a:cubicBezTo>
                    <a:cubicBezTo>
                      <a:pt x="11" y="1"/>
                      <a:pt x="4" y="1"/>
                      <a:pt x="1" y="4"/>
                    </a:cubicBezTo>
                    <a:cubicBezTo>
                      <a:pt x="0" y="5"/>
                      <a:pt x="0" y="7"/>
                      <a:pt x="0" y="8"/>
                    </a:cubicBezTo>
                    <a:cubicBezTo>
                      <a:pt x="1" y="10"/>
                      <a:pt x="2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8" y="10"/>
                      <a:pt x="12" y="10"/>
                      <a:pt x="15" y="10"/>
                    </a:cubicBezTo>
                    <a:cubicBezTo>
                      <a:pt x="21" y="11"/>
                      <a:pt x="28" y="12"/>
                      <a:pt x="33" y="10"/>
                    </a:cubicBezTo>
                    <a:cubicBezTo>
                      <a:pt x="36" y="9"/>
                      <a:pt x="37" y="5"/>
                      <a:pt x="34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chenying0907 128">
                <a:extLst>
                  <a:ext uri="{FF2B5EF4-FFF2-40B4-BE49-F238E27FC236}">
                    <a16:creationId xmlns:a16="http://schemas.microsoft.com/office/drawing/2014/main" id="{4F1E3F74-127F-4196-80C9-AE29909F37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7529" y="3027304"/>
                <a:ext cx="107772" cy="38883"/>
              </a:xfrm>
              <a:custGeom>
                <a:avLst/>
                <a:gdLst>
                  <a:gd name="T0" fmla="*/ 31 w 34"/>
                  <a:gd name="T1" fmla="*/ 3 h 11"/>
                  <a:gd name="T2" fmla="*/ 19 w 34"/>
                  <a:gd name="T3" fmla="*/ 1 h 11"/>
                  <a:gd name="T4" fmla="*/ 5 w 34"/>
                  <a:gd name="T5" fmla="*/ 0 h 11"/>
                  <a:gd name="T6" fmla="*/ 4 w 34"/>
                  <a:gd name="T7" fmla="*/ 6 h 11"/>
                  <a:gd name="T8" fmla="*/ 18 w 34"/>
                  <a:gd name="T9" fmla="*/ 9 h 11"/>
                  <a:gd name="T10" fmla="*/ 30 w 34"/>
                  <a:gd name="T11" fmla="*/ 9 h 11"/>
                  <a:gd name="T12" fmla="*/ 31 w 34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1" y="3"/>
                    </a:moveTo>
                    <a:cubicBezTo>
                      <a:pt x="27" y="1"/>
                      <a:pt x="23" y="1"/>
                      <a:pt x="19" y="1"/>
                    </a:cubicBezTo>
                    <a:cubicBezTo>
                      <a:pt x="14" y="1"/>
                      <a:pt x="10" y="0"/>
                      <a:pt x="5" y="0"/>
                    </a:cubicBezTo>
                    <a:cubicBezTo>
                      <a:pt x="1" y="0"/>
                      <a:pt x="0" y="6"/>
                      <a:pt x="4" y="6"/>
                    </a:cubicBezTo>
                    <a:cubicBezTo>
                      <a:pt x="9" y="7"/>
                      <a:pt x="13" y="8"/>
                      <a:pt x="18" y="9"/>
                    </a:cubicBezTo>
                    <a:cubicBezTo>
                      <a:pt x="22" y="9"/>
                      <a:pt x="26" y="11"/>
                      <a:pt x="30" y="9"/>
                    </a:cubicBezTo>
                    <a:cubicBezTo>
                      <a:pt x="33" y="9"/>
                      <a:pt x="34" y="4"/>
                      <a:pt x="31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chenying0907 129">
                <a:extLst>
                  <a:ext uri="{FF2B5EF4-FFF2-40B4-BE49-F238E27FC236}">
                    <a16:creationId xmlns:a16="http://schemas.microsoft.com/office/drawing/2014/main" id="{67E2C257-09D2-4552-9698-B4DDF5E73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7930" y="3011751"/>
                <a:ext cx="93715" cy="38883"/>
              </a:xfrm>
              <a:custGeom>
                <a:avLst/>
                <a:gdLst>
                  <a:gd name="T0" fmla="*/ 27 w 30"/>
                  <a:gd name="T1" fmla="*/ 2 h 11"/>
                  <a:gd name="T2" fmla="*/ 13 w 30"/>
                  <a:gd name="T3" fmla="*/ 2 h 11"/>
                  <a:gd name="T4" fmla="*/ 0 w 30"/>
                  <a:gd name="T5" fmla="*/ 4 h 11"/>
                  <a:gd name="T6" fmla="*/ 0 w 30"/>
                  <a:gd name="T7" fmla="*/ 7 h 11"/>
                  <a:gd name="T8" fmla="*/ 13 w 30"/>
                  <a:gd name="T9" fmla="*/ 9 h 11"/>
                  <a:gd name="T10" fmla="*/ 27 w 30"/>
                  <a:gd name="T11" fmla="*/ 8 h 11"/>
                  <a:gd name="T12" fmla="*/ 27 w 30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27" y="2"/>
                    </a:moveTo>
                    <a:cubicBezTo>
                      <a:pt x="23" y="0"/>
                      <a:pt x="18" y="1"/>
                      <a:pt x="13" y="2"/>
                    </a:cubicBezTo>
                    <a:cubicBezTo>
                      <a:pt x="9" y="2"/>
                      <a:pt x="4" y="2"/>
                      <a:pt x="0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4" y="9"/>
                      <a:pt x="9" y="9"/>
                      <a:pt x="13" y="9"/>
                    </a:cubicBezTo>
                    <a:cubicBezTo>
                      <a:pt x="18" y="10"/>
                      <a:pt x="23" y="11"/>
                      <a:pt x="27" y="8"/>
                    </a:cubicBezTo>
                    <a:cubicBezTo>
                      <a:pt x="30" y="7"/>
                      <a:pt x="30" y="4"/>
                      <a:pt x="27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chenying0907 130">
                <a:extLst>
                  <a:ext uri="{FF2B5EF4-FFF2-40B4-BE49-F238E27FC236}">
                    <a16:creationId xmlns:a16="http://schemas.microsoft.com/office/drawing/2014/main" id="{F0A4ED6F-CEAF-4AFC-8DBD-59321B32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0674" y="3006567"/>
                <a:ext cx="93715" cy="38883"/>
              </a:xfrm>
              <a:custGeom>
                <a:avLst/>
                <a:gdLst>
                  <a:gd name="T0" fmla="*/ 27 w 30"/>
                  <a:gd name="T1" fmla="*/ 1 h 11"/>
                  <a:gd name="T2" fmla="*/ 12 w 30"/>
                  <a:gd name="T3" fmla="*/ 1 h 11"/>
                  <a:gd name="T4" fmla="*/ 6 w 30"/>
                  <a:gd name="T5" fmla="*/ 2 h 11"/>
                  <a:gd name="T6" fmla="*/ 1 w 30"/>
                  <a:gd name="T7" fmla="*/ 4 h 11"/>
                  <a:gd name="T8" fmla="*/ 1 w 30"/>
                  <a:gd name="T9" fmla="*/ 6 h 11"/>
                  <a:gd name="T10" fmla="*/ 6 w 30"/>
                  <a:gd name="T11" fmla="*/ 8 h 11"/>
                  <a:gd name="T12" fmla="*/ 12 w 30"/>
                  <a:gd name="T13" fmla="*/ 9 h 11"/>
                  <a:gd name="T14" fmla="*/ 27 w 30"/>
                  <a:gd name="T15" fmla="*/ 9 h 11"/>
                  <a:gd name="T16" fmla="*/ 27 w 30"/>
                  <a:gd name="T17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11">
                    <a:moveTo>
                      <a:pt x="27" y="1"/>
                    </a:moveTo>
                    <a:cubicBezTo>
                      <a:pt x="22" y="0"/>
                      <a:pt x="17" y="1"/>
                      <a:pt x="12" y="1"/>
                    </a:cubicBezTo>
                    <a:cubicBezTo>
                      <a:pt x="10" y="2"/>
                      <a:pt x="8" y="2"/>
                      <a:pt x="6" y="2"/>
                    </a:cubicBezTo>
                    <a:cubicBezTo>
                      <a:pt x="3" y="2"/>
                      <a:pt x="3" y="3"/>
                      <a:pt x="1" y="4"/>
                    </a:cubicBezTo>
                    <a:cubicBezTo>
                      <a:pt x="0" y="5"/>
                      <a:pt x="0" y="6"/>
                      <a:pt x="1" y="6"/>
                    </a:cubicBezTo>
                    <a:cubicBezTo>
                      <a:pt x="3" y="7"/>
                      <a:pt x="3" y="8"/>
                      <a:pt x="6" y="8"/>
                    </a:cubicBezTo>
                    <a:cubicBezTo>
                      <a:pt x="8" y="9"/>
                      <a:pt x="10" y="9"/>
                      <a:pt x="12" y="9"/>
                    </a:cubicBezTo>
                    <a:cubicBezTo>
                      <a:pt x="17" y="9"/>
                      <a:pt x="22" y="11"/>
                      <a:pt x="27" y="9"/>
                    </a:cubicBezTo>
                    <a:cubicBezTo>
                      <a:pt x="30" y="8"/>
                      <a:pt x="30" y="3"/>
                      <a:pt x="27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chenying0907 131">
                <a:extLst>
                  <a:ext uri="{FF2B5EF4-FFF2-40B4-BE49-F238E27FC236}">
                    <a16:creationId xmlns:a16="http://schemas.microsoft.com/office/drawing/2014/main" id="{BEB5A90F-CF19-4133-A75E-38B2638661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7645" y="2991014"/>
                <a:ext cx="126515" cy="38883"/>
              </a:xfrm>
              <a:custGeom>
                <a:avLst/>
                <a:gdLst>
                  <a:gd name="T0" fmla="*/ 37 w 40"/>
                  <a:gd name="T1" fmla="*/ 4 h 11"/>
                  <a:gd name="T2" fmla="*/ 21 w 40"/>
                  <a:gd name="T3" fmla="*/ 0 h 11"/>
                  <a:gd name="T4" fmla="*/ 4 w 40"/>
                  <a:gd name="T5" fmla="*/ 2 h 11"/>
                  <a:gd name="T6" fmla="*/ 4 w 40"/>
                  <a:gd name="T7" fmla="*/ 8 h 11"/>
                  <a:gd name="T8" fmla="*/ 21 w 40"/>
                  <a:gd name="T9" fmla="*/ 9 h 11"/>
                  <a:gd name="T10" fmla="*/ 37 w 40"/>
                  <a:gd name="T11" fmla="*/ 10 h 11"/>
                  <a:gd name="T12" fmla="*/ 37 w 4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1">
                    <a:moveTo>
                      <a:pt x="37" y="4"/>
                    </a:moveTo>
                    <a:cubicBezTo>
                      <a:pt x="33" y="1"/>
                      <a:pt x="26" y="1"/>
                      <a:pt x="21" y="0"/>
                    </a:cubicBezTo>
                    <a:cubicBezTo>
                      <a:pt x="15" y="0"/>
                      <a:pt x="9" y="1"/>
                      <a:pt x="4" y="2"/>
                    </a:cubicBezTo>
                    <a:cubicBezTo>
                      <a:pt x="0" y="2"/>
                      <a:pt x="1" y="8"/>
                      <a:pt x="4" y="8"/>
                    </a:cubicBezTo>
                    <a:cubicBezTo>
                      <a:pt x="10" y="8"/>
                      <a:pt x="16" y="8"/>
                      <a:pt x="21" y="9"/>
                    </a:cubicBezTo>
                    <a:cubicBezTo>
                      <a:pt x="26" y="9"/>
                      <a:pt x="31" y="11"/>
                      <a:pt x="37" y="10"/>
                    </a:cubicBezTo>
                    <a:cubicBezTo>
                      <a:pt x="40" y="9"/>
                      <a:pt x="40" y="5"/>
                      <a:pt x="37" y="4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chenying0907 132">
                <a:extLst>
                  <a:ext uri="{FF2B5EF4-FFF2-40B4-BE49-F238E27FC236}">
                    <a16:creationId xmlns:a16="http://schemas.microsoft.com/office/drawing/2014/main" id="{64285AFE-7F7C-4C1C-A855-51C7FA9B7F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74446" y="2998789"/>
                <a:ext cx="112458" cy="38883"/>
              </a:xfrm>
              <a:custGeom>
                <a:avLst/>
                <a:gdLst>
                  <a:gd name="T0" fmla="*/ 33 w 36"/>
                  <a:gd name="T1" fmla="*/ 2 h 11"/>
                  <a:gd name="T2" fmla="*/ 19 w 36"/>
                  <a:gd name="T3" fmla="*/ 1 h 11"/>
                  <a:gd name="T4" fmla="*/ 4 w 36"/>
                  <a:gd name="T5" fmla="*/ 4 h 11"/>
                  <a:gd name="T6" fmla="*/ 5 w 36"/>
                  <a:gd name="T7" fmla="*/ 10 h 11"/>
                  <a:gd name="T8" fmla="*/ 20 w 36"/>
                  <a:gd name="T9" fmla="*/ 9 h 11"/>
                  <a:gd name="T10" fmla="*/ 32 w 36"/>
                  <a:gd name="T11" fmla="*/ 9 h 11"/>
                  <a:gd name="T12" fmla="*/ 33 w 36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1">
                    <a:moveTo>
                      <a:pt x="33" y="2"/>
                    </a:moveTo>
                    <a:cubicBezTo>
                      <a:pt x="29" y="0"/>
                      <a:pt x="24" y="0"/>
                      <a:pt x="19" y="1"/>
                    </a:cubicBezTo>
                    <a:cubicBezTo>
                      <a:pt x="14" y="1"/>
                      <a:pt x="9" y="2"/>
                      <a:pt x="4" y="4"/>
                    </a:cubicBezTo>
                    <a:cubicBezTo>
                      <a:pt x="0" y="5"/>
                      <a:pt x="2" y="11"/>
                      <a:pt x="5" y="10"/>
                    </a:cubicBezTo>
                    <a:cubicBezTo>
                      <a:pt x="10" y="9"/>
                      <a:pt x="15" y="9"/>
                      <a:pt x="20" y="9"/>
                    </a:cubicBezTo>
                    <a:cubicBezTo>
                      <a:pt x="24" y="9"/>
                      <a:pt x="28" y="10"/>
                      <a:pt x="32" y="9"/>
                    </a:cubicBezTo>
                    <a:cubicBezTo>
                      <a:pt x="35" y="8"/>
                      <a:pt x="36" y="4"/>
                      <a:pt x="33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chenying0907 133">
                <a:extLst>
                  <a:ext uri="{FF2B5EF4-FFF2-40B4-BE49-F238E27FC236}">
                    <a16:creationId xmlns:a16="http://schemas.microsoft.com/office/drawing/2014/main" id="{AA24B1C0-5632-46E1-9A7C-D4CB55C3E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3590" y="3009158"/>
                <a:ext cx="110115" cy="41474"/>
              </a:xfrm>
              <a:custGeom>
                <a:avLst/>
                <a:gdLst>
                  <a:gd name="T0" fmla="*/ 32 w 35"/>
                  <a:gd name="T1" fmla="*/ 4 h 12"/>
                  <a:gd name="T2" fmla="*/ 16 w 35"/>
                  <a:gd name="T3" fmla="*/ 1 h 12"/>
                  <a:gd name="T4" fmla="*/ 1 w 35"/>
                  <a:gd name="T5" fmla="*/ 3 h 12"/>
                  <a:gd name="T6" fmla="*/ 1 w 35"/>
                  <a:gd name="T7" fmla="*/ 5 h 12"/>
                  <a:gd name="T8" fmla="*/ 14 w 35"/>
                  <a:gd name="T9" fmla="*/ 9 h 12"/>
                  <a:gd name="T10" fmla="*/ 32 w 35"/>
                  <a:gd name="T11" fmla="*/ 10 h 12"/>
                  <a:gd name="T12" fmla="*/ 32 w 35"/>
                  <a:gd name="T1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2">
                    <a:moveTo>
                      <a:pt x="32" y="4"/>
                    </a:moveTo>
                    <a:cubicBezTo>
                      <a:pt x="28" y="1"/>
                      <a:pt x="22" y="2"/>
                      <a:pt x="16" y="1"/>
                    </a:cubicBezTo>
                    <a:cubicBezTo>
                      <a:pt x="11" y="1"/>
                      <a:pt x="5" y="0"/>
                      <a:pt x="1" y="3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4" y="9"/>
                      <a:pt x="9" y="8"/>
                      <a:pt x="14" y="9"/>
                    </a:cubicBezTo>
                    <a:cubicBezTo>
                      <a:pt x="20" y="10"/>
                      <a:pt x="26" y="12"/>
                      <a:pt x="32" y="10"/>
                    </a:cubicBezTo>
                    <a:cubicBezTo>
                      <a:pt x="34" y="9"/>
                      <a:pt x="35" y="5"/>
                      <a:pt x="32" y="4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chenying0907 134">
                <a:extLst>
                  <a:ext uri="{FF2B5EF4-FFF2-40B4-BE49-F238E27FC236}">
                    <a16:creationId xmlns:a16="http://schemas.microsoft.com/office/drawing/2014/main" id="{BA71628B-DC81-4E0B-979F-FBA24D2FC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6962" y="3001382"/>
                <a:ext cx="107772" cy="31106"/>
              </a:xfrm>
              <a:custGeom>
                <a:avLst/>
                <a:gdLst>
                  <a:gd name="T0" fmla="*/ 33 w 34"/>
                  <a:gd name="T1" fmla="*/ 3 h 9"/>
                  <a:gd name="T2" fmla="*/ 19 w 34"/>
                  <a:gd name="T3" fmla="*/ 2 h 9"/>
                  <a:gd name="T4" fmla="*/ 2 w 34"/>
                  <a:gd name="T5" fmla="*/ 3 h 9"/>
                  <a:gd name="T6" fmla="*/ 2 w 34"/>
                  <a:gd name="T7" fmla="*/ 7 h 9"/>
                  <a:gd name="T8" fmla="*/ 19 w 34"/>
                  <a:gd name="T9" fmla="*/ 8 h 9"/>
                  <a:gd name="T10" fmla="*/ 33 w 34"/>
                  <a:gd name="T11" fmla="*/ 7 h 9"/>
                  <a:gd name="T12" fmla="*/ 33 w 34"/>
                  <a:gd name="T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9">
                    <a:moveTo>
                      <a:pt x="33" y="3"/>
                    </a:moveTo>
                    <a:cubicBezTo>
                      <a:pt x="28" y="0"/>
                      <a:pt x="24" y="1"/>
                      <a:pt x="19" y="2"/>
                    </a:cubicBezTo>
                    <a:cubicBezTo>
                      <a:pt x="14" y="2"/>
                      <a:pt x="8" y="2"/>
                      <a:pt x="2" y="3"/>
                    </a:cubicBezTo>
                    <a:cubicBezTo>
                      <a:pt x="0" y="3"/>
                      <a:pt x="0" y="7"/>
                      <a:pt x="2" y="7"/>
                    </a:cubicBezTo>
                    <a:cubicBezTo>
                      <a:pt x="8" y="8"/>
                      <a:pt x="14" y="8"/>
                      <a:pt x="19" y="8"/>
                    </a:cubicBezTo>
                    <a:cubicBezTo>
                      <a:pt x="24" y="9"/>
                      <a:pt x="28" y="9"/>
                      <a:pt x="33" y="7"/>
                    </a:cubicBezTo>
                    <a:cubicBezTo>
                      <a:pt x="34" y="6"/>
                      <a:pt x="34" y="4"/>
                      <a:pt x="33" y="3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chenying0907 135">
                <a:extLst>
                  <a:ext uri="{FF2B5EF4-FFF2-40B4-BE49-F238E27FC236}">
                    <a16:creationId xmlns:a16="http://schemas.microsoft.com/office/drawing/2014/main" id="{8104AC07-6E68-4505-B7E8-F97C4E1866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0963" y="2998789"/>
                <a:ext cx="121829" cy="38883"/>
              </a:xfrm>
              <a:custGeom>
                <a:avLst/>
                <a:gdLst>
                  <a:gd name="T0" fmla="*/ 36 w 39"/>
                  <a:gd name="T1" fmla="*/ 2 h 11"/>
                  <a:gd name="T2" fmla="*/ 22 w 39"/>
                  <a:gd name="T3" fmla="*/ 2 h 11"/>
                  <a:gd name="T4" fmla="*/ 4 w 39"/>
                  <a:gd name="T5" fmla="*/ 0 h 11"/>
                  <a:gd name="T6" fmla="*/ 3 w 39"/>
                  <a:gd name="T7" fmla="*/ 6 h 11"/>
                  <a:gd name="T8" fmla="*/ 36 w 39"/>
                  <a:gd name="T9" fmla="*/ 8 h 11"/>
                  <a:gd name="T10" fmla="*/ 36 w 39"/>
                  <a:gd name="T1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11">
                    <a:moveTo>
                      <a:pt x="36" y="2"/>
                    </a:moveTo>
                    <a:cubicBezTo>
                      <a:pt x="31" y="1"/>
                      <a:pt x="26" y="2"/>
                      <a:pt x="22" y="2"/>
                    </a:cubicBezTo>
                    <a:cubicBezTo>
                      <a:pt x="16" y="2"/>
                      <a:pt x="10" y="1"/>
                      <a:pt x="4" y="0"/>
                    </a:cubicBezTo>
                    <a:cubicBezTo>
                      <a:pt x="1" y="0"/>
                      <a:pt x="0" y="5"/>
                      <a:pt x="3" y="6"/>
                    </a:cubicBezTo>
                    <a:cubicBezTo>
                      <a:pt x="13" y="9"/>
                      <a:pt x="26" y="11"/>
                      <a:pt x="36" y="8"/>
                    </a:cubicBezTo>
                    <a:cubicBezTo>
                      <a:pt x="39" y="7"/>
                      <a:pt x="39" y="2"/>
                      <a:pt x="36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chenying0907 136">
                <a:extLst>
                  <a:ext uri="{FF2B5EF4-FFF2-40B4-BE49-F238E27FC236}">
                    <a16:creationId xmlns:a16="http://schemas.microsoft.com/office/drawing/2014/main" id="{C2F3C991-B140-4A14-9555-4EEDE03ED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1991" y="3001382"/>
                <a:ext cx="100744" cy="36290"/>
              </a:xfrm>
              <a:custGeom>
                <a:avLst/>
                <a:gdLst>
                  <a:gd name="T0" fmla="*/ 28 w 32"/>
                  <a:gd name="T1" fmla="*/ 1 h 10"/>
                  <a:gd name="T2" fmla="*/ 15 w 32"/>
                  <a:gd name="T3" fmla="*/ 2 h 10"/>
                  <a:gd name="T4" fmla="*/ 3 w 32"/>
                  <a:gd name="T5" fmla="*/ 4 h 10"/>
                  <a:gd name="T6" fmla="*/ 3 w 32"/>
                  <a:gd name="T7" fmla="*/ 9 h 10"/>
                  <a:gd name="T8" fmla="*/ 29 w 32"/>
                  <a:gd name="T9" fmla="*/ 7 h 10"/>
                  <a:gd name="T10" fmla="*/ 28 w 32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0">
                    <a:moveTo>
                      <a:pt x="28" y="1"/>
                    </a:moveTo>
                    <a:cubicBezTo>
                      <a:pt x="24" y="0"/>
                      <a:pt x="20" y="1"/>
                      <a:pt x="15" y="2"/>
                    </a:cubicBezTo>
                    <a:cubicBezTo>
                      <a:pt x="11" y="3"/>
                      <a:pt x="7" y="3"/>
                      <a:pt x="3" y="4"/>
                    </a:cubicBezTo>
                    <a:cubicBezTo>
                      <a:pt x="0" y="5"/>
                      <a:pt x="0" y="9"/>
                      <a:pt x="3" y="9"/>
                    </a:cubicBezTo>
                    <a:cubicBezTo>
                      <a:pt x="11" y="10"/>
                      <a:pt x="21" y="10"/>
                      <a:pt x="29" y="7"/>
                    </a:cubicBezTo>
                    <a:cubicBezTo>
                      <a:pt x="32" y="6"/>
                      <a:pt x="31" y="1"/>
                      <a:pt x="28" y="1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chenying0907 137">
                <a:extLst>
                  <a:ext uri="{FF2B5EF4-FFF2-40B4-BE49-F238E27FC236}">
                    <a16:creationId xmlns:a16="http://schemas.microsoft.com/office/drawing/2014/main" id="{DC4E66AB-53A8-4402-A036-D4C15ADE98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5363" y="3006567"/>
                <a:ext cx="100744" cy="33698"/>
              </a:xfrm>
              <a:custGeom>
                <a:avLst/>
                <a:gdLst>
                  <a:gd name="T0" fmla="*/ 30 w 32"/>
                  <a:gd name="T1" fmla="*/ 2 h 10"/>
                  <a:gd name="T2" fmla="*/ 18 w 32"/>
                  <a:gd name="T3" fmla="*/ 1 h 10"/>
                  <a:gd name="T4" fmla="*/ 4 w 32"/>
                  <a:gd name="T5" fmla="*/ 2 h 10"/>
                  <a:gd name="T6" fmla="*/ 4 w 32"/>
                  <a:gd name="T7" fmla="*/ 8 h 10"/>
                  <a:gd name="T8" fmla="*/ 18 w 32"/>
                  <a:gd name="T9" fmla="*/ 9 h 10"/>
                  <a:gd name="T10" fmla="*/ 30 w 32"/>
                  <a:gd name="T11" fmla="*/ 8 h 10"/>
                  <a:gd name="T12" fmla="*/ 30 w 32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0">
                    <a:moveTo>
                      <a:pt x="30" y="2"/>
                    </a:moveTo>
                    <a:cubicBezTo>
                      <a:pt x="26" y="0"/>
                      <a:pt x="22" y="1"/>
                      <a:pt x="18" y="1"/>
                    </a:cubicBezTo>
                    <a:cubicBezTo>
                      <a:pt x="13" y="2"/>
                      <a:pt x="9" y="2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8"/>
                      <a:pt x="13" y="9"/>
                      <a:pt x="18" y="9"/>
                    </a:cubicBezTo>
                    <a:cubicBezTo>
                      <a:pt x="22" y="9"/>
                      <a:pt x="26" y="10"/>
                      <a:pt x="30" y="8"/>
                    </a:cubicBezTo>
                    <a:cubicBezTo>
                      <a:pt x="32" y="7"/>
                      <a:pt x="32" y="4"/>
                      <a:pt x="30" y="2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chenying0907 138">
                <a:extLst>
                  <a:ext uri="{FF2B5EF4-FFF2-40B4-BE49-F238E27FC236}">
                    <a16:creationId xmlns:a16="http://schemas.microsoft.com/office/drawing/2014/main" id="{AF399494-F8FB-4F13-B727-597C9312F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1708" y="2996198"/>
                <a:ext cx="112458" cy="44067"/>
              </a:xfrm>
              <a:custGeom>
                <a:avLst/>
                <a:gdLst>
                  <a:gd name="T0" fmla="*/ 31 w 36"/>
                  <a:gd name="T1" fmla="*/ 0 h 13"/>
                  <a:gd name="T2" fmla="*/ 18 w 36"/>
                  <a:gd name="T3" fmla="*/ 3 h 13"/>
                  <a:gd name="T4" fmla="*/ 5 w 36"/>
                  <a:gd name="T5" fmla="*/ 2 h 13"/>
                  <a:gd name="T6" fmla="*/ 3 w 36"/>
                  <a:gd name="T7" fmla="*/ 6 h 13"/>
                  <a:gd name="T8" fmla="*/ 33 w 36"/>
                  <a:gd name="T9" fmla="*/ 7 h 13"/>
                  <a:gd name="T10" fmla="*/ 31 w 36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13">
                    <a:moveTo>
                      <a:pt x="31" y="0"/>
                    </a:moveTo>
                    <a:cubicBezTo>
                      <a:pt x="27" y="1"/>
                      <a:pt x="23" y="3"/>
                      <a:pt x="18" y="3"/>
                    </a:cubicBezTo>
                    <a:cubicBezTo>
                      <a:pt x="14" y="3"/>
                      <a:pt x="9" y="3"/>
                      <a:pt x="5" y="2"/>
                    </a:cubicBezTo>
                    <a:cubicBezTo>
                      <a:pt x="2" y="2"/>
                      <a:pt x="0" y="5"/>
                      <a:pt x="3" y="6"/>
                    </a:cubicBezTo>
                    <a:cubicBezTo>
                      <a:pt x="11" y="10"/>
                      <a:pt x="25" y="13"/>
                      <a:pt x="33" y="7"/>
                    </a:cubicBezTo>
                    <a:cubicBezTo>
                      <a:pt x="36" y="5"/>
                      <a:pt x="35" y="0"/>
                      <a:pt x="31" y="0"/>
                    </a:cubicBezTo>
                    <a:close/>
                  </a:path>
                </a:pathLst>
              </a:custGeom>
              <a:solidFill>
                <a:srgbClr val="5757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49CC66D8-D369-4770-98B5-E42CC75C30A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20718"/>
          <a:stretch/>
        </p:blipFill>
        <p:spPr>
          <a:xfrm>
            <a:off x="397265" y="1174954"/>
            <a:ext cx="1805093" cy="71395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1FD81F5-5E7D-454A-B5F0-D969DA205E2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6188" y="3292204"/>
            <a:ext cx="1826970" cy="65135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F232FD0-888E-4791-B582-2FCA7F92774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2541" y="2193737"/>
            <a:ext cx="1826970" cy="76256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F16B588-1B8D-41D9-9287-2AEF2E15E12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371144" y="1966078"/>
            <a:ext cx="2432215" cy="136746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4EBED84-F57F-4D22-8574-473D32F6318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54891" y="2476075"/>
            <a:ext cx="2030811" cy="455715"/>
          </a:xfrm>
          <a:prstGeom prst="rect">
            <a:avLst/>
          </a:prstGeom>
        </p:spPr>
      </p:pic>
      <p:sp>
        <p:nvSpPr>
          <p:cNvPr id="178" name="PA_任意多边形 140">
            <a:extLst>
              <a:ext uri="{FF2B5EF4-FFF2-40B4-BE49-F238E27FC236}">
                <a16:creationId xmlns:a16="http://schemas.microsoft.com/office/drawing/2014/main" id="{7E3946BD-79C4-4697-9F22-29911B732E35}"/>
              </a:ext>
            </a:extLst>
          </p:cNvPr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 rot="1434051">
            <a:off x="2406478" y="1580892"/>
            <a:ext cx="873742" cy="520762"/>
          </a:xfrm>
          <a:custGeom>
            <a:avLst/>
            <a:gdLst/>
            <a:ahLst/>
            <a:cxnLst>
              <a:cxn ang="0">
                <a:pos x="1197" y="631"/>
              </a:cxn>
              <a:cxn ang="0">
                <a:pos x="1794" y="471"/>
              </a:cxn>
              <a:cxn ang="0">
                <a:pos x="828" y="176"/>
              </a:cxn>
              <a:cxn ang="0">
                <a:pos x="21" y="382"/>
              </a:cxn>
              <a:cxn ang="0">
                <a:pos x="117" y="373"/>
              </a:cxn>
              <a:cxn ang="0">
                <a:pos x="100" y="488"/>
              </a:cxn>
              <a:cxn ang="0">
                <a:pos x="87" y="613"/>
              </a:cxn>
              <a:cxn ang="0">
                <a:pos x="200" y="507"/>
              </a:cxn>
              <a:cxn ang="0">
                <a:pos x="386" y="462"/>
              </a:cxn>
              <a:cxn ang="0">
                <a:pos x="458" y="485"/>
              </a:cxn>
              <a:cxn ang="0">
                <a:pos x="277" y="472"/>
              </a:cxn>
              <a:cxn ang="0">
                <a:pos x="301" y="514"/>
              </a:cxn>
              <a:cxn ang="0">
                <a:pos x="308" y="537"/>
              </a:cxn>
              <a:cxn ang="0">
                <a:pos x="344" y="564"/>
              </a:cxn>
              <a:cxn ang="0">
                <a:pos x="420" y="529"/>
              </a:cxn>
              <a:cxn ang="0">
                <a:pos x="513" y="589"/>
              </a:cxn>
              <a:cxn ang="0">
                <a:pos x="579" y="488"/>
              </a:cxn>
              <a:cxn ang="0">
                <a:pos x="585" y="533"/>
              </a:cxn>
              <a:cxn ang="0">
                <a:pos x="658" y="507"/>
              </a:cxn>
              <a:cxn ang="0">
                <a:pos x="620" y="590"/>
              </a:cxn>
              <a:cxn ang="0">
                <a:pos x="739" y="486"/>
              </a:cxn>
              <a:cxn ang="0">
                <a:pos x="726" y="585"/>
              </a:cxn>
              <a:cxn ang="0">
                <a:pos x="1183" y="491"/>
              </a:cxn>
              <a:cxn ang="0">
                <a:pos x="1027" y="568"/>
              </a:cxn>
              <a:cxn ang="0">
                <a:pos x="867" y="534"/>
              </a:cxn>
              <a:cxn ang="0">
                <a:pos x="749" y="575"/>
              </a:cxn>
              <a:cxn ang="0">
                <a:pos x="812" y="530"/>
              </a:cxn>
              <a:cxn ang="0">
                <a:pos x="849" y="561"/>
              </a:cxn>
              <a:cxn ang="0">
                <a:pos x="881" y="607"/>
              </a:cxn>
              <a:cxn ang="0">
                <a:pos x="970" y="492"/>
              </a:cxn>
              <a:cxn ang="0">
                <a:pos x="1060" y="513"/>
              </a:cxn>
              <a:cxn ang="0">
                <a:pos x="1117" y="507"/>
              </a:cxn>
              <a:cxn ang="0">
                <a:pos x="1078" y="602"/>
              </a:cxn>
              <a:cxn ang="0">
                <a:pos x="1237" y="530"/>
              </a:cxn>
              <a:cxn ang="0">
                <a:pos x="1137" y="610"/>
              </a:cxn>
              <a:cxn ang="0">
                <a:pos x="1241" y="474"/>
              </a:cxn>
              <a:cxn ang="0">
                <a:pos x="1303" y="533"/>
              </a:cxn>
              <a:cxn ang="0">
                <a:pos x="1262" y="573"/>
              </a:cxn>
              <a:cxn ang="0">
                <a:pos x="1196" y="738"/>
              </a:cxn>
              <a:cxn ang="0">
                <a:pos x="1231" y="710"/>
              </a:cxn>
              <a:cxn ang="0">
                <a:pos x="1220" y="796"/>
              </a:cxn>
              <a:cxn ang="0">
                <a:pos x="1342" y="676"/>
              </a:cxn>
              <a:cxn ang="0">
                <a:pos x="1411" y="631"/>
              </a:cxn>
              <a:cxn ang="0">
                <a:pos x="1421" y="634"/>
              </a:cxn>
              <a:cxn ang="0">
                <a:pos x="1539" y="523"/>
              </a:cxn>
              <a:cxn ang="0">
                <a:pos x="1560" y="506"/>
              </a:cxn>
              <a:cxn ang="0">
                <a:pos x="1645" y="450"/>
              </a:cxn>
              <a:cxn ang="0">
                <a:pos x="1616" y="538"/>
              </a:cxn>
              <a:cxn ang="0">
                <a:pos x="1765" y="370"/>
              </a:cxn>
              <a:cxn ang="0">
                <a:pos x="1726" y="491"/>
              </a:cxn>
              <a:cxn ang="0">
                <a:pos x="1799" y="444"/>
              </a:cxn>
              <a:cxn ang="0">
                <a:pos x="1279" y="179"/>
              </a:cxn>
              <a:cxn ang="0">
                <a:pos x="1289" y="104"/>
              </a:cxn>
              <a:cxn ang="0">
                <a:pos x="1201" y="193"/>
              </a:cxn>
              <a:cxn ang="0">
                <a:pos x="1284" y="37"/>
              </a:cxn>
              <a:cxn ang="0">
                <a:pos x="1201" y="86"/>
              </a:cxn>
              <a:cxn ang="0">
                <a:pos x="1106" y="190"/>
              </a:cxn>
              <a:cxn ang="0">
                <a:pos x="1322" y="210"/>
              </a:cxn>
              <a:cxn ang="0">
                <a:pos x="1318" y="478"/>
              </a:cxn>
              <a:cxn ang="0">
                <a:pos x="306" y="202"/>
              </a:cxn>
              <a:cxn ang="0">
                <a:pos x="29" y="430"/>
              </a:cxn>
              <a:cxn ang="0">
                <a:pos x="111" y="214"/>
              </a:cxn>
            </a:cxnLst>
            <a:rect l="0" t="0" r="r" b="b"/>
            <a:pathLst>
              <a:path w="1858" h="840">
                <a:moveTo>
                  <a:pt x="15" y="443"/>
                </a:moveTo>
                <a:lnTo>
                  <a:pt x="15" y="443"/>
                </a:lnTo>
                <a:lnTo>
                  <a:pt x="21" y="467"/>
                </a:lnTo>
                <a:lnTo>
                  <a:pt x="27" y="491"/>
                </a:lnTo>
                <a:lnTo>
                  <a:pt x="35" y="543"/>
                </a:lnTo>
                <a:lnTo>
                  <a:pt x="35" y="543"/>
                </a:lnTo>
                <a:lnTo>
                  <a:pt x="39" y="566"/>
                </a:lnTo>
                <a:lnTo>
                  <a:pt x="45" y="590"/>
                </a:lnTo>
                <a:lnTo>
                  <a:pt x="48" y="602"/>
                </a:lnTo>
                <a:lnTo>
                  <a:pt x="53" y="613"/>
                </a:lnTo>
                <a:lnTo>
                  <a:pt x="58" y="621"/>
                </a:lnTo>
                <a:lnTo>
                  <a:pt x="65" y="628"/>
                </a:lnTo>
                <a:lnTo>
                  <a:pt x="65" y="628"/>
                </a:lnTo>
                <a:lnTo>
                  <a:pt x="94" y="624"/>
                </a:lnTo>
                <a:lnTo>
                  <a:pt x="124" y="621"/>
                </a:lnTo>
                <a:lnTo>
                  <a:pt x="155" y="618"/>
                </a:lnTo>
                <a:lnTo>
                  <a:pt x="185" y="617"/>
                </a:lnTo>
                <a:lnTo>
                  <a:pt x="312" y="614"/>
                </a:lnTo>
                <a:lnTo>
                  <a:pt x="312" y="614"/>
                </a:lnTo>
                <a:lnTo>
                  <a:pt x="415" y="613"/>
                </a:lnTo>
                <a:lnTo>
                  <a:pt x="516" y="613"/>
                </a:lnTo>
                <a:lnTo>
                  <a:pt x="618" y="614"/>
                </a:lnTo>
                <a:lnTo>
                  <a:pt x="719" y="617"/>
                </a:lnTo>
                <a:lnTo>
                  <a:pt x="923" y="623"/>
                </a:lnTo>
                <a:lnTo>
                  <a:pt x="1026" y="625"/>
                </a:lnTo>
                <a:lnTo>
                  <a:pt x="1128" y="627"/>
                </a:lnTo>
                <a:lnTo>
                  <a:pt x="1128" y="627"/>
                </a:lnTo>
                <a:lnTo>
                  <a:pt x="1158" y="625"/>
                </a:lnTo>
                <a:lnTo>
                  <a:pt x="1172" y="627"/>
                </a:lnTo>
                <a:lnTo>
                  <a:pt x="1179" y="630"/>
                </a:lnTo>
                <a:lnTo>
                  <a:pt x="1185" y="632"/>
                </a:lnTo>
                <a:lnTo>
                  <a:pt x="1185" y="632"/>
                </a:lnTo>
                <a:lnTo>
                  <a:pt x="1187" y="625"/>
                </a:lnTo>
                <a:lnTo>
                  <a:pt x="1192" y="618"/>
                </a:lnTo>
                <a:lnTo>
                  <a:pt x="1201" y="604"/>
                </a:lnTo>
                <a:lnTo>
                  <a:pt x="1214" y="592"/>
                </a:lnTo>
                <a:lnTo>
                  <a:pt x="1225" y="582"/>
                </a:lnTo>
                <a:lnTo>
                  <a:pt x="1225" y="582"/>
                </a:lnTo>
                <a:lnTo>
                  <a:pt x="1214" y="600"/>
                </a:lnTo>
                <a:lnTo>
                  <a:pt x="1203" y="618"/>
                </a:lnTo>
                <a:lnTo>
                  <a:pt x="1203" y="618"/>
                </a:lnTo>
                <a:lnTo>
                  <a:pt x="1197" y="631"/>
                </a:lnTo>
                <a:lnTo>
                  <a:pt x="1196" y="637"/>
                </a:lnTo>
                <a:lnTo>
                  <a:pt x="1197" y="638"/>
                </a:lnTo>
                <a:lnTo>
                  <a:pt x="1199" y="637"/>
                </a:lnTo>
                <a:lnTo>
                  <a:pt x="1199" y="637"/>
                </a:lnTo>
                <a:lnTo>
                  <a:pt x="1230" y="607"/>
                </a:lnTo>
                <a:lnTo>
                  <a:pt x="1259" y="578"/>
                </a:lnTo>
                <a:lnTo>
                  <a:pt x="1200" y="661"/>
                </a:lnTo>
                <a:lnTo>
                  <a:pt x="1193" y="627"/>
                </a:lnTo>
                <a:lnTo>
                  <a:pt x="1193" y="627"/>
                </a:lnTo>
                <a:lnTo>
                  <a:pt x="1192" y="631"/>
                </a:lnTo>
                <a:lnTo>
                  <a:pt x="1190" y="634"/>
                </a:lnTo>
                <a:lnTo>
                  <a:pt x="1185" y="638"/>
                </a:lnTo>
                <a:lnTo>
                  <a:pt x="1182" y="640"/>
                </a:lnTo>
                <a:lnTo>
                  <a:pt x="1179" y="642"/>
                </a:lnTo>
                <a:lnTo>
                  <a:pt x="1176" y="647"/>
                </a:lnTo>
                <a:lnTo>
                  <a:pt x="1176" y="652"/>
                </a:lnTo>
                <a:lnTo>
                  <a:pt x="1176" y="652"/>
                </a:lnTo>
                <a:lnTo>
                  <a:pt x="1176" y="677"/>
                </a:lnTo>
                <a:lnTo>
                  <a:pt x="1176" y="703"/>
                </a:lnTo>
                <a:lnTo>
                  <a:pt x="1179" y="728"/>
                </a:lnTo>
                <a:lnTo>
                  <a:pt x="1182" y="752"/>
                </a:lnTo>
                <a:lnTo>
                  <a:pt x="1189" y="797"/>
                </a:lnTo>
                <a:lnTo>
                  <a:pt x="1197" y="840"/>
                </a:lnTo>
                <a:lnTo>
                  <a:pt x="1197" y="840"/>
                </a:lnTo>
                <a:lnTo>
                  <a:pt x="1277" y="794"/>
                </a:lnTo>
                <a:lnTo>
                  <a:pt x="1359" y="748"/>
                </a:lnTo>
                <a:lnTo>
                  <a:pt x="1439" y="701"/>
                </a:lnTo>
                <a:lnTo>
                  <a:pt x="1478" y="677"/>
                </a:lnTo>
                <a:lnTo>
                  <a:pt x="1516" y="654"/>
                </a:lnTo>
                <a:lnTo>
                  <a:pt x="1516" y="654"/>
                </a:lnTo>
                <a:lnTo>
                  <a:pt x="1547" y="632"/>
                </a:lnTo>
                <a:lnTo>
                  <a:pt x="1577" y="610"/>
                </a:lnTo>
                <a:lnTo>
                  <a:pt x="1634" y="568"/>
                </a:lnTo>
                <a:lnTo>
                  <a:pt x="1665" y="547"/>
                </a:lnTo>
                <a:lnTo>
                  <a:pt x="1696" y="529"/>
                </a:lnTo>
                <a:lnTo>
                  <a:pt x="1728" y="510"/>
                </a:lnTo>
                <a:lnTo>
                  <a:pt x="1762" y="495"/>
                </a:lnTo>
                <a:lnTo>
                  <a:pt x="1762" y="495"/>
                </a:lnTo>
                <a:lnTo>
                  <a:pt x="1772" y="489"/>
                </a:lnTo>
                <a:lnTo>
                  <a:pt x="1780" y="485"/>
                </a:lnTo>
                <a:lnTo>
                  <a:pt x="1787" y="478"/>
                </a:lnTo>
                <a:lnTo>
                  <a:pt x="1794" y="471"/>
                </a:lnTo>
                <a:lnTo>
                  <a:pt x="1807" y="457"/>
                </a:lnTo>
                <a:lnTo>
                  <a:pt x="1820" y="441"/>
                </a:lnTo>
                <a:lnTo>
                  <a:pt x="1820" y="441"/>
                </a:lnTo>
                <a:lnTo>
                  <a:pt x="1827" y="403"/>
                </a:lnTo>
                <a:lnTo>
                  <a:pt x="1835" y="366"/>
                </a:lnTo>
                <a:lnTo>
                  <a:pt x="1846" y="329"/>
                </a:lnTo>
                <a:lnTo>
                  <a:pt x="1858" y="294"/>
                </a:lnTo>
                <a:lnTo>
                  <a:pt x="1296" y="2"/>
                </a:lnTo>
                <a:lnTo>
                  <a:pt x="1296" y="2"/>
                </a:lnTo>
                <a:lnTo>
                  <a:pt x="1293" y="0"/>
                </a:lnTo>
                <a:lnTo>
                  <a:pt x="1289" y="3"/>
                </a:lnTo>
                <a:lnTo>
                  <a:pt x="1287" y="6"/>
                </a:lnTo>
                <a:lnTo>
                  <a:pt x="1286" y="9"/>
                </a:lnTo>
                <a:lnTo>
                  <a:pt x="1286" y="9"/>
                </a:lnTo>
                <a:lnTo>
                  <a:pt x="1284" y="11"/>
                </a:lnTo>
                <a:lnTo>
                  <a:pt x="1284" y="11"/>
                </a:lnTo>
                <a:lnTo>
                  <a:pt x="1282" y="9"/>
                </a:lnTo>
                <a:lnTo>
                  <a:pt x="1280" y="4"/>
                </a:lnTo>
                <a:lnTo>
                  <a:pt x="1277" y="4"/>
                </a:lnTo>
                <a:lnTo>
                  <a:pt x="1276" y="4"/>
                </a:lnTo>
                <a:lnTo>
                  <a:pt x="1276" y="4"/>
                </a:lnTo>
                <a:lnTo>
                  <a:pt x="1256" y="21"/>
                </a:lnTo>
                <a:lnTo>
                  <a:pt x="1237" y="37"/>
                </a:lnTo>
                <a:lnTo>
                  <a:pt x="1217" y="51"/>
                </a:lnTo>
                <a:lnTo>
                  <a:pt x="1206" y="56"/>
                </a:lnTo>
                <a:lnTo>
                  <a:pt x="1194" y="62"/>
                </a:lnTo>
                <a:lnTo>
                  <a:pt x="1194" y="62"/>
                </a:lnTo>
                <a:lnTo>
                  <a:pt x="1189" y="65"/>
                </a:lnTo>
                <a:lnTo>
                  <a:pt x="1186" y="69"/>
                </a:lnTo>
                <a:lnTo>
                  <a:pt x="1183" y="73"/>
                </a:lnTo>
                <a:lnTo>
                  <a:pt x="1180" y="79"/>
                </a:lnTo>
                <a:lnTo>
                  <a:pt x="1178" y="91"/>
                </a:lnTo>
                <a:lnTo>
                  <a:pt x="1175" y="104"/>
                </a:lnTo>
                <a:lnTo>
                  <a:pt x="1175" y="104"/>
                </a:lnTo>
                <a:lnTo>
                  <a:pt x="1172" y="122"/>
                </a:lnTo>
                <a:lnTo>
                  <a:pt x="1171" y="142"/>
                </a:lnTo>
                <a:lnTo>
                  <a:pt x="1172" y="160"/>
                </a:lnTo>
                <a:lnTo>
                  <a:pt x="1175" y="179"/>
                </a:lnTo>
                <a:lnTo>
                  <a:pt x="1069" y="179"/>
                </a:lnTo>
                <a:lnTo>
                  <a:pt x="1069" y="179"/>
                </a:lnTo>
                <a:lnTo>
                  <a:pt x="948" y="176"/>
                </a:lnTo>
                <a:lnTo>
                  <a:pt x="828" y="176"/>
                </a:lnTo>
                <a:lnTo>
                  <a:pt x="708" y="177"/>
                </a:lnTo>
                <a:lnTo>
                  <a:pt x="589" y="180"/>
                </a:lnTo>
                <a:lnTo>
                  <a:pt x="353" y="186"/>
                </a:lnTo>
                <a:lnTo>
                  <a:pt x="233" y="188"/>
                </a:lnTo>
                <a:lnTo>
                  <a:pt x="115" y="190"/>
                </a:lnTo>
                <a:lnTo>
                  <a:pt x="115" y="190"/>
                </a:lnTo>
                <a:lnTo>
                  <a:pt x="98" y="210"/>
                </a:lnTo>
                <a:lnTo>
                  <a:pt x="84" y="231"/>
                </a:lnTo>
                <a:lnTo>
                  <a:pt x="55" y="273"/>
                </a:lnTo>
                <a:lnTo>
                  <a:pt x="28" y="318"/>
                </a:lnTo>
                <a:lnTo>
                  <a:pt x="0" y="363"/>
                </a:lnTo>
                <a:lnTo>
                  <a:pt x="0" y="363"/>
                </a:lnTo>
                <a:lnTo>
                  <a:pt x="1" y="378"/>
                </a:lnTo>
                <a:lnTo>
                  <a:pt x="4" y="395"/>
                </a:lnTo>
                <a:lnTo>
                  <a:pt x="8" y="412"/>
                </a:lnTo>
                <a:lnTo>
                  <a:pt x="8" y="420"/>
                </a:lnTo>
                <a:lnTo>
                  <a:pt x="8" y="429"/>
                </a:lnTo>
                <a:lnTo>
                  <a:pt x="8" y="429"/>
                </a:lnTo>
                <a:lnTo>
                  <a:pt x="8" y="436"/>
                </a:lnTo>
                <a:lnTo>
                  <a:pt x="8" y="441"/>
                </a:lnTo>
                <a:lnTo>
                  <a:pt x="10" y="443"/>
                </a:lnTo>
                <a:lnTo>
                  <a:pt x="11" y="444"/>
                </a:lnTo>
                <a:lnTo>
                  <a:pt x="13" y="444"/>
                </a:lnTo>
                <a:lnTo>
                  <a:pt x="15" y="443"/>
                </a:lnTo>
                <a:lnTo>
                  <a:pt x="15" y="443"/>
                </a:lnTo>
                <a:close/>
                <a:moveTo>
                  <a:pt x="32" y="364"/>
                </a:moveTo>
                <a:lnTo>
                  <a:pt x="32" y="364"/>
                </a:lnTo>
                <a:lnTo>
                  <a:pt x="48" y="337"/>
                </a:lnTo>
                <a:lnTo>
                  <a:pt x="66" y="311"/>
                </a:lnTo>
                <a:lnTo>
                  <a:pt x="84" y="287"/>
                </a:lnTo>
                <a:lnTo>
                  <a:pt x="104" y="266"/>
                </a:lnTo>
                <a:lnTo>
                  <a:pt x="104" y="266"/>
                </a:lnTo>
                <a:lnTo>
                  <a:pt x="107" y="266"/>
                </a:lnTo>
                <a:lnTo>
                  <a:pt x="107" y="266"/>
                </a:lnTo>
                <a:lnTo>
                  <a:pt x="79" y="309"/>
                </a:lnTo>
                <a:lnTo>
                  <a:pt x="49" y="356"/>
                </a:lnTo>
                <a:lnTo>
                  <a:pt x="21" y="405"/>
                </a:lnTo>
                <a:lnTo>
                  <a:pt x="21" y="405"/>
                </a:lnTo>
                <a:lnTo>
                  <a:pt x="18" y="399"/>
                </a:lnTo>
                <a:lnTo>
                  <a:pt x="18" y="394"/>
                </a:lnTo>
                <a:lnTo>
                  <a:pt x="20" y="388"/>
                </a:lnTo>
                <a:lnTo>
                  <a:pt x="21" y="382"/>
                </a:lnTo>
                <a:lnTo>
                  <a:pt x="27" y="373"/>
                </a:lnTo>
                <a:lnTo>
                  <a:pt x="32" y="364"/>
                </a:lnTo>
                <a:lnTo>
                  <a:pt x="32" y="364"/>
                </a:lnTo>
                <a:close/>
                <a:moveTo>
                  <a:pt x="135" y="378"/>
                </a:moveTo>
                <a:lnTo>
                  <a:pt x="94" y="425"/>
                </a:lnTo>
                <a:lnTo>
                  <a:pt x="94" y="425"/>
                </a:lnTo>
                <a:lnTo>
                  <a:pt x="104" y="406"/>
                </a:lnTo>
                <a:lnTo>
                  <a:pt x="114" y="389"/>
                </a:lnTo>
                <a:lnTo>
                  <a:pt x="136" y="354"/>
                </a:lnTo>
                <a:lnTo>
                  <a:pt x="136" y="354"/>
                </a:lnTo>
                <a:lnTo>
                  <a:pt x="138" y="356"/>
                </a:lnTo>
                <a:lnTo>
                  <a:pt x="139" y="358"/>
                </a:lnTo>
                <a:lnTo>
                  <a:pt x="140" y="364"/>
                </a:lnTo>
                <a:lnTo>
                  <a:pt x="139" y="371"/>
                </a:lnTo>
                <a:lnTo>
                  <a:pt x="135" y="378"/>
                </a:lnTo>
                <a:lnTo>
                  <a:pt x="135" y="378"/>
                </a:lnTo>
                <a:close/>
                <a:moveTo>
                  <a:pt x="143" y="391"/>
                </a:moveTo>
                <a:lnTo>
                  <a:pt x="143" y="391"/>
                </a:lnTo>
                <a:lnTo>
                  <a:pt x="146" y="396"/>
                </a:lnTo>
                <a:lnTo>
                  <a:pt x="148" y="403"/>
                </a:lnTo>
                <a:lnTo>
                  <a:pt x="146" y="413"/>
                </a:lnTo>
                <a:lnTo>
                  <a:pt x="145" y="417"/>
                </a:lnTo>
                <a:lnTo>
                  <a:pt x="142" y="422"/>
                </a:lnTo>
                <a:lnTo>
                  <a:pt x="96" y="478"/>
                </a:lnTo>
                <a:lnTo>
                  <a:pt x="96" y="478"/>
                </a:lnTo>
                <a:lnTo>
                  <a:pt x="118" y="434"/>
                </a:lnTo>
                <a:lnTo>
                  <a:pt x="143" y="391"/>
                </a:lnTo>
                <a:lnTo>
                  <a:pt x="143" y="391"/>
                </a:lnTo>
                <a:close/>
                <a:moveTo>
                  <a:pt x="129" y="332"/>
                </a:moveTo>
                <a:lnTo>
                  <a:pt x="129" y="332"/>
                </a:lnTo>
                <a:lnTo>
                  <a:pt x="110" y="356"/>
                </a:lnTo>
                <a:lnTo>
                  <a:pt x="90" y="381"/>
                </a:lnTo>
                <a:lnTo>
                  <a:pt x="70" y="406"/>
                </a:lnTo>
                <a:lnTo>
                  <a:pt x="63" y="420"/>
                </a:lnTo>
                <a:lnTo>
                  <a:pt x="56" y="436"/>
                </a:lnTo>
                <a:lnTo>
                  <a:pt x="56" y="436"/>
                </a:lnTo>
                <a:lnTo>
                  <a:pt x="73" y="415"/>
                </a:lnTo>
                <a:lnTo>
                  <a:pt x="90" y="394"/>
                </a:lnTo>
                <a:lnTo>
                  <a:pt x="108" y="373"/>
                </a:lnTo>
                <a:lnTo>
                  <a:pt x="125" y="354"/>
                </a:lnTo>
                <a:lnTo>
                  <a:pt x="125" y="354"/>
                </a:lnTo>
                <a:lnTo>
                  <a:pt x="117" y="373"/>
                </a:lnTo>
                <a:lnTo>
                  <a:pt x="107" y="389"/>
                </a:lnTo>
                <a:lnTo>
                  <a:pt x="84" y="423"/>
                </a:lnTo>
                <a:lnTo>
                  <a:pt x="60" y="455"/>
                </a:lnTo>
                <a:lnTo>
                  <a:pt x="38" y="491"/>
                </a:lnTo>
                <a:lnTo>
                  <a:pt x="38" y="491"/>
                </a:lnTo>
                <a:lnTo>
                  <a:pt x="38" y="478"/>
                </a:lnTo>
                <a:lnTo>
                  <a:pt x="39" y="467"/>
                </a:lnTo>
                <a:lnTo>
                  <a:pt x="44" y="448"/>
                </a:lnTo>
                <a:lnTo>
                  <a:pt x="51" y="430"/>
                </a:lnTo>
                <a:lnTo>
                  <a:pt x="59" y="413"/>
                </a:lnTo>
                <a:lnTo>
                  <a:pt x="124" y="306"/>
                </a:lnTo>
                <a:lnTo>
                  <a:pt x="124" y="306"/>
                </a:lnTo>
                <a:lnTo>
                  <a:pt x="125" y="305"/>
                </a:lnTo>
                <a:lnTo>
                  <a:pt x="126" y="306"/>
                </a:lnTo>
                <a:lnTo>
                  <a:pt x="129" y="315"/>
                </a:lnTo>
                <a:lnTo>
                  <a:pt x="131" y="325"/>
                </a:lnTo>
                <a:lnTo>
                  <a:pt x="131" y="329"/>
                </a:lnTo>
                <a:lnTo>
                  <a:pt x="129" y="332"/>
                </a:lnTo>
                <a:lnTo>
                  <a:pt x="129" y="332"/>
                </a:lnTo>
                <a:close/>
                <a:moveTo>
                  <a:pt x="65" y="479"/>
                </a:moveTo>
                <a:lnTo>
                  <a:pt x="65" y="477"/>
                </a:lnTo>
                <a:lnTo>
                  <a:pt x="65" y="472"/>
                </a:lnTo>
                <a:lnTo>
                  <a:pt x="133" y="395"/>
                </a:lnTo>
                <a:lnTo>
                  <a:pt x="133" y="395"/>
                </a:lnTo>
                <a:lnTo>
                  <a:pt x="111" y="432"/>
                </a:lnTo>
                <a:lnTo>
                  <a:pt x="88" y="468"/>
                </a:lnTo>
                <a:lnTo>
                  <a:pt x="48" y="544"/>
                </a:lnTo>
                <a:lnTo>
                  <a:pt x="48" y="544"/>
                </a:lnTo>
                <a:lnTo>
                  <a:pt x="44" y="533"/>
                </a:lnTo>
                <a:lnTo>
                  <a:pt x="42" y="524"/>
                </a:lnTo>
                <a:lnTo>
                  <a:pt x="44" y="514"/>
                </a:lnTo>
                <a:lnTo>
                  <a:pt x="45" y="506"/>
                </a:lnTo>
                <a:lnTo>
                  <a:pt x="49" y="498"/>
                </a:lnTo>
                <a:lnTo>
                  <a:pt x="53" y="491"/>
                </a:lnTo>
                <a:lnTo>
                  <a:pt x="59" y="485"/>
                </a:lnTo>
                <a:lnTo>
                  <a:pt x="65" y="479"/>
                </a:lnTo>
                <a:lnTo>
                  <a:pt x="65" y="479"/>
                </a:lnTo>
                <a:close/>
                <a:moveTo>
                  <a:pt x="49" y="562"/>
                </a:moveTo>
                <a:lnTo>
                  <a:pt x="49" y="562"/>
                </a:lnTo>
                <a:lnTo>
                  <a:pt x="65" y="537"/>
                </a:lnTo>
                <a:lnTo>
                  <a:pt x="81" y="512"/>
                </a:lnTo>
                <a:lnTo>
                  <a:pt x="100" y="488"/>
                </a:lnTo>
                <a:lnTo>
                  <a:pt x="118" y="465"/>
                </a:lnTo>
                <a:lnTo>
                  <a:pt x="55" y="581"/>
                </a:lnTo>
                <a:lnTo>
                  <a:pt x="55" y="581"/>
                </a:lnTo>
                <a:lnTo>
                  <a:pt x="53" y="576"/>
                </a:lnTo>
                <a:lnTo>
                  <a:pt x="52" y="571"/>
                </a:lnTo>
                <a:lnTo>
                  <a:pt x="49" y="566"/>
                </a:lnTo>
                <a:lnTo>
                  <a:pt x="49" y="562"/>
                </a:lnTo>
                <a:lnTo>
                  <a:pt x="49" y="562"/>
                </a:lnTo>
                <a:close/>
                <a:moveTo>
                  <a:pt x="66" y="581"/>
                </a:moveTo>
                <a:lnTo>
                  <a:pt x="66" y="581"/>
                </a:lnTo>
                <a:lnTo>
                  <a:pt x="110" y="500"/>
                </a:lnTo>
                <a:lnTo>
                  <a:pt x="131" y="464"/>
                </a:lnTo>
                <a:lnTo>
                  <a:pt x="153" y="427"/>
                </a:lnTo>
                <a:lnTo>
                  <a:pt x="153" y="427"/>
                </a:lnTo>
                <a:lnTo>
                  <a:pt x="155" y="430"/>
                </a:lnTo>
                <a:lnTo>
                  <a:pt x="155" y="434"/>
                </a:lnTo>
                <a:lnTo>
                  <a:pt x="155" y="439"/>
                </a:lnTo>
                <a:lnTo>
                  <a:pt x="155" y="439"/>
                </a:lnTo>
                <a:lnTo>
                  <a:pt x="131" y="482"/>
                </a:lnTo>
                <a:lnTo>
                  <a:pt x="110" y="526"/>
                </a:lnTo>
                <a:lnTo>
                  <a:pt x="87" y="569"/>
                </a:lnTo>
                <a:lnTo>
                  <a:pt x="65" y="610"/>
                </a:lnTo>
                <a:lnTo>
                  <a:pt x="65" y="610"/>
                </a:lnTo>
                <a:lnTo>
                  <a:pt x="63" y="607"/>
                </a:lnTo>
                <a:lnTo>
                  <a:pt x="62" y="603"/>
                </a:lnTo>
                <a:lnTo>
                  <a:pt x="62" y="595"/>
                </a:lnTo>
                <a:lnTo>
                  <a:pt x="63" y="586"/>
                </a:lnTo>
                <a:lnTo>
                  <a:pt x="66" y="581"/>
                </a:lnTo>
                <a:lnTo>
                  <a:pt x="66" y="581"/>
                </a:lnTo>
                <a:close/>
                <a:moveTo>
                  <a:pt x="84" y="602"/>
                </a:moveTo>
                <a:lnTo>
                  <a:pt x="156" y="460"/>
                </a:lnTo>
                <a:lnTo>
                  <a:pt x="156" y="460"/>
                </a:lnTo>
                <a:lnTo>
                  <a:pt x="159" y="462"/>
                </a:lnTo>
                <a:lnTo>
                  <a:pt x="160" y="464"/>
                </a:lnTo>
                <a:lnTo>
                  <a:pt x="167" y="465"/>
                </a:lnTo>
                <a:lnTo>
                  <a:pt x="173" y="465"/>
                </a:lnTo>
                <a:lnTo>
                  <a:pt x="176" y="467"/>
                </a:lnTo>
                <a:lnTo>
                  <a:pt x="178" y="469"/>
                </a:lnTo>
                <a:lnTo>
                  <a:pt x="90" y="610"/>
                </a:lnTo>
                <a:lnTo>
                  <a:pt x="90" y="610"/>
                </a:lnTo>
                <a:lnTo>
                  <a:pt x="88" y="613"/>
                </a:lnTo>
                <a:lnTo>
                  <a:pt x="87" y="613"/>
                </a:lnTo>
                <a:lnTo>
                  <a:pt x="86" y="613"/>
                </a:lnTo>
                <a:lnTo>
                  <a:pt x="84" y="610"/>
                </a:lnTo>
                <a:lnTo>
                  <a:pt x="84" y="606"/>
                </a:lnTo>
                <a:lnTo>
                  <a:pt x="84" y="602"/>
                </a:lnTo>
                <a:lnTo>
                  <a:pt x="84" y="602"/>
                </a:lnTo>
                <a:close/>
                <a:moveTo>
                  <a:pt x="104" y="610"/>
                </a:moveTo>
                <a:lnTo>
                  <a:pt x="104" y="610"/>
                </a:lnTo>
                <a:lnTo>
                  <a:pt x="124" y="575"/>
                </a:lnTo>
                <a:lnTo>
                  <a:pt x="143" y="541"/>
                </a:lnTo>
                <a:lnTo>
                  <a:pt x="164" y="510"/>
                </a:lnTo>
                <a:lnTo>
                  <a:pt x="187" y="479"/>
                </a:lnTo>
                <a:lnTo>
                  <a:pt x="187" y="479"/>
                </a:lnTo>
                <a:lnTo>
                  <a:pt x="188" y="485"/>
                </a:lnTo>
                <a:lnTo>
                  <a:pt x="187" y="491"/>
                </a:lnTo>
                <a:lnTo>
                  <a:pt x="184" y="496"/>
                </a:lnTo>
                <a:lnTo>
                  <a:pt x="180" y="500"/>
                </a:lnTo>
                <a:lnTo>
                  <a:pt x="180" y="500"/>
                </a:lnTo>
                <a:lnTo>
                  <a:pt x="177" y="503"/>
                </a:lnTo>
                <a:lnTo>
                  <a:pt x="176" y="507"/>
                </a:lnTo>
                <a:lnTo>
                  <a:pt x="174" y="516"/>
                </a:lnTo>
                <a:lnTo>
                  <a:pt x="176" y="519"/>
                </a:lnTo>
                <a:lnTo>
                  <a:pt x="126" y="607"/>
                </a:lnTo>
                <a:lnTo>
                  <a:pt x="126" y="607"/>
                </a:lnTo>
                <a:lnTo>
                  <a:pt x="115" y="607"/>
                </a:lnTo>
                <a:lnTo>
                  <a:pt x="110" y="607"/>
                </a:lnTo>
                <a:lnTo>
                  <a:pt x="104" y="610"/>
                </a:lnTo>
                <a:lnTo>
                  <a:pt x="104" y="610"/>
                </a:lnTo>
                <a:close/>
                <a:moveTo>
                  <a:pt x="140" y="606"/>
                </a:moveTo>
                <a:lnTo>
                  <a:pt x="140" y="606"/>
                </a:lnTo>
                <a:lnTo>
                  <a:pt x="155" y="572"/>
                </a:lnTo>
                <a:lnTo>
                  <a:pt x="170" y="540"/>
                </a:lnTo>
                <a:lnTo>
                  <a:pt x="187" y="506"/>
                </a:lnTo>
                <a:lnTo>
                  <a:pt x="201" y="472"/>
                </a:lnTo>
                <a:lnTo>
                  <a:pt x="201" y="472"/>
                </a:lnTo>
                <a:lnTo>
                  <a:pt x="204" y="469"/>
                </a:lnTo>
                <a:lnTo>
                  <a:pt x="207" y="468"/>
                </a:lnTo>
                <a:lnTo>
                  <a:pt x="215" y="467"/>
                </a:lnTo>
                <a:lnTo>
                  <a:pt x="226" y="468"/>
                </a:lnTo>
                <a:lnTo>
                  <a:pt x="235" y="471"/>
                </a:lnTo>
                <a:lnTo>
                  <a:pt x="235" y="471"/>
                </a:lnTo>
                <a:lnTo>
                  <a:pt x="211" y="495"/>
                </a:lnTo>
                <a:lnTo>
                  <a:pt x="200" y="507"/>
                </a:lnTo>
                <a:lnTo>
                  <a:pt x="190" y="521"/>
                </a:lnTo>
                <a:lnTo>
                  <a:pt x="180" y="534"/>
                </a:lnTo>
                <a:lnTo>
                  <a:pt x="170" y="550"/>
                </a:lnTo>
                <a:lnTo>
                  <a:pt x="162" y="565"/>
                </a:lnTo>
                <a:lnTo>
                  <a:pt x="155" y="581"/>
                </a:lnTo>
                <a:lnTo>
                  <a:pt x="155" y="581"/>
                </a:lnTo>
                <a:lnTo>
                  <a:pt x="191" y="533"/>
                </a:lnTo>
                <a:lnTo>
                  <a:pt x="209" y="509"/>
                </a:lnTo>
                <a:lnTo>
                  <a:pt x="230" y="485"/>
                </a:lnTo>
                <a:lnTo>
                  <a:pt x="223" y="513"/>
                </a:lnTo>
                <a:lnTo>
                  <a:pt x="223" y="513"/>
                </a:lnTo>
                <a:lnTo>
                  <a:pt x="222" y="512"/>
                </a:lnTo>
                <a:lnTo>
                  <a:pt x="221" y="509"/>
                </a:lnTo>
                <a:lnTo>
                  <a:pt x="219" y="510"/>
                </a:lnTo>
                <a:lnTo>
                  <a:pt x="218" y="513"/>
                </a:lnTo>
                <a:lnTo>
                  <a:pt x="218" y="513"/>
                </a:lnTo>
                <a:lnTo>
                  <a:pt x="216" y="519"/>
                </a:lnTo>
                <a:lnTo>
                  <a:pt x="216" y="521"/>
                </a:lnTo>
                <a:lnTo>
                  <a:pt x="216" y="524"/>
                </a:lnTo>
                <a:lnTo>
                  <a:pt x="216" y="524"/>
                </a:lnTo>
                <a:lnTo>
                  <a:pt x="192" y="561"/>
                </a:lnTo>
                <a:lnTo>
                  <a:pt x="180" y="582"/>
                </a:lnTo>
                <a:lnTo>
                  <a:pt x="174" y="592"/>
                </a:lnTo>
                <a:lnTo>
                  <a:pt x="170" y="602"/>
                </a:lnTo>
                <a:lnTo>
                  <a:pt x="140" y="606"/>
                </a:lnTo>
                <a:close/>
                <a:moveTo>
                  <a:pt x="319" y="457"/>
                </a:moveTo>
                <a:lnTo>
                  <a:pt x="236" y="454"/>
                </a:lnTo>
                <a:lnTo>
                  <a:pt x="236" y="454"/>
                </a:lnTo>
                <a:lnTo>
                  <a:pt x="235" y="454"/>
                </a:lnTo>
                <a:lnTo>
                  <a:pt x="233" y="451"/>
                </a:lnTo>
                <a:lnTo>
                  <a:pt x="233" y="451"/>
                </a:lnTo>
                <a:lnTo>
                  <a:pt x="280" y="450"/>
                </a:lnTo>
                <a:lnTo>
                  <a:pt x="325" y="450"/>
                </a:lnTo>
                <a:lnTo>
                  <a:pt x="370" y="453"/>
                </a:lnTo>
                <a:lnTo>
                  <a:pt x="415" y="455"/>
                </a:lnTo>
                <a:lnTo>
                  <a:pt x="504" y="462"/>
                </a:lnTo>
                <a:lnTo>
                  <a:pt x="593" y="471"/>
                </a:lnTo>
                <a:lnTo>
                  <a:pt x="593" y="471"/>
                </a:lnTo>
                <a:lnTo>
                  <a:pt x="558" y="471"/>
                </a:lnTo>
                <a:lnTo>
                  <a:pt x="523" y="471"/>
                </a:lnTo>
                <a:lnTo>
                  <a:pt x="454" y="468"/>
                </a:lnTo>
                <a:lnTo>
                  <a:pt x="386" y="462"/>
                </a:lnTo>
                <a:lnTo>
                  <a:pt x="319" y="457"/>
                </a:lnTo>
                <a:lnTo>
                  <a:pt x="319" y="457"/>
                </a:lnTo>
                <a:close/>
                <a:moveTo>
                  <a:pt x="556" y="486"/>
                </a:moveTo>
                <a:lnTo>
                  <a:pt x="556" y="486"/>
                </a:lnTo>
                <a:lnTo>
                  <a:pt x="521" y="517"/>
                </a:lnTo>
                <a:lnTo>
                  <a:pt x="504" y="534"/>
                </a:lnTo>
                <a:lnTo>
                  <a:pt x="488" y="551"/>
                </a:lnTo>
                <a:lnTo>
                  <a:pt x="488" y="551"/>
                </a:lnTo>
                <a:lnTo>
                  <a:pt x="492" y="543"/>
                </a:lnTo>
                <a:lnTo>
                  <a:pt x="496" y="536"/>
                </a:lnTo>
                <a:lnTo>
                  <a:pt x="507" y="520"/>
                </a:lnTo>
                <a:lnTo>
                  <a:pt x="518" y="505"/>
                </a:lnTo>
                <a:lnTo>
                  <a:pt x="524" y="496"/>
                </a:lnTo>
                <a:lnTo>
                  <a:pt x="530" y="488"/>
                </a:lnTo>
                <a:lnTo>
                  <a:pt x="530" y="488"/>
                </a:lnTo>
                <a:lnTo>
                  <a:pt x="531" y="486"/>
                </a:lnTo>
                <a:lnTo>
                  <a:pt x="533" y="485"/>
                </a:lnTo>
                <a:lnTo>
                  <a:pt x="541" y="485"/>
                </a:lnTo>
                <a:lnTo>
                  <a:pt x="556" y="486"/>
                </a:lnTo>
                <a:lnTo>
                  <a:pt x="556" y="486"/>
                </a:lnTo>
                <a:close/>
                <a:moveTo>
                  <a:pt x="503" y="486"/>
                </a:moveTo>
                <a:lnTo>
                  <a:pt x="503" y="486"/>
                </a:lnTo>
                <a:lnTo>
                  <a:pt x="483" y="502"/>
                </a:lnTo>
                <a:lnTo>
                  <a:pt x="465" y="519"/>
                </a:lnTo>
                <a:lnTo>
                  <a:pt x="448" y="537"/>
                </a:lnTo>
                <a:lnTo>
                  <a:pt x="433" y="558"/>
                </a:lnTo>
                <a:lnTo>
                  <a:pt x="433" y="558"/>
                </a:lnTo>
                <a:lnTo>
                  <a:pt x="443" y="540"/>
                </a:lnTo>
                <a:lnTo>
                  <a:pt x="452" y="524"/>
                </a:lnTo>
                <a:lnTo>
                  <a:pt x="464" y="509"/>
                </a:lnTo>
                <a:lnTo>
                  <a:pt x="474" y="492"/>
                </a:lnTo>
                <a:lnTo>
                  <a:pt x="474" y="492"/>
                </a:lnTo>
                <a:lnTo>
                  <a:pt x="478" y="488"/>
                </a:lnTo>
                <a:lnTo>
                  <a:pt x="479" y="485"/>
                </a:lnTo>
                <a:lnTo>
                  <a:pt x="482" y="484"/>
                </a:lnTo>
                <a:lnTo>
                  <a:pt x="482" y="484"/>
                </a:lnTo>
                <a:lnTo>
                  <a:pt x="488" y="484"/>
                </a:lnTo>
                <a:lnTo>
                  <a:pt x="493" y="485"/>
                </a:lnTo>
                <a:lnTo>
                  <a:pt x="503" y="486"/>
                </a:lnTo>
                <a:lnTo>
                  <a:pt x="503" y="486"/>
                </a:lnTo>
                <a:close/>
                <a:moveTo>
                  <a:pt x="458" y="485"/>
                </a:moveTo>
                <a:lnTo>
                  <a:pt x="458" y="485"/>
                </a:lnTo>
                <a:lnTo>
                  <a:pt x="441" y="498"/>
                </a:lnTo>
                <a:lnTo>
                  <a:pt x="426" y="512"/>
                </a:lnTo>
                <a:lnTo>
                  <a:pt x="410" y="527"/>
                </a:lnTo>
                <a:lnTo>
                  <a:pt x="396" y="543"/>
                </a:lnTo>
                <a:lnTo>
                  <a:pt x="430" y="484"/>
                </a:lnTo>
                <a:lnTo>
                  <a:pt x="430" y="484"/>
                </a:lnTo>
                <a:lnTo>
                  <a:pt x="431" y="482"/>
                </a:lnTo>
                <a:lnTo>
                  <a:pt x="434" y="481"/>
                </a:lnTo>
                <a:lnTo>
                  <a:pt x="441" y="481"/>
                </a:lnTo>
                <a:lnTo>
                  <a:pt x="450" y="482"/>
                </a:lnTo>
                <a:lnTo>
                  <a:pt x="458" y="485"/>
                </a:lnTo>
                <a:lnTo>
                  <a:pt x="458" y="485"/>
                </a:lnTo>
                <a:close/>
                <a:moveTo>
                  <a:pt x="407" y="479"/>
                </a:moveTo>
                <a:lnTo>
                  <a:pt x="407" y="479"/>
                </a:lnTo>
                <a:lnTo>
                  <a:pt x="393" y="492"/>
                </a:lnTo>
                <a:lnTo>
                  <a:pt x="381" y="506"/>
                </a:lnTo>
                <a:lnTo>
                  <a:pt x="355" y="533"/>
                </a:lnTo>
                <a:lnTo>
                  <a:pt x="355" y="533"/>
                </a:lnTo>
                <a:lnTo>
                  <a:pt x="364" y="520"/>
                </a:lnTo>
                <a:lnTo>
                  <a:pt x="374" y="506"/>
                </a:lnTo>
                <a:lnTo>
                  <a:pt x="382" y="492"/>
                </a:lnTo>
                <a:lnTo>
                  <a:pt x="391" y="479"/>
                </a:lnTo>
                <a:lnTo>
                  <a:pt x="407" y="479"/>
                </a:lnTo>
                <a:close/>
                <a:moveTo>
                  <a:pt x="332" y="469"/>
                </a:moveTo>
                <a:lnTo>
                  <a:pt x="332" y="469"/>
                </a:lnTo>
                <a:lnTo>
                  <a:pt x="315" y="486"/>
                </a:lnTo>
                <a:lnTo>
                  <a:pt x="298" y="505"/>
                </a:lnTo>
                <a:lnTo>
                  <a:pt x="282" y="523"/>
                </a:lnTo>
                <a:lnTo>
                  <a:pt x="267" y="541"/>
                </a:lnTo>
                <a:lnTo>
                  <a:pt x="302" y="471"/>
                </a:lnTo>
                <a:lnTo>
                  <a:pt x="302" y="471"/>
                </a:lnTo>
                <a:lnTo>
                  <a:pt x="313" y="471"/>
                </a:lnTo>
                <a:lnTo>
                  <a:pt x="332" y="469"/>
                </a:lnTo>
                <a:lnTo>
                  <a:pt x="332" y="469"/>
                </a:lnTo>
                <a:close/>
                <a:moveTo>
                  <a:pt x="244" y="482"/>
                </a:moveTo>
                <a:lnTo>
                  <a:pt x="244" y="482"/>
                </a:lnTo>
                <a:lnTo>
                  <a:pt x="249" y="475"/>
                </a:lnTo>
                <a:lnTo>
                  <a:pt x="253" y="472"/>
                </a:lnTo>
                <a:lnTo>
                  <a:pt x="257" y="472"/>
                </a:lnTo>
                <a:lnTo>
                  <a:pt x="261" y="472"/>
                </a:lnTo>
                <a:lnTo>
                  <a:pt x="261" y="472"/>
                </a:lnTo>
                <a:lnTo>
                  <a:pt x="277" y="472"/>
                </a:lnTo>
                <a:lnTo>
                  <a:pt x="294" y="471"/>
                </a:lnTo>
                <a:lnTo>
                  <a:pt x="294" y="471"/>
                </a:lnTo>
                <a:lnTo>
                  <a:pt x="268" y="498"/>
                </a:lnTo>
                <a:lnTo>
                  <a:pt x="244" y="526"/>
                </a:lnTo>
                <a:lnTo>
                  <a:pt x="223" y="554"/>
                </a:lnTo>
                <a:lnTo>
                  <a:pt x="202" y="585"/>
                </a:lnTo>
                <a:lnTo>
                  <a:pt x="202" y="585"/>
                </a:lnTo>
                <a:lnTo>
                  <a:pt x="198" y="589"/>
                </a:lnTo>
                <a:lnTo>
                  <a:pt x="194" y="595"/>
                </a:lnTo>
                <a:lnTo>
                  <a:pt x="187" y="599"/>
                </a:lnTo>
                <a:lnTo>
                  <a:pt x="180" y="602"/>
                </a:lnTo>
                <a:lnTo>
                  <a:pt x="244" y="482"/>
                </a:lnTo>
                <a:close/>
                <a:moveTo>
                  <a:pt x="195" y="600"/>
                </a:moveTo>
                <a:lnTo>
                  <a:pt x="274" y="502"/>
                </a:lnTo>
                <a:lnTo>
                  <a:pt x="274" y="502"/>
                </a:lnTo>
                <a:lnTo>
                  <a:pt x="275" y="510"/>
                </a:lnTo>
                <a:lnTo>
                  <a:pt x="274" y="517"/>
                </a:lnTo>
                <a:lnTo>
                  <a:pt x="273" y="520"/>
                </a:lnTo>
                <a:lnTo>
                  <a:pt x="270" y="521"/>
                </a:lnTo>
                <a:lnTo>
                  <a:pt x="270" y="521"/>
                </a:lnTo>
                <a:lnTo>
                  <a:pt x="270" y="519"/>
                </a:lnTo>
                <a:lnTo>
                  <a:pt x="270" y="519"/>
                </a:lnTo>
                <a:lnTo>
                  <a:pt x="267" y="520"/>
                </a:lnTo>
                <a:lnTo>
                  <a:pt x="266" y="523"/>
                </a:lnTo>
                <a:lnTo>
                  <a:pt x="264" y="524"/>
                </a:lnTo>
                <a:lnTo>
                  <a:pt x="266" y="526"/>
                </a:lnTo>
                <a:lnTo>
                  <a:pt x="225" y="600"/>
                </a:lnTo>
                <a:lnTo>
                  <a:pt x="225" y="600"/>
                </a:lnTo>
                <a:lnTo>
                  <a:pt x="223" y="602"/>
                </a:lnTo>
                <a:lnTo>
                  <a:pt x="219" y="603"/>
                </a:lnTo>
                <a:lnTo>
                  <a:pt x="212" y="603"/>
                </a:lnTo>
                <a:lnTo>
                  <a:pt x="195" y="600"/>
                </a:lnTo>
                <a:lnTo>
                  <a:pt x="195" y="600"/>
                </a:lnTo>
                <a:close/>
                <a:moveTo>
                  <a:pt x="237" y="599"/>
                </a:moveTo>
                <a:lnTo>
                  <a:pt x="251" y="575"/>
                </a:lnTo>
                <a:lnTo>
                  <a:pt x="251" y="575"/>
                </a:lnTo>
                <a:lnTo>
                  <a:pt x="254" y="575"/>
                </a:lnTo>
                <a:lnTo>
                  <a:pt x="257" y="572"/>
                </a:lnTo>
                <a:lnTo>
                  <a:pt x="257" y="572"/>
                </a:lnTo>
                <a:lnTo>
                  <a:pt x="270" y="552"/>
                </a:lnTo>
                <a:lnTo>
                  <a:pt x="285" y="533"/>
                </a:lnTo>
                <a:lnTo>
                  <a:pt x="301" y="514"/>
                </a:lnTo>
                <a:lnTo>
                  <a:pt x="318" y="496"/>
                </a:lnTo>
                <a:lnTo>
                  <a:pt x="318" y="496"/>
                </a:lnTo>
                <a:lnTo>
                  <a:pt x="318" y="500"/>
                </a:lnTo>
                <a:lnTo>
                  <a:pt x="318" y="500"/>
                </a:lnTo>
                <a:lnTo>
                  <a:pt x="306" y="523"/>
                </a:lnTo>
                <a:lnTo>
                  <a:pt x="295" y="545"/>
                </a:lnTo>
                <a:lnTo>
                  <a:pt x="268" y="590"/>
                </a:lnTo>
                <a:lnTo>
                  <a:pt x="268" y="590"/>
                </a:lnTo>
                <a:lnTo>
                  <a:pt x="266" y="595"/>
                </a:lnTo>
                <a:lnTo>
                  <a:pt x="261" y="597"/>
                </a:lnTo>
                <a:lnTo>
                  <a:pt x="259" y="599"/>
                </a:lnTo>
                <a:lnTo>
                  <a:pt x="254" y="599"/>
                </a:lnTo>
                <a:lnTo>
                  <a:pt x="246" y="599"/>
                </a:lnTo>
                <a:lnTo>
                  <a:pt x="237" y="599"/>
                </a:lnTo>
                <a:lnTo>
                  <a:pt x="237" y="599"/>
                </a:lnTo>
                <a:close/>
                <a:moveTo>
                  <a:pt x="305" y="599"/>
                </a:moveTo>
                <a:lnTo>
                  <a:pt x="305" y="599"/>
                </a:lnTo>
                <a:lnTo>
                  <a:pt x="289" y="599"/>
                </a:lnTo>
                <a:lnTo>
                  <a:pt x="271" y="602"/>
                </a:lnTo>
                <a:lnTo>
                  <a:pt x="298" y="562"/>
                </a:lnTo>
                <a:lnTo>
                  <a:pt x="298" y="562"/>
                </a:lnTo>
                <a:lnTo>
                  <a:pt x="296" y="561"/>
                </a:lnTo>
                <a:lnTo>
                  <a:pt x="295" y="559"/>
                </a:lnTo>
                <a:lnTo>
                  <a:pt x="295" y="559"/>
                </a:lnTo>
                <a:lnTo>
                  <a:pt x="298" y="554"/>
                </a:lnTo>
                <a:lnTo>
                  <a:pt x="301" y="548"/>
                </a:lnTo>
                <a:lnTo>
                  <a:pt x="305" y="543"/>
                </a:lnTo>
                <a:lnTo>
                  <a:pt x="308" y="537"/>
                </a:lnTo>
                <a:lnTo>
                  <a:pt x="308" y="537"/>
                </a:lnTo>
                <a:lnTo>
                  <a:pt x="318" y="521"/>
                </a:lnTo>
                <a:lnTo>
                  <a:pt x="325" y="506"/>
                </a:lnTo>
                <a:lnTo>
                  <a:pt x="340" y="472"/>
                </a:lnTo>
                <a:lnTo>
                  <a:pt x="340" y="472"/>
                </a:lnTo>
                <a:lnTo>
                  <a:pt x="346" y="474"/>
                </a:lnTo>
                <a:lnTo>
                  <a:pt x="353" y="474"/>
                </a:lnTo>
                <a:lnTo>
                  <a:pt x="360" y="475"/>
                </a:lnTo>
                <a:lnTo>
                  <a:pt x="367" y="477"/>
                </a:lnTo>
                <a:lnTo>
                  <a:pt x="367" y="477"/>
                </a:lnTo>
                <a:lnTo>
                  <a:pt x="351" y="491"/>
                </a:lnTo>
                <a:lnTo>
                  <a:pt x="337" y="506"/>
                </a:lnTo>
                <a:lnTo>
                  <a:pt x="308" y="537"/>
                </a:lnTo>
                <a:lnTo>
                  <a:pt x="308" y="537"/>
                </a:lnTo>
                <a:lnTo>
                  <a:pt x="308" y="538"/>
                </a:lnTo>
                <a:lnTo>
                  <a:pt x="309" y="541"/>
                </a:lnTo>
                <a:lnTo>
                  <a:pt x="309" y="541"/>
                </a:lnTo>
                <a:lnTo>
                  <a:pt x="303" y="551"/>
                </a:lnTo>
                <a:lnTo>
                  <a:pt x="301" y="562"/>
                </a:lnTo>
                <a:lnTo>
                  <a:pt x="301" y="562"/>
                </a:lnTo>
                <a:lnTo>
                  <a:pt x="318" y="540"/>
                </a:lnTo>
                <a:lnTo>
                  <a:pt x="337" y="517"/>
                </a:lnTo>
                <a:lnTo>
                  <a:pt x="358" y="496"/>
                </a:lnTo>
                <a:lnTo>
                  <a:pt x="370" y="486"/>
                </a:lnTo>
                <a:lnTo>
                  <a:pt x="382" y="477"/>
                </a:lnTo>
                <a:lnTo>
                  <a:pt x="382" y="477"/>
                </a:lnTo>
                <a:lnTo>
                  <a:pt x="379" y="484"/>
                </a:lnTo>
                <a:lnTo>
                  <a:pt x="377" y="489"/>
                </a:lnTo>
                <a:lnTo>
                  <a:pt x="368" y="499"/>
                </a:lnTo>
                <a:lnTo>
                  <a:pt x="361" y="509"/>
                </a:lnTo>
                <a:lnTo>
                  <a:pt x="354" y="520"/>
                </a:lnTo>
                <a:lnTo>
                  <a:pt x="355" y="523"/>
                </a:lnTo>
                <a:lnTo>
                  <a:pt x="355" y="523"/>
                </a:lnTo>
                <a:lnTo>
                  <a:pt x="343" y="540"/>
                </a:lnTo>
                <a:lnTo>
                  <a:pt x="329" y="558"/>
                </a:lnTo>
                <a:lnTo>
                  <a:pt x="316" y="579"/>
                </a:lnTo>
                <a:lnTo>
                  <a:pt x="305" y="599"/>
                </a:lnTo>
                <a:lnTo>
                  <a:pt x="305" y="599"/>
                </a:lnTo>
                <a:close/>
                <a:moveTo>
                  <a:pt x="319" y="602"/>
                </a:moveTo>
                <a:lnTo>
                  <a:pt x="319" y="602"/>
                </a:lnTo>
                <a:lnTo>
                  <a:pt x="322" y="595"/>
                </a:lnTo>
                <a:lnTo>
                  <a:pt x="325" y="588"/>
                </a:lnTo>
                <a:lnTo>
                  <a:pt x="327" y="581"/>
                </a:lnTo>
                <a:lnTo>
                  <a:pt x="334" y="576"/>
                </a:lnTo>
                <a:lnTo>
                  <a:pt x="333" y="573"/>
                </a:lnTo>
                <a:lnTo>
                  <a:pt x="333" y="573"/>
                </a:lnTo>
                <a:lnTo>
                  <a:pt x="334" y="566"/>
                </a:lnTo>
                <a:lnTo>
                  <a:pt x="336" y="564"/>
                </a:lnTo>
                <a:lnTo>
                  <a:pt x="339" y="562"/>
                </a:lnTo>
                <a:lnTo>
                  <a:pt x="339" y="562"/>
                </a:lnTo>
                <a:lnTo>
                  <a:pt x="337" y="566"/>
                </a:lnTo>
                <a:lnTo>
                  <a:pt x="337" y="568"/>
                </a:lnTo>
                <a:lnTo>
                  <a:pt x="339" y="568"/>
                </a:lnTo>
                <a:lnTo>
                  <a:pt x="343" y="565"/>
                </a:lnTo>
                <a:lnTo>
                  <a:pt x="344" y="564"/>
                </a:lnTo>
                <a:lnTo>
                  <a:pt x="344" y="564"/>
                </a:lnTo>
                <a:lnTo>
                  <a:pt x="363" y="541"/>
                </a:lnTo>
                <a:lnTo>
                  <a:pt x="381" y="520"/>
                </a:lnTo>
                <a:lnTo>
                  <a:pt x="399" y="500"/>
                </a:lnTo>
                <a:lnTo>
                  <a:pt x="419" y="482"/>
                </a:lnTo>
                <a:lnTo>
                  <a:pt x="419" y="482"/>
                </a:lnTo>
                <a:lnTo>
                  <a:pt x="420" y="482"/>
                </a:lnTo>
                <a:lnTo>
                  <a:pt x="420" y="482"/>
                </a:lnTo>
                <a:lnTo>
                  <a:pt x="419" y="488"/>
                </a:lnTo>
                <a:lnTo>
                  <a:pt x="416" y="499"/>
                </a:lnTo>
                <a:lnTo>
                  <a:pt x="416" y="499"/>
                </a:lnTo>
                <a:lnTo>
                  <a:pt x="413" y="499"/>
                </a:lnTo>
                <a:lnTo>
                  <a:pt x="412" y="500"/>
                </a:lnTo>
                <a:lnTo>
                  <a:pt x="406" y="506"/>
                </a:lnTo>
                <a:lnTo>
                  <a:pt x="402" y="513"/>
                </a:lnTo>
                <a:lnTo>
                  <a:pt x="399" y="521"/>
                </a:lnTo>
                <a:lnTo>
                  <a:pt x="400" y="524"/>
                </a:lnTo>
                <a:lnTo>
                  <a:pt x="400" y="524"/>
                </a:lnTo>
                <a:lnTo>
                  <a:pt x="386" y="541"/>
                </a:lnTo>
                <a:lnTo>
                  <a:pt x="372" y="561"/>
                </a:lnTo>
                <a:lnTo>
                  <a:pt x="360" y="582"/>
                </a:lnTo>
                <a:lnTo>
                  <a:pt x="347" y="602"/>
                </a:lnTo>
                <a:lnTo>
                  <a:pt x="319" y="602"/>
                </a:lnTo>
                <a:close/>
                <a:moveTo>
                  <a:pt x="361" y="602"/>
                </a:moveTo>
                <a:lnTo>
                  <a:pt x="361" y="602"/>
                </a:lnTo>
                <a:lnTo>
                  <a:pt x="363" y="597"/>
                </a:lnTo>
                <a:lnTo>
                  <a:pt x="365" y="593"/>
                </a:lnTo>
                <a:lnTo>
                  <a:pt x="371" y="585"/>
                </a:lnTo>
                <a:lnTo>
                  <a:pt x="378" y="578"/>
                </a:lnTo>
                <a:lnTo>
                  <a:pt x="384" y="569"/>
                </a:lnTo>
                <a:lnTo>
                  <a:pt x="379" y="571"/>
                </a:lnTo>
                <a:lnTo>
                  <a:pt x="379" y="571"/>
                </a:lnTo>
                <a:lnTo>
                  <a:pt x="381" y="565"/>
                </a:lnTo>
                <a:lnTo>
                  <a:pt x="384" y="561"/>
                </a:lnTo>
                <a:lnTo>
                  <a:pt x="389" y="552"/>
                </a:lnTo>
                <a:lnTo>
                  <a:pt x="389" y="552"/>
                </a:lnTo>
                <a:lnTo>
                  <a:pt x="389" y="557"/>
                </a:lnTo>
                <a:lnTo>
                  <a:pt x="388" y="559"/>
                </a:lnTo>
                <a:lnTo>
                  <a:pt x="385" y="564"/>
                </a:lnTo>
                <a:lnTo>
                  <a:pt x="384" y="569"/>
                </a:lnTo>
                <a:lnTo>
                  <a:pt x="384" y="569"/>
                </a:lnTo>
                <a:lnTo>
                  <a:pt x="402" y="548"/>
                </a:lnTo>
                <a:lnTo>
                  <a:pt x="420" y="529"/>
                </a:lnTo>
                <a:lnTo>
                  <a:pt x="441" y="507"/>
                </a:lnTo>
                <a:lnTo>
                  <a:pt x="452" y="499"/>
                </a:lnTo>
                <a:lnTo>
                  <a:pt x="465" y="491"/>
                </a:lnTo>
                <a:lnTo>
                  <a:pt x="465" y="491"/>
                </a:lnTo>
                <a:lnTo>
                  <a:pt x="459" y="500"/>
                </a:lnTo>
                <a:lnTo>
                  <a:pt x="455" y="509"/>
                </a:lnTo>
                <a:lnTo>
                  <a:pt x="452" y="516"/>
                </a:lnTo>
                <a:lnTo>
                  <a:pt x="447" y="523"/>
                </a:lnTo>
                <a:lnTo>
                  <a:pt x="447" y="523"/>
                </a:lnTo>
                <a:lnTo>
                  <a:pt x="445" y="519"/>
                </a:lnTo>
                <a:lnTo>
                  <a:pt x="445" y="521"/>
                </a:lnTo>
                <a:lnTo>
                  <a:pt x="445" y="521"/>
                </a:lnTo>
                <a:lnTo>
                  <a:pt x="443" y="523"/>
                </a:lnTo>
                <a:lnTo>
                  <a:pt x="443" y="524"/>
                </a:lnTo>
                <a:lnTo>
                  <a:pt x="444" y="529"/>
                </a:lnTo>
                <a:lnTo>
                  <a:pt x="444" y="529"/>
                </a:lnTo>
                <a:lnTo>
                  <a:pt x="434" y="543"/>
                </a:lnTo>
                <a:lnTo>
                  <a:pt x="423" y="557"/>
                </a:lnTo>
                <a:lnTo>
                  <a:pt x="413" y="571"/>
                </a:lnTo>
                <a:lnTo>
                  <a:pt x="403" y="586"/>
                </a:lnTo>
                <a:lnTo>
                  <a:pt x="403" y="586"/>
                </a:lnTo>
                <a:lnTo>
                  <a:pt x="403" y="590"/>
                </a:lnTo>
                <a:lnTo>
                  <a:pt x="403" y="596"/>
                </a:lnTo>
                <a:lnTo>
                  <a:pt x="403" y="597"/>
                </a:lnTo>
                <a:lnTo>
                  <a:pt x="405" y="599"/>
                </a:lnTo>
                <a:lnTo>
                  <a:pt x="406" y="597"/>
                </a:lnTo>
                <a:lnTo>
                  <a:pt x="407" y="596"/>
                </a:lnTo>
                <a:lnTo>
                  <a:pt x="407" y="596"/>
                </a:lnTo>
                <a:lnTo>
                  <a:pt x="419" y="579"/>
                </a:lnTo>
                <a:lnTo>
                  <a:pt x="430" y="565"/>
                </a:lnTo>
                <a:lnTo>
                  <a:pt x="443" y="551"/>
                </a:lnTo>
                <a:lnTo>
                  <a:pt x="455" y="537"/>
                </a:lnTo>
                <a:lnTo>
                  <a:pt x="469" y="524"/>
                </a:lnTo>
                <a:lnTo>
                  <a:pt x="485" y="513"/>
                </a:lnTo>
                <a:lnTo>
                  <a:pt x="516" y="491"/>
                </a:lnTo>
                <a:lnTo>
                  <a:pt x="444" y="603"/>
                </a:lnTo>
                <a:lnTo>
                  <a:pt x="444" y="603"/>
                </a:lnTo>
                <a:lnTo>
                  <a:pt x="402" y="602"/>
                </a:lnTo>
                <a:lnTo>
                  <a:pt x="381" y="602"/>
                </a:lnTo>
                <a:lnTo>
                  <a:pt x="361" y="602"/>
                </a:lnTo>
                <a:lnTo>
                  <a:pt x="361" y="602"/>
                </a:lnTo>
                <a:close/>
                <a:moveTo>
                  <a:pt x="513" y="589"/>
                </a:moveTo>
                <a:lnTo>
                  <a:pt x="513" y="589"/>
                </a:lnTo>
                <a:lnTo>
                  <a:pt x="520" y="578"/>
                </a:lnTo>
                <a:lnTo>
                  <a:pt x="527" y="565"/>
                </a:lnTo>
                <a:lnTo>
                  <a:pt x="533" y="552"/>
                </a:lnTo>
                <a:lnTo>
                  <a:pt x="538" y="537"/>
                </a:lnTo>
                <a:lnTo>
                  <a:pt x="538" y="537"/>
                </a:lnTo>
                <a:lnTo>
                  <a:pt x="526" y="551"/>
                </a:lnTo>
                <a:lnTo>
                  <a:pt x="514" y="566"/>
                </a:lnTo>
                <a:lnTo>
                  <a:pt x="503" y="583"/>
                </a:lnTo>
                <a:lnTo>
                  <a:pt x="495" y="602"/>
                </a:lnTo>
                <a:lnTo>
                  <a:pt x="461" y="600"/>
                </a:lnTo>
                <a:lnTo>
                  <a:pt x="461" y="600"/>
                </a:lnTo>
                <a:lnTo>
                  <a:pt x="465" y="593"/>
                </a:lnTo>
                <a:lnTo>
                  <a:pt x="469" y="588"/>
                </a:lnTo>
                <a:lnTo>
                  <a:pt x="475" y="582"/>
                </a:lnTo>
                <a:lnTo>
                  <a:pt x="479" y="575"/>
                </a:lnTo>
                <a:lnTo>
                  <a:pt x="483" y="571"/>
                </a:lnTo>
                <a:lnTo>
                  <a:pt x="479" y="571"/>
                </a:lnTo>
                <a:lnTo>
                  <a:pt x="479" y="571"/>
                </a:lnTo>
                <a:lnTo>
                  <a:pt x="479" y="566"/>
                </a:lnTo>
                <a:lnTo>
                  <a:pt x="481" y="562"/>
                </a:lnTo>
                <a:lnTo>
                  <a:pt x="483" y="558"/>
                </a:lnTo>
                <a:lnTo>
                  <a:pt x="489" y="558"/>
                </a:lnTo>
                <a:lnTo>
                  <a:pt x="483" y="571"/>
                </a:lnTo>
                <a:lnTo>
                  <a:pt x="483" y="571"/>
                </a:lnTo>
                <a:lnTo>
                  <a:pt x="500" y="551"/>
                </a:lnTo>
                <a:lnTo>
                  <a:pt x="520" y="530"/>
                </a:lnTo>
                <a:lnTo>
                  <a:pt x="541" y="510"/>
                </a:lnTo>
                <a:lnTo>
                  <a:pt x="563" y="492"/>
                </a:lnTo>
                <a:lnTo>
                  <a:pt x="552" y="514"/>
                </a:lnTo>
                <a:lnTo>
                  <a:pt x="552" y="514"/>
                </a:lnTo>
                <a:lnTo>
                  <a:pt x="547" y="519"/>
                </a:lnTo>
                <a:lnTo>
                  <a:pt x="541" y="524"/>
                </a:lnTo>
                <a:lnTo>
                  <a:pt x="540" y="527"/>
                </a:lnTo>
                <a:lnTo>
                  <a:pt x="538" y="531"/>
                </a:lnTo>
                <a:lnTo>
                  <a:pt x="540" y="534"/>
                </a:lnTo>
                <a:lnTo>
                  <a:pt x="542" y="537"/>
                </a:lnTo>
                <a:lnTo>
                  <a:pt x="542" y="537"/>
                </a:lnTo>
                <a:lnTo>
                  <a:pt x="551" y="526"/>
                </a:lnTo>
                <a:lnTo>
                  <a:pt x="562" y="513"/>
                </a:lnTo>
                <a:lnTo>
                  <a:pt x="579" y="488"/>
                </a:lnTo>
                <a:lnTo>
                  <a:pt x="579" y="488"/>
                </a:lnTo>
                <a:lnTo>
                  <a:pt x="580" y="486"/>
                </a:lnTo>
                <a:lnTo>
                  <a:pt x="583" y="485"/>
                </a:lnTo>
                <a:lnTo>
                  <a:pt x="586" y="486"/>
                </a:lnTo>
                <a:lnTo>
                  <a:pt x="589" y="489"/>
                </a:lnTo>
                <a:lnTo>
                  <a:pt x="589" y="491"/>
                </a:lnTo>
                <a:lnTo>
                  <a:pt x="589" y="493"/>
                </a:lnTo>
                <a:lnTo>
                  <a:pt x="589" y="493"/>
                </a:lnTo>
                <a:lnTo>
                  <a:pt x="569" y="519"/>
                </a:lnTo>
                <a:lnTo>
                  <a:pt x="551" y="545"/>
                </a:lnTo>
                <a:lnTo>
                  <a:pt x="534" y="572"/>
                </a:lnTo>
                <a:lnTo>
                  <a:pt x="518" y="599"/>
                </a:lnTo>
                <a:lnTo>
                  <a:pt x="518" y="599"/>
                </a:lnTo>
                <a:lnTo>
                  <a:pt x="516" y="602"/>
                </a:lnTo>
                <a:lnTo>
                  <a:pt x="514" y="602"/>
                </a:lnTo>
                <a:lnTo>
                  <a:pt x="513" y="602"/>
                </a:lnTo>
                <a:lnTo>
                  <a:pt x="511" y="600"/>
                </a:lnTo>
                <a:lnTo>
                  <a:pt x="510" y="595"/>
                </a:lnTo>
                <a:lnTo>
                  <a:pt x="511" y="592"/>
                </a:lnTo>
                <a:lnTo>
                  <a:pt x="513" y="589"/>
                </a:lnTo>
                <a:lnTo>
                  <a:pt x="513" y="589"/>
                </a:lnTo>
                <a:close/>
                <a:moveTo>
                  <a:pt x="542" y="600"/>
                </a:moveTo>
                <a:lnTo>
                  <a:pt x="542" y="600"/>
                </a:lnTo>
                <a:lnTo>
                  <a:pt x="541" y="599"/>
                </a:lnTo>
                <a:lnTo>
                  <a:pt x="541" y="597"/>
                </a:lnTo>
                <a:lnTo>
                  <a:pt x="542" y="593"/>
                </a:lnTo>
                <a:lnTo>
                  <a:pt x="544" y="592"/>
                </a:lnTo>
                <a:lnTo>
                  <a:pt x="542" y="590"/>
                </a:lnTo>
                <a:lnTo>
                  <a:pt x="540" y="590"/>
                </a:lnTo>
                <a:lnTo>
                  <a:pt x="535" y="592"/>
                </a:lnTo>
                <a:lnTo>
                  <a:pt x="535" y="592"/>
                </a:lnTo>
                <a:lnTo>
                  <a:pt x="549" y="566"/>
                </a:lnTo>
                <a:lnTo>
                  <a:pt x="565" y="540"/>
                </a:lnTo>
                <a:lnTo>
                  <a:pt x="583" y="513"/>
                </a:lnTo>
                <a:lnTo>
                  <a:pt x="600" y="489"/>
                </a:lnTo>
                <a:lnTo>
                  <a:pt x="600" y="489"/>
                </a:lnTo>
                <a:lnTo>
                  <a:pt x="601" y="488"/>
                </a:lnTo>
                <a:lnTo>
                  <a:pt x="604" y="486"/>
                </a:lnTo>
                <a:lnTo>
                  <a:pt x="611" y="486"/>
                </a:lnTo>
                <a:lnTo>
                  <a:pt x="630" y="488"/>
                </a:lnTo>
                <a:lnTo>
                  <a:pt x="630" y="488"/>
                </a:lnTo>
                <a:lnTo>
                  <a:pt x="606" y="510"/>
                </a:lnTo>
                <a:lnTo>
                  <a:pt x="585" y="533"/>
                </a:lnTo>
                <a:lnTo>
                  <a:pt x="575" y="545"/>
                </a:lnTo>
                <a:lnTo>
                  <a:pt x="565" y="558"/>
                </a:lnTo>
                <a:lnTo>
                  <a:pt x="556" y="571"/>
                </a:lnTo>
                <a:lnTo>
                  <a:pt x="548" y="585"/>
                </a:lnTo>
                <a:lnTo>
                  <a:pt x="548" y="585"/>
                </a:lnTo>
                <a:lnTo>
                  <a:pt x="590" y="537"/>
                </a:lnTo>
                <a:lnTo>
                  <a:pt x="613" y="513"/>
                </a:lnTo>
                <a:lnTo>
                  <a:pt x="637" y="491"/>
                </a:lnTo>
                <a:lnTo>
                  <a:pt x="637" y="491"/>
                </a:lnTo>
                <a:lnTo>
                  <a:pt x="637" y="495"/>
                </a:lnTo>
                <a:lnTo>
                  <a:pt x="637" y="499"/>
                </a:lnTo>
                <a:lnTo>
                  <a:pt x="632" y="506"/>
                </a:lnTo>
                <a:lnTo>
                  <a:pt x="628" y="513"/>
                </a:lnTo>
                <a:lnTo>
                  <a:pt x="624" y="519"/>
                </a:lnTo>
                <a:lnTo>
                  <a:pt x="624" y="519"/>
                </a:lnTo>
                <a:lnTo>
                  <a:pt x="622" y="520"/>
                </a:lnTo>
                <a:lnTo>
                  <a:pt x="621" y="520"/>
                </a:lnTo>
                <a:lnTo>
                  <a:pt x="620" y="521"/>
                </a:lnTo>
                <a:lnTo>
                  <a:pt x="569" y="600"/>
                </a:lnTo>
                <a:lnTo>
                  <a:pt x="569" y="600"/>
                </a:lnTo>
                <a:lnTo>
                  <a:pt x="563" y="602"/>
                </a:lnTo>
                <a:lnTo>
                  <a:pt x="555" y="602"/>
                </a:lnTo>
                <a:lnTo>
                  <a:pt x="547" y="602"/>
                </a:lnTo>
                <a:lnTo>
                  <a:pt x="542" y="600"/>
                </a:lnTo>
                <a:lnTo>
                  <a:pt x="542" y="600"/>
                </a:lnTo>
                <a:close/>
                <a:moveTo>
                  <a:pt x="592" y="597"/>
                </a:moveTo>
                <a:lnTo>
                  <a:pt x="600" y="585"/>
                </a:lnTo>
                <a:lnTo>
                  <a:pt x="600" y="585"/>
                </a:lnTo>
                <a:lnTo>
                  <a:pt x="597" y="586"/>
                </a:lnTo>
                <a:lnTo>
                  <a:pt x="593" y="589"/>
                </a:lnTo>
                <a:lnTo>
                  <a:pt x="590" y="592"/>
                </a:lnTo>
                <a:lnTo>
                  <a:pt x="587" y="592"/>
                </a:lnTo>
                <a:lnTo>
                  <a:pt x="585" y="592"/>
                </a:lnTo>
                <a:lnTo>
                  <a:pt x="646" y="491"/>
                </a:lnTo>
                <a:lnTo>
                  <a:pt x="646" y="491"/>
                </a:lnTo>
                <a:lnTo>
                  <a:pt x="648" y="488"/>
                </a:lnTo>
                <a:lnTo>
                  <a:pt x="651" y="488"/>
                </a:lnTo>
                <a:lnTo>
                  <a:pt x="658" y="486"/>
                </a:lnTo>
                <a:lnTo>
                  <a:pt x="667" y="486"/>
                </a:lnTo>
                <a:lnTo>
                  <a:pt x="676" y="489"/>
                </a:lnTo>
                <a:lnTo>
                  <a:pt x="676" y="489"/>
                </a:lnTo>
                <a:lnTo>
                  <a:pt x="658" y="507"/>
                </a:lnTo>
                <a:lnTo>
                  <a:pt x="638" y="527"/>
                </a:lnTo>
                <a:lnTo>
                  <a:pt x="621" y="550"/>
                </a:lnTo>
                <a:lnTo>
                  <a:pt x="614" y="561"/>
                </a:lnTo>
                <a:lnTo>
                  <a:pt x="607" y="573"/>
                </a:lnTo>
                <a:lnTo>
                  <a:pt x="607" y="573"/>
                </a:lnTo>
                <a:lnTo>
                  <a:pt x="607" y="569"/>
                </a:lnTo>
                <a:lnTo>
                  <a:pt x="607" y="568"/>
                </a:lnTo>
                <a:lnTo>
                  <a:pt x="606" y="568"/>
                </a:lnTo>
                <a:lnTo>
                  <a:pt x="604" y="568"/>
                </a:lnTo>
                <a:lnTo>
                  <a:pt x="601" y="572"/>
                </a:lnTo>
                <a:lnTo>
                  <a:pt x="601" y="573"/>
                </a:lnTo>
                <a:lnTo>
                  <a:pt x="601" y="575"/>
                </a:lnTo>
                <a:lnTo>
                  <a:pt x="601" y="575"/>
                </a:lnTo>
                <a:lnTo>
                  <a:pt x="599" y="576"/>
                </a:lnTo>
                <a:lnTo>
                  <a:pt x="596" y="578"/>
                </a:lnTo>
                <a:lnTo>
                  <a:pt x="596" y="579"/>
                </a:lnTo>
                <a:lnTo>
                  <a:pt x="596" y="581"/>
                </a:lnTo>
                <a:lnTo>
                  <a:pt x="600" y="585"/>
                </a:lnTo>
                <a:lnTo>
                  <a:pt x="666" y="509"/>
                </a:lnTo>
                <a:lnTo>
                  <a:pt x="666" y="509"/>
                </a:lnTo>
                <a:lnTo>
                  <a:pt x="673" y="505"/>
                </a:lnTo>
                <a:lnTo>
                  <a:pt x="676" y="503"/>
                </a:lnTo>
                <a:lnTo>
                  <a:pt x="677" y="505"/>
                </a:lnTo>
                <a:lnTo>
                  <a:pt x="677" y="506"/>
                </a:lnTo>
                <a:lnTo>
                  <a:pt x="677" y="506"/>
                </a:lnTo>
                <a:lnTo>
                  <a:pt x="676" y="510"/>
                </a:lnTo>
                <a:lnTo>
                  <a:pt x="674" y="514"/>
                </a:lnTo>
                <a:lnTo>
                  <a:pt x="669" y="521"/>
                </a:lnTo>
                <a:lnTo>
                  <a:pt x="666" y="524"/>
                </a:lnTo>
                <a:lnTo>
                  <a:pt x="666" y="524"/>
                </a:lnTo>
                <a:lnTo>
                  <a:pt x="665" y="526"/>
                </a:lnTo>
                <a:lnTo>
                  <a:pt x="663" y="527"/>
                </a:lnTo>
                <a:lnTo>
                  <a:pt x="662" y="530"/>
                </a:lnTo>
                <a:lnTo>
                  <a:pt x="662" y="530"/>
                </a:lnTo>
                <a:lnTo>
                  <a:pt x="662" y="534"/>
                </a:lnTo>
                <a:lnTo>
                  <a:pt x="662" y="534"/>
                </a:lnTo>
                <a:lnTo>
                  <a:pt x="652" y="543"/>
                </a:lnTo>
                <a:lnTo>
                  <a:pt x="644" y="554"/>
                </a:lnTo>
                <a:lnTo>
                  <a:pt x="630" y="576"/>
                </a:lnTo>
                <a:lnTo>
                  <a:pt x="630" y="576"/>
                </a:lnTo>
                <a:lnTo>
                  <a:pt x="624" y="585"/>
                </a:lnTo>
                <a:lnTo>
                  <a:pt x="620" y="590"/>
                </a:lnTo>
                <a:lnTo>
                  <a:pt x="615" y="595"/>
                </a:lnTo>
                <a:lnTo>
                  <a:pt x="610" y="599"/>
                </a:lnTo>
                <a:lnTo>
                  <a:pt x="604" y="600"/>
                </a:lnTo>
                <a:lnTo>
                  <a:pt x="599" y="600"/>
                </a:lnTo>
                <a:lnTo>
                  <a:pt x="592" y="597"/>
                </a:lnTo>
                <a:lnTo>
                  <a:pt x="592" y="597"/>
                </a:lnTo>
                <a:close/>
                <a:moveTo>
                  <a:pt x="693" y="488"/>
                </a:moveTo>
                <a:lnTo>
                  <a:pt x="725" y="488"/>
                </a:lnTo>
                <a:lnTo>
                  <a:pt x="725" y="488"/>
                </a:lnTo>
                <a:lnTo>
                  <a:pt x="704" y="507"/>
                </a:lnTo>
                <a:lnTo>
                  <a:pt x="683" y="529"/>
                </a:lnTo>
                <a:lnTo>
                  <a:pt x="672" y="538"/>
                </a:lnTo>
                <a:lnTo>
                  <a:pt x="662" y="550"/>
                </a:lnTo>
                <a:lnTo>
                  <a:pt x="653" y="561"/>
                </a:lnTo>
                <a:lnTo>
                  <a:pt x="646" y="573"/>
                </a:lnTo>
                <a:lnTo>
                  <a:pt x="646" y="573"/>
                </a:lnTo>
                <a:lnTo>
                  <a:pt x="651" y="562"/>
                </a:lnTo>
                <a:lnTo>
                  <a:pt x="656" y="551"/>
                </a:lnTo>
                <a:lnTo>
                  <a:pt x="667" y="530"/>
                </a:lnTo>
                <a:lnTo>
                  <a:pt x="681" y="510"/>
                </a:lnTo>
                <a:lnTo>
                  <a:pt x="693" y="488"/>
                </a:lnTo>
                <a:lnTo>
                  <a:pt x="693" y="488"/>
                </a:lnTo>
                <a:close/>
                <a:moveTo>
                  <a:pt x="684" y="602"/>
                </a:moveTo>
                <a:lnTo>
                  <a:pt x="710" y="568"/>
                </a:lnTo>
                <a:lnTo>
                  <a:pt x="710" y="568"/>
                </a:lnTo>
                <a:lnTo>
                  <a:pt x="708" y="566"/>
                </a:lnTo>
                <a:lnTo>
                  <a:pt x="708" y="565"/>
                </a:lnTo>
                <a:lnTo>
                  <a:pt x="711" y="558"/>
                </a:lnTo>
                <a:lnTo>
                  <a:pt x="715" y="551"/>
                </a:lnTo>
                <a:lnTo>
                  <a:pt x="715" y="548"/>
                </a:lnTo>
                <a:lnTo>
                  <a:pt x="714" y="547"/>
                </a:lnTo>
                <a:lnTo>
                  <a:pt x="714" y="541"/>
                </a:lnTo>
                <a:lnTo>
                  <a:pt x="714" y="541"/>
                </a:lnTo>
                <a:lnTo>
                  <a:pt x="703" y="554"/>
                </a:lnTo>
                <a:lnTo>
                  <a:pt x="691" y="569"/>
                </a:lnTo>
                <a:lnTo>
                  <a:pt x="683" y="586"/>
                </a:lnTo>
                <a:lnTo>
                  <a:pt x="674" y="602"/>
                </a:lnTo>
                <a:lnTo>
                  <a:pt x="627" y="602"/>
                </a:lnTo>
                <a:lnTo>
                  <a:pt x="627" y="602"/>
                </a:lnTo>
                <a:lnTo>
                  <a:pt x="681" y="543"/>
                </a:lnTo>
                <a:lnTo>
                  <a:pt x="710" y="514"/>
                </a:lnTo>
                <a:lnTo>
                  <a:pt x="739" y="486"/>
                </a:lnTo>
                <a:lnTo>
                  <a:pt x="739" y="486"/>
                </a:lnTo>
                <a:lnTo>
                  <a:pt x="736" y="496"/>
                </a:lnTo>
                <a:lnTo>
                  <a:pt x="732" y="507"/>
                </a:lnTo>
                <a:lnTo>
                  <a:pt x="728" y="514"/>
                </a:lnTo>
                <a:lnTo>
                  <a:pt x="726" y="514"/>
                </a:lnTo>
                <a:lnTo>
                  <a:pt x="726" y="513"/>
                </a:lnTo>
                <a:lnTo>
                  <a:pt x="726" y="513"/>
                </a:lnTo>
                <a:lnTo>
                  <a:pt x="718" y="523"/>
                </a:lnTo>
                <a:lnTo>
                  <a:pt x="715" y="529"/>
                </a:lnTo>
                <a:lnTo>
                  <a:pt x="715" y="531"/>
                </a:lnTo>
                <a:lnTo>
                  <a:pt x="717" y="533"/>
                </a:lnTo>
                <a:lnTo>
                  <a:pt x="717" y="533"/>
                </a:lnTo>
                <a:lnTo>
                  <a:pt x="726" y="524"/>
                </a:lnTo>
                <a:lnTo>
                  <a:pt x="735" y="513"/>
                </a:lnTo>
                <a:lnTo>
                  <a:pt x="742" y="502"/>
                </a:lnTo>
                <a:lnTo>
                  <a:pt x="748" y="488"/>
                </a:lnTo>
                <a:lnTo>
                  <a:pt x="748" y="488"/>
                </a:lnTo>
                <a:lnTo>
                  <a:pt x="760" y="491"/>
                </a:lnTo>
                <a:lnTo>
                  <a:pt x="767" y="491"/>
                </a:lnTo>
                <a:lnTo>
                  <a:pt x="774" y="491"/>
                </a:lnTo>
                <a:lnTo>
                  <a:pt x="774" y="491"/>
                </a:lnTo>
                <a:lnTo>
                  <a:pt x="757" y="506"/>
                </a:lnTo>
                <a:lnTo>
                  <a:pt x="739" y="524"/>
                </a:lnTo>
                <a:lnTo>
                  <a:pt x="731" y="534"/>
                </a:lnTo>
                <a:lnTo>
                  <a:pt x="722" y="545"/>
                </a:lnTo>
                <a:lnTo>
                  <a:pt x="715" y="557"/>
                </a:lnTo>
                <a:lnTo>
                  <a:pt x="710" y="568"/>
                </a:lnTo>
                <a:lnTo>
                  <a:pt x="710" y="568"/>
                </a:lnTo>
                <a:lnTo>
                  <a:pt x="726" y="550"/>
                </a:lnTo>
                <a:lnTo>
                  <a:pt x="745" y="531"/>
                </a:lnTo>
                <a:lnTo>
                  <a:pt x="764" y="514"/>
                </a:lnTo>
                <a:lnTo>
                  <a:pt x="784" y="499"/>
                </a:lnTo>
                <a:lnTo>
                  <a:pt x="784" y="499"/>
                </a:lnTo>
                <a:lnTo>
                  <a:pt x="780" y="507"/>
                </a:lnTo>
                <a:lnTo>
                  <a:pt x="773" y="516"/>
                </a:lnTo>
                <a:lnTo>
                  <a:pt x="767" y="524"/>
                </a:lnTo>
                <a:lnTo>
                  <a:pt x="760" y="534"/>
                </a:lnTo>
                <a:lnTo>
                  <a:pt x="763" y="538"/>
                </a:lnTo>
                <a:lnTo>
                  <a:pt x="763" y="538"/>
                </a:lnTo>
                <a:lnTo>
                  <a:pt x="750" y="552"/>
                </a:lnTo>
                <a:lnTo>
                  <a:pt x="738" y="568"/>
                </a:lnTo>
                <a:lnTo>
                  <a:pt x="726" y="585"/>
                </a:lnTo>
                <a:lnTo>
                  <a:pt x="715" y="602"/>
                </a:lnTo>
                <a:lnTo>
                  <a:pt x="684" y="602"/>
                </a:lnTo>
                <a:close/>
                <a:moveTo>
                  <a:pt x="1161" y="512"/>
                </a:moveTo>
                <a:lnTo>
                  <a:pt x="1161" y="512"/>
                </a:lnTo>
                <a:lnTo>
                  <a:pt x="1155" y="520"/>
                </a:lnTo>
                <a:lnTo>
                  <a:pt x="1152" y="523"/>
                </a:lnTo>
                <a:lnTo>
                  <a:pt x="1149" y="524"/>
                </a:lnTo>
                <a:lnTo>
                  <a:pt x="1149" y="524"/>
                </a:lnTo>
                <a:lnTo>
                  <a:pt x="1147" y="523"/>
                </a:lnTo>
                <a:lnTo>
                  <a:pt x="1147" y="523"/>
                </a:lnTo>
                <a:lnTo>
                  <a:pt x="1152" y="516"/>
                </a:lnTo>
                <a:lnTo>
                  <a:pt x="1156" y="513"/>
                </a:lnTo>
                <a:lnTo>
                  <a:pt x="1161" y="512"/>
                </a:lnTo>
                <a:lnTo>
                  <a:pt x="1161" y="512"/>
                </a:lnTo>
                <a:close/>
                <a:moveTo>
                  <a:pt x="1083" y="566"/>
                </a:moveTo>
                <a:lnTo>
                  <a:pt x="1083" y="566"/>
                </a:lnTo>
                <a:lnTo>
                  <a:pt x="1079" y="571"/>
                </a:lnTo>
                <a:lnTo>
                  <a:pt x="1078" y="573"/>
                </a:lnTo>
                <a:lnTo>
                  <a:pt x="1076" y="576"/>
                </a:lnTo>
                <a:lnTo>
                  <a:pt x="1076" y="576"/>
                </a:lnTo>
                <a:lnTo>
                  <a:pt x="1075" y="581"/>
                </a:lnTo>
                <a:lnTo>
                  <a:pt x="1072" y="583"/>
                </a:lnTo>
                <a:lnTo>
                  <a:pt x="1065" y="590"/>
                </a:lnTo>
                <a:lnTo>
                  <a:pt x="1065" y="590"/>
                </a:lnTo>
                <a:lnTo>
                  <a:pt x="1067" y="586"/>
                </a:lnTo>
                <a:lnTo>
                  <a:pt x="1069" y="582"/>
                </a:lnTo>
                <a:lnTo>
                  <a:pt x="1076" y="576"/>
                </a:lnTo>
                <a:lnTo>
                  <a:pt x="1076" y="576"/>
                </a:lnTo>
                <a:lnTo>
                  <a:pt x="1082" y="564"/>
                </a:lnTo>
                <a:lnTo>
                  <a:pt x="1089" y="552"/>
                </a:lnTo>
                <a:lnTo>
                  <a:pt x="1104" y="531"/>
                </a:lnTo>
                <a:lnTo>
                  <a:pt x="1140" y="491"/>
                </a:lnTo>
                <a:lnTo>
                  <a:pt x="1140" y="491"/>
                </a:lnTo>
                <a:lnTo>
                  <a:pt x="1141" y="491"/>
                </a:lnTo>
                <a:lnTo>
                  <a:pt x="1144" y="489"/>
                </a:lnTo>
                <a:lnTo>
                  <a:pt x="1151" y="489"/>
                </a:lnTo>
                <a:lnTo>
                  <a:pt x="1159" y="491"/>
                </a:lnTo>
                <a:lnTo>
                  <a:pt x="1171" y="489"/>
                </a:lnTo>
                <a:lnTo>
                  <a:pt x="1083" y="566"/>
                </a:lnTo>
                <a:close/>
                <a:moveTo>
                  <a:pt x="1182" y="492"/>
                </a:moveTo>
                <a:lnTo>
                  <a:pt x="1182" y="492"/>
                </a:lnTo>
                <a:lnTo>
                  <a:pt x="1183" y="491"/>
                </a:lnTo>
                <a:lnTo>
                  <a:pt x="1186" y="489"/>
                </a:lnTo>
                <a:lnTo>
                  <a:pt x="1193" y="489"/>
                </a:lnTo>
                <a:lnTo>
                  <a:pt x="1200" y="491"/>
                </a:lnTo>
                <a:lnTo>
                  <a:pt x="1207" y="491"/>
                </a:lnTo>
                <a:lnTo>
                  <a:pt x="1133" y="555"/>
                </a:lnTo>
                <a:lnTo>
                  <a:pt x="1182" y="492"/>
                </a:lnTo>
                <a:close/>
                <a:moveTo>
                  <a:pt x="769" y="471"/>
                </a:moveTo>
                <a:lnTo>
                  <a:pt x="769" y="471"/>
                </a:lnTo>
                <a:lnTo>
                  <a:pt x="788" y="467"/>
                </a:lnTo>
                <a:lnTo>
                  <a:pt x="814" y="465"/>
                </a:lnTo>
                <a:lnTo>
                  <a:pt x="864" y="464"/>
                </a:lnTo>
                <a:lnTo>
                  <a:pt x="864" y="464"/>
                </a:lnTo>
                <a:lnTo>
                  <a:pt x="953" y="464"/>
                </a:lnTo>
                <a:lnTo>
                  <a:pt x="1041" y="465"/>
                </a:lnTo>
                <a:lnTo>
                  <a:pt x="1133" y="468"/>
                </a:lnTo>
                <a:lnTo>
                  <a:pt x="1225" y="469"/>
                </a:lnTo>
                <a:lnTo>
                  <a:pt x="1225" y="469"/>
                </a:lnTo>
                <a:lnTo>
                  <a:pt x="1228" y="471"/>
                </a:lnTo>
                <a:lnTo>
                  <a:pt x="1230" y="472"/>
                </a:lnTo>
                <a:lnTo>
                  <a:pt x="1231" y="474"/>
                </a:lnTo>
                <a:lnTo>
                  <a:pt x="1231" y="475"/>
                </a:lnTo>
                <a:lnTo>
                  <a:pt x="1227" y="475"/>
                </a:lnTo>
                <a:lnTo>
                  <a:pt x="1227" y="475"/>
                </a:lnTo>
                <a:lnTo>
                  <a:pt x="1111" y="475"/>
                </a:lnTo>
                <a:lnTo>
                  <a:pt x="998" y="475"/>
                </a:lnTo>
                <a:lnTo>
                  <a:pt x="882" y="474"/>
                </a:lnTo>
                <a:lnTo>
                  <a:pt x="826" y="472"/>
                </a:lnTo>
                <a:lnTo>
                  <a:pt x="769" y="471"/>
                </a:lnTo>
                <a:lnTo>
                  <a:pt x="769" y="471"/>
                </a:lnTo>
                <a:close/>
                <a:moveTo>
                  <a:pt x="1057" y="500"/>
                </a:moveTo>
                <a:lnTo>
                  <a:pt x="1057" y="500"/>
                </a:lnTo>
                <a:lnTo>
                  <a:pt x="1045" y="509"/>
                </a:lnTo>
                <a:lnTo>
                  <a:pt x="1034" y="517"/>
                </a:lnTo>
                <a:lnTo>
                  <a:pt x="1013" y="536"/>
                </a:lnTo>
                <a:lnTo>
                  <a:pt x="1013" y="536"/>
                </a:lnTo>
                <a:lnTo>
                  <a:pt x="1019" y="524"/>
                </a:lnTo>
                <a:lnTo>
                  <a:pt x="1024" y="512"/>
                </a:lnTo>
                <a:lnTo>
                  <a:pt x="1031" y="500"/>
                </a:lnTo>
                <a:lnTo>
                  <a:pt x="1037" y="489"/>
                </a:lnTo>
                <a:lnTo>
                  <a:pt x="1114" y="491"/>
                </a:lnTo>
                <a:lnTo>
                  <a:pt x="1027" y="568"/>
                </a:lnTo>
                <a:lnTo>
                  <a:pt x="1027" y="568"/>
                </a:lnTo>
                <a:lnTo>
                  <a:pt x="1041" y="551"/>
                </a:lnTo>
                <a:lnTo>
                  <a:pt x="1054" y="534"/>
                </a:lnTo>
                <a:lnTo>
                  <a:pt x="1065" y="516"/>
                </a:lnTo>
                <a:lnTo>
                  <a:pt x="1075" y="498"/>
                </a:lnTo>
                <a:lnTo>
                  <a:pt x="1075" y="498"/>
                </a:lnTo>
                <a:lnTo>
                  <a:pt x="1075" y="495"/>
                </a:lnTo>
                <a:lnTo>
                  <a:pt x="1075" y="493"/>
                </a:lnTo>
                <a:lnTo>
                  <a:pt x="1069" y="495"/>
                </a:lnTo>
                <a:lnTo>
                  <a:pt x="1062" y="498"/>
                </a:lnTo>
                <a:lnTo>
                  <a:pt x="1057" y="500"/>
                </a:lnTo>
                <a:lnTo>
                  <a:pt x="1057" y="500"/>
                </a:lnTo>
                <a:close/>
                <a:moveTo>
                  <a:pt x="988" y="491"/>
                </a:moveTo>
                <a:lnTo>
                  <a:pt x="1019" y="489"/>
                </a:lnTo>
                <a:lnTo>
                  <a:pt x="961" y="544"/>
                </a:lnTo>
                <a:lnTo>
                  <a:pt x="961" y="544"/>
                </a:lnTo>
                <a:lnTo>
                  <a:pt x="974" y="520"/>
                </a:lnTo>
                <a:lnTo>
                  <a:pt x="981" y="509"/>
                </a:lnTo>
                <a:lnTo>
                  <a:pt x="986" y="498"/>
                </a:lnTo>
                <a:lnTo>
                  <a:pt x="986" y="498"/>
                </a:lnTo>
                <a:lnTo>
                  <a:pt x="988" y="491"/>
                </a:lnTo>
                <a:lnTo>
                  <a:pt x="988" y="491"/>
                </a:lnTo>
                <a:close/>
                <a:moveTo>
                  <a:pt x="948" y="491"/>
                </a:moveTo>
                <a:lnTo>
                  <a:pt x="948" y="491"/>
                </a:lnTo>
                <a:lnTo>
                  <a:pt x="936" y="503"/>
                </a:lnTo>
                <a:lnTo>
                  <a:pt x="925" y="517"/>
                </a:lnTo>
                <a:lnTo>
                  <a:pt x="911" y="530"/>
                </a:lnTo>
                <a:lnTo>
                  <a:pt x="904" y="536"/>
                </a:lnTo>
                <a:lnTo>
                  <a:pt x="896" y="541"/>
                </a:lnTo>
                <a:lnTo>
                  <a:pt x="896" y="541"/>
                </a:lnTo>
                <a:lnTo>
                  <a:pt x="913" y="520"/>
                </a:lnTo>
                <a:lnTo>
                  <a:pt x="920" y="509"/>
                </a:lnTo>
                <a:lnTo>
                  <a:pt x="927" y="496"/>
                </a:lnTo>
                <a:lnTo>
                  <a:pt x="927" y="496"/>
                </a:lnTo>
                <a:lnTo>
                  <a:pt x="927" y="493"/>
                </a:lnTo>
                <a:lnTo>
                  <a:pt x="929" y="491"/>
                </a:lnTo>
                <a:lnTo>
                  <a:pt x="929" y="491"/>
                </a:lnTo>
                <a:lnTo>
                  <a:pt x="933" y="489"/>
                </a:lnTo>
                <a:lnTo>
                  <a:pt x="939" y="489"/>
                </a:lnTo>
                <a:lnTo>
                  <a:pt x="948" y="491"/>
                </a:lnTo>
                <a:lnTo>
                  <a:pt x="948" y="491"/>
                </a:lnTo>
                <a:close/>
                <a:moveTo>
                  <a:pt x="912" y="489"/>
                </a:moveTo>
                <a:lnTo>
                  <a:pt x="867" y="534"/>
                </a:lnTo>
                <a:lnTo>
                  <a:pt x="867" y="534"/>
                </a:lnTo>
                <a:lnTo>
                  <a:pt x="873" y="523"/>
                </a:lnTo>
                <a:lnTo>
                  <a:pt x="880" y="512"/>
                </a:lnTo>
                <a:lnTo>
                  <a:pt x="895" y="489"/>
                </a:lnTo>
                <a:lnTo>
                  <a:pt x="895" y="489"/>
                </a:lnTo>
                <a:lnTo>
                  <a:pt x="898" y="489"/>
                </a:lnTo>
                <a:lnTo>
                  <a:pt x="902" y="489"/>
                </a:lnTo>
                <a:lnTo>
                  <a:pt x="912" y="489"/>
                </a:lnTo>
                <a:lnTo>
                  <a:pt x="912" y="489"/>
                </a:lnTo>
                <a:close/>
                <a:moveTo>
                  <a:pt x="873" y="492"/>
                </a:moveTo>
                <a:lnTo>
                  <a:pt x="873" y="492"/>
                </a:lnTo>
                <a:lnTo>
                  <a:pt x="856" y="502"/>
                </a:lnTo>
                <a:lnTo>
                  <a:pt x="842" y="514"/>
                </a:lnTo>
                <a:lnTo>
                  <a:pt x="814" y="538"/>
                </a:lnTo>
                <a:lnTo>
                  <a:pt x="814" y="538"/>
                </a:lnTo>
                <a:lnTo>
                  <a:pt x="814" y="543"/>
                </a:lnTo>
                <a:lnTo>
                  <a:pt x="812" y="545"/>
                </a:lnTo>
                <a:lnTo>
                  <a:pt x="809" y="548"/>
                </a:lnTo>
                <a:lnTo>
                  <a:pt x="807" y="551"/>
                </a:lnTo>
                <a:lnTo>
                  <a:pt x="811" y="541"/>
                </a:lnTo>
                <a:lnTo>
                  <a:pt x="812" y="538"/>
                </a:lnTo>
                <a:lnTo>
                  <a:pt x="814" y="538"/>
                </a:lnTo>
                <a:lnTo>
                  <a:pt x="814" y="538"/>
                </a:lnTo>
                <a:lnTo>
                  <a:pt x="818" y="533"/>
                </a:lnTo>
                <a:lnTo>
                  <a:pt x="822" y="526"/>
                </a:lnTo>
                <a:lnTo>
                  <a:pt x="830" y="512"/>
                </a:lnTo>
                <a:lnTo>
                  <a:pt x="835" y="503"/>
                </a:lnTo>
                <a:lnTo>
                  <a:pt x="839" y="498"/>
                </a:lnTo>
                <a:lnTo>
                  <a:pt x="845" y="492"/>
                </a:lnTo>
                <a:lnTo>
                  <a:pt x="852" y="489"/>
                </a:lnTo>
                <a:lnTo>
                  <a:pt x="852" y="489"/>
                </a:lnTo>
                <a:lnTo>
                  <a:pt x="857" y="489"/>
                </a:lnTo>
                <a:lnTo>
                  <a:pt x="863" y="489"/>
                </a:lnTo>
                <a:lnTo>
                  <a:pt x="868" y="491"/>
                </a:lnTo>
                <a:lnTo>
                  <a:pt x="873" y="492"/>
                </a:lnTo>
                <a:lnTo>
                  <a:pt x="873" y="492"/>
                </a:lnTo>
                <a:close/>
                <a:moveTo>
                  <a:pt x="729" y="602"/>
                </a:moveTo>
                <a:lnTo>
                  <a:pt x="729" y="602"/>
                </a:lnTo>
                <a:lnTo>
                  <a:pt x="738" y="588"/>
                </a:lnTo>
                <a:lnTo>
                  <a:pt x="743" y="581"/>
                </a:lnTo>
                <a:lnTo>
                  <a:pt x="749" y="575"/>
                </a:lnTo>
                <a:lnTo>
                  <a:pt x="749" y="575"/>
                </a:lnTo>
                <a:lnTo>
                  <a:pt x="748" y="573"/>
                </a:lnTo>
                <a:lnTo>
                  <a:pt x="746" y="572"/>
                </a:lnTo>
                <a:lnTo>
                  <a:pt x="746" y="572"/>
                </a:lnTo>
                <a:lnTo>
                  <a:pt x="749" y="568"/>
                </a:lnTo>
                <a:lnTo>
                  <a:pt x="752" y="564"/>
                </a:lnTo>
                <a:lnTo>
                  <a:pt x="755" y="559"/>
                </a:lnTo>
                <a:lnTo>
                  <a:pt x="757" y="555"/>
                </a:lnTo>
                <a:lnTo>
                  <a:pt x="759" y="554"/>
                </a:lnTo>
                <a:lnTo>
                  <a:pt x="756" y="552"/>
                </a:lnTo>
                <a:lnTo>
                  <a:pt x="756" y="552"/>
                </a:lnTo>
                <a:lnTo>
                  <a:pt x="777" y="523"/>
                </a:lnTo>
                <a:lnTo>
                  <a:pt x="788" y="509"/>
                </a:lnTo>
                <a:lnTo>
                  <a:pt x="797" y="492"/>
                </a:lnTo>
                <a:lnTo>
                  <a:pt x="797" y="492"/>
                </a:lnTo>
                <a:lnTo>
                  <a:pt x="800" y="489"/>
                </a:lnTo>
                <a:lnTo>
                  <a:pt x="801" y="489"/>
                </a:lnTo>
                <a:lnTo>
                  <a:pt x="808" y="489"/>
                </a:lnTo>
                <a:lnTo>
                  <a:pt x="825" y="491"/>
                </a:lnTo>
                <a:lnTo>
                  <a:pt x="825" y="491"/>
                </a:lnTo>
                <a:lnTo>
                  <a:pt x="791" y="520"/>
                </a:lnTo>
                <a:lnTo>
                  <a:pt x="776" y="536"/>
                </a:lnTo>
                <a:lnTo>
                  <a:pt x="760" y="551"/>
                </a:lnTo>
                <a:lnTo>
                  <a:pt x="762" y="555"/>
                </a:lnTo>
                <a:lnTo>
                  <a:pt x="762" y="555"/>
                </a:lnTo>
                <a:lnTo>
                  <a:pt x="759" y="558"/>
                </a:lnTo>
                <a:lnTo>
                  <a:pt x="756" y="564"/>
                </a:lnTo>
                <a:lnTo>
                  <a:pt x="752" y="572"/>
                </a:lnTo>
                <a:lnTo>
                  <a:pt x="752" y="572"/>
                </a:lnTo>
                <a:lnTo>
                  <a:pt x="769" y="554"/>
                </a:lnTo>
                <a:lnTo>
                  <a:pt x="787" y="536"/>
                </a:lnTo>
                <a:lnTo>
                  <a:pt x="807" y="517"/>
                </a:lnTo>
                <a:lnTo>
                  <a:pt x="828" y="499"/>
                </a:lnTo>
                <a:lnTo>
                  <a:pt x="828" y="499"/>
                </a:lnTo>
                <a:lnTo>
                  <a:pt x="826" y="506"/>
                </a:lnTo>
                <a:lnTo>
                  <a:pt x="823" y="512"/>
                </a:lnTo>
                <a:lnTo>
                  <a:pt x="821" y="519"/>
                </a:lnTo>
                <a:lnTo>
                  <a:pt x="815" y="524"/>
                </a:lnTo>
                <a:lnTo>
                  <a:pt x="815" y="524"/>
                </a:lnTo>
                <a:lnTo>
                  <a:pt x="814" y="521"/>
                </a:lnTo>
                <a:lnTo>
                  <a:pt x="814" y="523"/>
                </a:lnTo>
                <a:lnTo>
                  <a:pt x="811" y="527"/>
                </a:lnTo>
                <a:lnTo>
                  <a:pt x="812" y="530"/>
                </a:lnTo>
                <a:lnTo>
                  <a:pt x="812" y="530"/>
                </a:lnTo>
                <a:lnTo>
                  <a:pt x="802" y="543"/>
                </a:lnTo>
                <a:lnTo>
                  <a:pt x="793" y="555"/>
                </a:lnTo>
                <a:lnTo>
                  <a:pt x="781" y="569"/>
                </a:lnTo>
                <a:lnTo>
                  <a:pt x="773" y="582"/>
                </a:lnTo>
                <a:lnTo>
                  <a:pt x="773" y="582"/>
                </a:lnTo>
                <a:lnTo>
                  <a:pt x="764" y="593"/>
                </a:lnTo>
                <a:lnTo>
                  <a:pt x="763" y="596"/>
                </a:lnTo>
                <a:lnTo>
                  <a:pt x="762" y="599"/>
                </a:lnTo>
                <a:lnTo>
                  <a:pt x="763" y="602"/>
                </a:lnTo>
                <a:lnTo>
                  <a:pt x="764" y="606"/>
                </a:lnTo>
                <a:lnTo>
                  <a:pt x="764" y="606"/>
                </a:lnTo>
                <a:lnTo>
                  <a:pt x="748" y="603"/>
                </a:lnTo>
                <a:lnTo>
                  <a:pt x="729" y="602"/>
                </a:lnTo>
                <a:lnTo>
                  <a:pt x="729" y="602"/>
                </a:lnTo>
                <a:close/>
                <a:moveTo>
                  <a:pt x="769" y="604"/>
                </a:moveTo>
                <a:lnTo>
                  <a:pt x="769" y="604"/>
                </a:lnTo>
                <a:lnTo>
                  <a:pt x="791" y="576"/>
                </a:lnTo>
                <a:lnTo>
                  <a:pt x="816" y="550"/>
                </a:lnTo>
                <a:lnTo>
                  <a:pt x="843" y="524"/>
                </a:lnTo>
                <a:lnTo>
                  <a:pt x="871" y="502"/>
                </a:lnTo>
                <a:lnTo>
                  <a:pt x="871" y="502"/>
                </a:lnTo>
                <a:lnTo>
                  <a:pt x="871" y="507"/>
                </a:lnTo>
                <a:lnTo>
                  <a:pt x="871" y="513"/>
                </a:lnTo>
                <a:lnTo>
                  <a:pt x="868" y="519"/>
                </a:lnTo>
                <a:lnTo>
                  <a:pt x="864" y="521"/>
                </a:lnTo>
                <a:lnTo>
                  <a:pt x="863" y="523"/>
                </a:lnTo>
                <a:lnTo>
                  <a:pt x="860" y="526"/>
                </a:lnTo>
                <a:lnTo>
                  <a:pt x="860" y="526"/>
                </a:lnTo>
                <a:lnTo>
                  <a:pt x="846" y="547"/>
                </a:lnTo>
                <a:lnTo>
                  <a:pt x="832" y="566"/>
                </a:lnTo>
                <a:lnTo>
                  <a:pt x="816" y="586"/>
                </a:lnTo>
                <a:lnTo>
                  <a:pt x="804" y="606"/>
                </a:lnTo>
                <a:lnTo>
                  <a:pt x="804" y="606"/>
                </a:lnTo>
                <a:lnTo>
                  <a:pt x="801" y="606"/>
                </a:lnTo>
                <a:lnTo>
                  <a:pt x="798" y="607"/>
                </a:lnTo>
                <a:lnTo>
                  <a:pt x="787" y="606"/>
                </a:lnTo>
                <a:lnTo>
                  <a:pt x="769" y="604"/>
                </a:lnTo>
                <a:lnTo>
                  <a:pt x="769" y="604"/>
                </a:lnTo>
                <a:close/>
                <a:moveTo>
                  <a:pt x="850" y="557"/>
                </a:moveTo>
                <a:lnTo>
                  <a:pt x="850" y="557"/>
                </a:lnTo>
                <a:lnTo>
                  <a:pt x="849" y="561"/>
                </a:lnTo>
                <a:lnTo>
                  <a:pt x="847" y="565"/>
                </a:lnTo>
                <a:lnTo>
                  <a:pt x="845" y="568"/>
                </a:lnTo>
                <a:lnTo>
                  <a:pt x="840" y="569"/>
                </a:lnTo>
                <a:lnTo>
                  <a:pt x="840" y="569"/>
                </a:lnTo>
                <a:lnTo>
                  <a:pt x="842" y="566"/>
                </a:lnTo>
                <a:lnTo>
                  <a:pt x="845" y="564"/>
                </a:lnTo>
                <a:lnTo>
                  <a:pt x="850" y="557"/>
                </a:lnTo>
                <a:lnTo>
                  <a:pt x="850" y="557"/>
                </a:lnTo>
                <a:close/>
                <a:moveTo>
                  <a:pt x="819" y="606"/>
                </a:moveTo>
                <a:lnTo>
                  <a:pt x="819" y="606"/>
                </a:lnTo>
                <a:lnTo>
                  <a:pt x="825" y="597"/>
                </a:lnTo>
                <a:lnTo>
                  <a:pt x="828" y="589"/>
                </a:lnTo>
                <a:lnTo>
                  <a:pt x="832" y="581"/>
                </a:lnTo>
                <a:lnTo>
                  <a:pt x="835" y="576"/>
                </a:lnTo>
                <a:lnTo>
                  <a:pt x="839" y="573"/>
                </a:lnTo>
                <a:lnTo>
                  <a:pt x="837" y="582"/>
                </a:lnTo>
                <a:lnTo>
                  <a:pt x="837" y="582"/>
                </a:lnTo>
                <a:lnTo>
                  <a:pt x="874" y="540"/>
                </a:lnTo>
                <a:lnTo>
                  <a:pt x="892" y="520"/>
                </a:lnTo>
                <a:lnTo>
                  <a:pt x="913" y="500"/>
                </a:lnTo>
                <a:lnTo>
                  <a:pt x="913" y="500"/>
                </a:lnTo>
                <a:lnTo>
                  <a:pt x="912" y="506"/>
                </a:lnTo>
                <a:lnTo>
                  <a:pt x="911" y="510"/>
                </a:lnTo>
                <a:lnTo>
                  <a:pt x="906" y="517"/>
                </a:lnTo>
                <a:lnTo>
                  <a:pt x="899" y="523"/>
                </a:lnTo>
                <a:lnTo>
                  <a:pt x="892" y="533"/>
                </a:lnTo>
                <a:lnTo>
                  <a:pt x="894" y="537"/>
                </a:lnTo>
                <a:lnTo>
                  <a:pt x="894" y="537"/>
                </a:lnTo>
                <a:lnTo>
                  <a:pt x="868" y="571"/>
                </a:lnTo>
                <a:lnTo>
                  <a:pt x="857" y="589"/>
                </a:lnTo>
                <a:lnTo>
                  <a:pt x="846" y="606"/>
                </a:lnTo>
                <a:lnTo>
                  <a:pt x="819" y="606"/>
                </a:lnTo>
                <a:close/>
                <a:moveTo>
                  <a:pt x="894" y="604"/>
                </a:moveTo>
                <a:lnTo>
                  <a:pt x="894" y="604"/>
                </a:lnTo>
                <a:lnTo>
                  <a:pt x="916" y="572"/>
                </a:lnTo>
                <a:lnTo>
                  <a:pt x="926" y="555"/>
                </a:lnTo>
                <a:lnTo>
                  <a:pt x="936" y="537"/>
                </a:lnTo>
                <a:lnTo>
                  <a:pt x="936" y="537"/>
                </a:lnTo>
                <a:lnTo>
                  <a:pt x="922" y="552"/>
                </a:lnTo>
                <a:lnTo>
                  <a:pt x="906" y="569"/>
                </a:lnTo>
                <a:lnTo>
                  <a:pt x="892" y="588"/>
                </a:lnTo>
                <a:lnTo>
                  <a:pt x="881" y="607"/>
                </a:lnTo>
                <a:lnTo>
                  <a:pt x="860" y="607"/>
                </a:lnTo>
                <a:lnTo>
                  <a:pt x="891" y="555"/>
                </a:lnTo>
                <a:lnTo>
                  <a:pt x="891" y="555"/>
                </a:lnTo>
                <a:lnTo>
                  <a:pt x="892" y="558"/>
                </a:lnTo>
                <a:lnTo>
                  <a:pt x="891" y="561"/>
                </a:lnTo>
                <a:lnTo>
                  <a:pt x="889" y="564"/>
                </a:lnTo>
                <a:lnTo>
                  <a:pt x="889" y="568"/>
                </a:lnTo>
                <a:lnTo>
                  <a:pt x="889" y="568"/>
                </a:lnTo>
                <a:lnTo>
                  <a:pt x="904" y="551"/>
                </a:lnTo>
                <a:lnTo>
                  <a:pt x="919" y="534"/>
                </a:lnTo>
                <a:lnTo>
                  <a:pt x="951" y="502"/>
                </a:lnTo>
                <a:lnTo>
                  <a:pt x="951" y="502"/>
                </a:lnTo>
                <a:lnTo>
                  <a:pt x="948" y="507"/>
                </a:lnTo>
                <a:lnTo>
                  <a:pt x="944" y="513"/>
                </a:lnTo>
                <a:lnTo>
                  <a:pt x="939" y="520"/>
                </a:lnTo>
                <a:lnTo>
                  <a:pt x="937" y="523"/>
                </a:lnTo>
                <a:lnTo>
                  <a:pt x="936" y="527"/>
                </a:lnTo>
                <a:lnTo>
                  <a:pt x="936" y="527"/>
                </a:lnTo>
                <a:lnTo>
                  <a:pt x="939" y="526"/>
                </a:lnTo>
                <a:lnTo>
                  <a:pt x="946" y="523"/>
                </a:lnTo>
                <a:lnTo>
                  <a:pt x="948" y="521"/>
                </a:lnTo>
                <a:lnTo>
                  <a:pt x="953" y="520"/>
                </a:lnTo>
                <a:lnTo>
                  <a:pt x="954" y="516"/>
                </a:lnTo>
                <a:lnTo>
                  <a:pt x="956" y="512"/>
                </a:lnTo>
                <a:lnTo>
                  <a:pt x="956" y="512"/>
                </a:lnTo>
                <a:lnTo>
                  <a:pt x="956" y="509"/>
                </a:lnTo>
                <a:lnTo>
                  <a:pt x="957" y="506"/>
                </a:lnTo>
                <a:lnTo>
                  <a:pt x="957" y="506"/>
                </a:lnTo>
                <a:lnTo>
                  <a:pt x="954" y="505"/>
                </a:lnTo>
                <a:lnTo>
                  <a:pt x="953" y="502"/>
                </a:lnTo>
                <a:lnTo>
                  <a:pt x="954" y="499"/>
                </a:lnTo>
                <a:lnTo>
                  <a:pt x="957" y="498"/>
                </a:lnTo>
                <a:lnTo>
                  <a:pt x="957" y="498"/>
                </a:lnTo>
                <a:lnTo>
                  <a:pt x="960" y="498"/>
                </a:lnTo>
                <a:lnTo>
                  <a:pt x="958" y="499"/>
                </a:lnTo>
                <a:lnTo>
                  <a:pt x="957" y="502"/>
                </a:lnTo>
                <a:lnTo>
                  <a:pt x="957" y="505"/>
                </a:lnTo>
                <a:lnTo>
                  <a:pt x="957" y="506"/>
                </a:lnTo>
                <a:lnTo>
                  <a:pt x="957" y="506"/>
                </a:lnTo>
                <a:lnTo>
                  <a:pt x="961" y="500"/>
                </a:lnTo>
                <a:lnTo>
                  <a:pt x="967" y="493"/>
                </a:lnTo>
                <a:lnTo>
                  <a:pt x="970" y="492"/>
                </a:lnTo>
                <a:lnTo>
                  <a:pt x="974" y="489"/>
                </a:lnTo>
                <a:lnTo>
                  <a:pt x="978" y="489"/>
                </a:lnTo>
                <a:lnTo>
                  <a:pt x="984" y="491"/>
                </a:lnTo>
                <a:lnTo>
                  <a:pt x="984" y="491"/>
                </a:lnTo>
                <a:lnTo>
                  <a:pt x="946" y="550"/>
                </a:lnTo>
                <a:lnTo>
                  <a:pt x="908" y="610"/>
                </a:lnTo>
                <a:lnTo>
                  <a:pt x="908" y="610"/>
                </a:lnTo>
                <a:lnTo>
                  <a:pt x="902" y="604"/>
                </a:lnTo>
                <a:lnTo>
                  <a:pt x="898" y="603"/>
                </a:lnTo>
                <a:lnTo>
                  <a:pt x="894" y="604"/>
                </a:lnTo>
                <a:lnTo>
                  <a:pt x="894" y="604"/>
                </a:lnTo>
                <a:close/>
                <a:moveTo>
                  <a:pt x="920" y="607"/>
                </a:moveTo>
                <a:lnTo>
                  <a:pt x="920" y="607"/>
                </a:lnTo>
                <a:lnTo>
                  <a:pt x="930" y="590"/>
                </a:lnTo>
                <a:lnTo>
                  <a:pt x="940" y="578"/>
                </a:lnTo>
                <a:lnTo>
                  <a:pt x="951" y="565"/>
                </a:lnTo>
                <a:lnTo>
                  <a:pt x="964" y="552"/>
                </a:lnTo>
                <a:lnTo>
                  <a:pt x="964" y="552"/>
                </a:lnTo>
                <a:lnTo>
                  <a:pt x="992" y="526"/>
                </a:lnTo>
                <a:lnTo>
                  <a:pt x="1006" y="513"/>
                </a:lnTo>
                <a:lnTo>
                  <a:pt x="1022" y="502"/>
                </a:lnTo>
                <a:lnTo>
                  <a:pt x="1022" y="502"/>
                </a:lnTo>
                <a:lnTo>
                  <a:pt x="1013" y="516"/>
                </a:lnTo>
                <a:lnTo>
                  <a:pt x="1005" y="530"/>
                </a:lnTo>
                <a:lnTo>
                  <a:pt x="986" y="557"/>
                </a:lnTo>
                <a:lnTo>
                  <a:pt x="968" y="582"/>
                </a:lnTo>
                <a:lnTo>
                  <a:pt x="950" y="607"/>
                </a:lnTo>
                <a:lnTo>
                  <a:pt x="950" y="607"/>
                </a:lnTo>
                <a:lnTo>
                  <a:pt x="948" y="610"/>
                </a:lnTo>
                <a:lnTo>
                  <a:pt x="944" y="611"/>
                </a:lnTo>
                <a:lnTo>
                  <a:pt x="936" y="611"/>
                </a:lnTo>
                <a:lnTo>
                  <a:pt x="927" y="610"/>
                </a:lnTo>
                <a:lnTo>
                  <a:pt x="920" y="607"/>
                </a:lnTo>
                <a:lnTo>
                  <a:pt x="920" y="607"/>
                </a:lnTo>
                <a:close/>
                <a:moveTo>
                  <a:pt x="961" y="609"/>
                </a:moveTo>
                <a:lnTo>
                  <a:pt x="961" y="609"/>
                </a:lnTo>
                <a:lnTo>
                  <a:pt x="984" y="581"/>
                </a:lnTo>
                <a:lnTo>
                  <a:pt x="1008" y="554"/>
                </a:lnTo>
                <a:lnTo>
                  <a:pt x="1033" y="530"/>
                </a:lnTo>
                <a:lnTo>
                  <a:pt x="1060" y="506"/>
                </a:lnTo>
                <a:lnTo>
                  <a:pt x="1060" y="506"/>
                </a:lnTo>
                <a:lnTo>
                  <a:pt x="1060" y="513"/>
                </a:lnTo>
                <a:lnTo>
                  <a:pt x="1058" y="519"/>
                </a:lnTo>
                <a:lnTo>
                  <a:pt x="1058" y="519"/>
                </a:lnTo>
                <a:lnTo>
                  <a:pt x="1045" y="537"/>
                </a:lnTo>
                <a:lnTo>
                  <a:pt x="1031" y="555"/>
                </a:lnTo>
                <a:lnTo>
                  <a:pt x="1016" y="575"/>
                </a:lnTo>
                <a:lnTo>
                  <a:pt x="1009" y="583"/>
                </a:lnTo>
                <a:lnTo>
                  <a:pt x="999" y="592"/>
                </a:lnTo>
                <a:lnTo>
                  <a:pt x="999" y="592"/>
                </a:lnTo>
                <a:lnTo>
                  <a:pt x="995" y="597"/>
                </a:lnTo>
                <a:lnTo>
                  <a:pt x="985" y="606"/>
                </a:lnTo>
                <a:lnTo>
                  <a:pt x="981" y="610"/>
                </a:lnTo>
                <a:lnTo>
                  <a:pt x="974" y="611"/>
                </a:lnTo>
                <a:lnTo>
                  <a:pt x="968" y="611"/>
                </a:lnTo>
                <a:lnTo>
                  <a:pt x="961" y="609"/>
                </a:lnTo>
                <a:lnTo>
                  <a:pt x="961" y="609"/>
                </a:lnTo>
                <a:close/>
                <a:moveTo>
                  <a:pt x="1000" y="611"/>
                </a:moveTo>
                <a:lnTo>
                  <a:pt x="1000" y="611"/>
                </a:lnTo>
                <a:lnTo>
                  <a:pt x="1010" y="597"/>
                </a:lnTo>
                <a:lnTo>
                  <a:pt x="1013" y="593"/>
                </a:lnTo>
                <a:lnTo>
                  <a:pt x="1020" y="590"/>
                </a:lnTo>
                <a:lnTo>
                  <a:pt x="1020" y="590"/>
                </a:lnTo>
                <a:lnTo>
                  <a:pt x="1016" y="590"/>
                </a:lnTo>
                <a:lnTo>
                  <a:pt x="1015" y="590"/>
                </a:lnTo>
                <a:lnTo>
                  <a:pt x="1015" y="589"/>
                </a:lnTo>
                <a:lnTo>
                  <a:pt x="1015" y="588"/>
                </a:lnTo>
                <a:lnTo>
                  <a:pt x="1017" y="585"/>
                </a:lnTo>
                <a:lnTo>
                  <a:pt x="1020" y="583"/>
                </a:lnTo>
                <a:lnTo>
                  <a:pt x="1031" y="571"/>
                </a:lnTo>
                <a:lnTo>
                  <a:pt x="1022" y="586"/>
                </a:lnTo>
                <a:lnTo>
                  <a:pt x="1022" y="586"/>
                </a:lnTo>
                <a:lnTo>
                  <a:pt x="1071" y="540"/>
                </a:lnTo>
                <a:lnTo>
                  <a:pt x="1096" y="519"/>
                </a:lnTo>
                <a:lnTo>
                  <a:pt x="1121" y="498"/>
                </a:lnTo>
                <a:lnTo>
                  <a:pt x="1121" y="498"/>
                </a:lnTo>
                <a:lnTo>
                  <a:pt x="1126" y="493"/>
                </a:lnTo>
                <a:lnTo>
                  <a:pt x="1127" y="495"/>
                </a:lnTo>
                <a:lnTo>
                  <a:pt x="1126" y="496"/>
                </a:lnTo>
                <a:lnTo>
                  <a:pt x="1124" y="500"/>
                </a:lnTo>
                <a:lnTo>
                  <a:pt x="1123" y="505"/>
                </a:lnTo>
                <a:lnTo>
                  <a:pt x="1123" y="505"/>
                </a:lnTo>
                <a:lnTo>
                  <a:pt x="1120" y="506"/>
                </a:lnTo>
                <a:lnTo>
                  <a:pt x="1117" y="507"/>
                </a:lnTo>
                <a:lnTo>
                  <a:pt x="1114" y="509"/>
                </a:lnTo>
                <a:lnTo>
                  <a:pt x="1113" y="510"/>
                </a:lnTo>
                <a:lnTo>
                  <a:pt x="1113" y="510"/>
                </a:lnTo>
                <a:lnTo>
                  <a:pt x="1103" y="524"/>
                </a:lnTo>
                <a:lnTo>
                  <a:pt x="1093" y="537"/>
                </a:lnTo>
                <a:lnTo>
                  <a:pt x="1074" y="561"/>
                </a:lnTo>
                <a:lnTo>
                  <a:pt x="1052" y="585"/>
                </a:lnTo>
                <a:lnTo>
                  <a:pt x="1043" y="597"/>
                </a:lnTo>
                <a:lnTo>
                  <a:pt x="1034" y="611"/>
                </a:lnTo>
                <a:lnTo>
                  <a:pt x="1034" y="611"/>
                </a:lnTo>
                <a:lnTo>
                  <a:pt x="1031" y="613"/>
                </a:lnTo>
                <a:lnTo>
                  <a:pt x="1027" y="614"/>
                </a:lnTo>
                <a:lnTo>
                  <a:pt x="1017" y="616"/>
                </a:lnTo>
                <a:lnTo>
                  <a:pt x="1008" y="614"/>
                </a:lnTo>
                <a:lnTo>
                  <a:pt x="1000" y="611"/>
                </a:lnTo>
                <a:lnTo>
                  <a:pt x="1000" y="611"/>
                </a:lnTo>
                <a:close/>
                <a:moveTo>
                  <a:pt x="1078" y="602"/>
                </a:moveTo>
                <a:lnTo>
                  <a:pt x="1076" y="606"/>
                </a:lnTo>
                <a:lnTo>
                  <a:pt x="1075" y="607"/>
                </a:lnTo>
                <a:lnTo>
                  <a:pt x="1072" y="609"/>
                </a:lnTo>
                <a:lnTo>
                  <a:pt x="1072" y="609"/>
                </a:lnTo>
                <a:lnTo>
                  <a:pt x="1071" y="610"/>
                </a:lnTo>
                <a:lnTo>
                  <a:pt x="1071" y="610"/>
                </a:lnTo>
                <a:lnTo>
                  <a:pt x="1068" y="613"/>
                </a:lnTo>
                <a:lnTo>
                  <a:pt x="1065" y="616"/>
                </a:lnTo>
                <a:lnTo>
                  <a:pt x="1058" y="616"/>
                </a:lnTo>
                <a:lnTo>
                  <a:pt x="1051" y="616"/>
                </a:lnTo>
                <a:lnTo>
                  <a:pt x="1044" y="616"/>
                </a:lnTo>
                <a:lnTo>
                  <a:pt x="1044" y="616"/>
                </a:lnTo>
                <a:lnTo>
                  <a:pt x="1092" y="571"/>
                </a:lnTo>
                <a:lnTo>
                  <a:pt x="1116" y="548"/>
                </a:lnTo>
                <a:lnTo>
                  <a:pt x="1140" y="527"/>
                </a:lnTo>
                <a:lnTo>
                  <a:pt x="1099" y="581"/>
                </a:lnTo>
                <a:lnTo>
                  <a:pt x="1097" y="581"/>
                </a:lnTo>
                <a:lnTo>
                  <a:pt x="1096" y="583"/>
                </a:lnTo>
                <a:lnTo>
                  <a:pt x="1096" y="585"/>
                </a:lnTo>
                <a:lnTo>
                  <a:pt x="1096" y="585"/>
                </a:lnTo>
                <a:lnTo>
                  <a:pt x="1092" y="589"/>
                </a:lnTo>
                <a:lnTo>
                  <a:pt x="1089" y="593"/>
                </a:lnTo>
                <a:lnTo>
                  <a:pt x="1085" y="599"/>
                </a:lnTo>
                <a:lnTo>
                  <a:pt x="1081" y="602"/>
                </a:lnTo>
                <a:lnTo>
                  <a:pt x="1078" y="602"/>
                </a:lnTo>
                <a:close/>
                <a:moveTo>
                  <a:pt x="1171" y="610"/>
                </a:moveTo>
                <a:lnTo>
                  <a:pt x="1171" y="610"/>
                </a:lnTo>
                <a:lnTo>
                  <a:pt x="1180" y="600"/>
                </a:lnTo>
                <a:lnTo>
                  <a:pt x="1190" y="590"/>
                </a:lnTo>
                <a:lnTo>
                  <a:pt x="1200" y="579"/>
                </a:lnTo>
                <a:lnTo>
                  <a:pt x="1210" y="572"/>
                </a:lnTo>
                <a:lnTo>
                  <a:pt x="1210" y="572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03" y="585"/>
                </a:lnTo>
                <a:lnTo>
                  <a:pt x="1193" y="596"/>
                </a:lnTo>
                <a:lnTo>
                  <a:pt x="1183" y="604"/>
                </a:lnTo>
                <a:lnTo>
                  <a:pt x="1178" y="607"/>
                </a:lnTo>
                <a:lnTo>
                  <a:pt x="1171" y="610"/>
                </a:lnTo>
                <a:lnTo>
                  <a:pt x="1171" y="610"/>
                </a:lnTo>
                <a:close/>
                <a:moveTo>
                  <a:pt x="1214" y="568"/>
                </a:moveTo>
                <a:lnTo>
                  <a:pt x="1214" y="568"/>
                </a:lnTo>
                <a:lnTo>
                  <a:pt x="1218" y="561"/>
                </a:lnTo>
                <a:lnTo>
                  <a:pt x="1223" y="554"/>
                </a:lnTo>
                <a:lnTo>
                  <a:pt x="1232" y="541"/>
                </a:lnTo>
                <a:lnTo>
                  <a:pt x="1253" y="520"/>
                </a:lnTo>
                <a:lnTo>
                  <a:pt x="1253" y="520"/>
                </a:lnTo>
                <a:lnTo>
                  <a:pt x="1258" y="513"/>
                </a:lnTo>
                <a:lnTo>
                  <a:pt x="1260" y="506"/>
                </a:lnTo>
                <a:lnTo>
                  <a:pt x="1256" y="507"/>
                </a:lnTo>
                <a:lnTo>
                  <a:pt x="1256" y="507"/>
                </a:lnTo>
                <a:lnTo>
                  <a:pt x="1255" y="512"/>
                </a:lnTo>
                <a:lnTo>
                  <a:pt x="1253" y="513"/>
                </a:lnTo>
                <a:lnTo>
                  <a:pt x="1251" y="514"/>
                </a:lnTo>
                <a:lnTo>
                  <a:pt x="1249" y="513"/>
                </a:lnTo>
                <a:lnTo>
                  <a:pt x="1246" y="513"/>
                </a:lnTo>
                <a:lnTo>
                  <a:pt x="1244" y="514"/>
                </a:lnTo>
                <a:lnTo>
                  <a:pt x="1242" y="516"/>
                </a:lnTo>
                <a:lnTo>
                  <a:pt x="1241" y="520"/>
                </a:lnTo>
                <a:lnTo>
                  <a:pt x="1246" y="517"/>
                </a:lnTo>
                <a:lnTo>
                  <a:pt x="1246" y="517"/>
                </a:lnTo>
                <a:lnTo>
                  <a:pt x="1246" y="521"/>
                </a:lnTo>
                <a:lnTo>
                  <a:pt x="1244" y="524"/>
                </a:lnTo>
                <a:lnTo>
                  <a:pt x="1241" y="527"/>
                </a:lnTo>
                <a:lnTo>
                  <a:pt x="1237" y="530"/>
                </a:lnTo>
                <a:lnTo>
                  <a:pt x="1237" y="530"/>
                </a:lnTo>
                <a:lnTo>
                  <a:pt x="1227" y="543"/>
                </a:lnTo>
                <a:lnTo>
                  <a:pt x="1214" y="555"/>
                </a:lnTo>
                <a:lnTo>
                  <a:pt x="1200" y="569"/>
                </a:lnTo>
                <a:lnTo>
                  <a:pt x="1187" y="583"/>
                </a:lnTo>
                <a:lnTo>
                  <a:pt x="1186" y="583"/>
                </a:lnTo>
                <a:lnTo>
                  <a:pt x="1186" y="585"/>
                </a:lnTo>
                <a:lnTo>
                  <a:pt x="1182" y="589"/>
                </a:lnTo>
                <a:lnTo>
                  <a:pt x="1180" y="589"/>
                </a:lnTo>
                <a:lnTo>
                  <a:pt x="1178" y="590"/>
                </a:lnTo>
                <a:lnTo>
                  <a:pt x="1173" y="595"/>
                </a:lnTo>
                <a:lnTo>
                  <a:pt x="1173" y="596"/>
                </a:lnTo>
                <a:lnTo>
                  <a:pt x="1173" y="596"/>
                </a:lnTo>
                <a:lnTo>
                  <a:pt x="1171" y="602"/>
                </a:lnTo>
                <a:lnTo>
                  <a:pt x="1166" y="607"/>
                </a:lnTo>
                <a:lnTo>
                  <a:pt x="1161" y="611"/>
                </a:lnTo>
                <a:lnTo>
                  <a:pt x="1158" y="614"/>
                </a:lnTo>
                <a:lnTo>
                  <a:pt x="1154" y="614"/>
                </a:lnTo>
                <a:lnTo>
                  <a:pt x="1154" y="614"/>
                </a:lnTo>
                <a:lnTo>
                  <a:pt x="1137" y="616"/>
                </a:lnTo>
                <a:lnTo>
                  <a:pt x="1119" y="616"/>
                </a:lnTo>
                <a:lnTo>
                  <a:pt x="1082" y="616"/>
                </a:lnTo>
                <a:lnTo>
                  <a:pt x="1082" y="616"/>
                </a:lnTo>
                <a:lnTo>
                  <a:pt x="1113" y="585"/>
                </a:lnTo>
                <a:lnTo>
                  <a:pt x="1145" y="557"/>
                </a:lnTo>
                <a:lnTo>
                  <a:pt x="1211" y="499"/>
                </a:lnTo>
                <a:lnTo>
                  <a:pt x="1211" y="499"/>
                </a:lnTo>
                <a:lnTo>
                  <a:pt x="1214" y="496"/>
                </a:lnTo>
                <a:lnTo>
                  <a:pt x="1218" y="493"/>
                </a:lnTo>
                <a:lnTo>
                  <a:pt x="1224" y="493"/>
                </a:lnTo>
                <a:lnTo>
                  <a:pt x="1225" y="493"/>
                </a:lnTo>
                <a:lnTo>
                  <a:pt x="1227" y="496"/>
                </a:lnTo>
                <a:lnTo>
                  <a:pt x="1227" y="496"/>
                </a:lnTo>
                <a:lnTo>
                  <a:pt x="1217" y="509"/>
                </a:lnTo>
                <a:lnTo>
                  <a:pt x="1207" y="521"/>
                </a:lnTo>
                <a:lnTo>
                  <a:pt x="1186" y="545"/>
                </a:lnTo>
                <a:lnTo>
                  <a:pt x="1141" y="593"/>
                </a:lnTo>
                <a:lnTo>
                  <a:pt x="1141" y="593"/>
                </a:lnTo>
                <a:lnTo>
                  <a:pt x="1138" y="596"/>
                </a:lnTo>
                <a:lnTo>
                  <a:pt x="1135" y="599"/>
                </a:lnTo>
                <a:lnTo>
                  <a:pt x="1134" y="603"/>
                </a:lnTo>
                <a:lnTo>
                  <a:pt x="1137" y="610"/>
                </a:lnTo>
                <a:lnTo>
                  <a:pt x="1137" y="610"/>
                </a:lnTo>
                <a:lnTo>
                  <a:pt x="1196" y="547"/>
                </a:lnTo>
                <a:lnTo>
                  <a:pt x="1227" y="517"/>
                </a:lnTo>
                <a:lnTo>
                  <a:pt x="1259" y="489"/>
                </a:lnTo>
                <a:lnTo>
                  <a:pt x="1259" y="489"/>
                </a:lnTo>
                <a:lnTo>
                  <a:pt x="1260" y="492"/>
                </a:lnTo>
                <a:lnTo>
                  <a:pt x="1262" y="493"/>
                </a:lnTo>
                <a:lnTo>
                  <a:pt x="1259" y="498"/>
                </a:lnTo>
                <a:lnTo>
                  <a:pt x="1258" y="502"/>
                </a:lnTo>
                <a:lnTo>
                  <a:pt x="1259" y="503"/>
                </a:lnTo>
                <a:lnTo>
                  <a:pt x="1260" y="506"/>
                </a:lnTo>
                <a:lnTo>
                  <a:pt x="1260" y="506"/>
                </a:lnTo>
                <a:lnTo>
                  <a:pt x="1263" y="503"/>
                </a:lnTo>
                <a:lnTo>
                  <a:pt x="1267" y="499"/>
                </a:lnTo>
                <a:lnTo>
                  <a:pt x="1269" y="495"/>
                </a:lnTo>
                <a:lnTo>
                  <a:pt x="1272" y="492"/>
                </a:lnTo>
                <a:lnTo>
                  <a:pt x="1272" y="492"/>
                </a:lnTo>
                <a:lnTo>
                  <a:pt x="1279" y="489"/>
                </a:lnTo>
                <a:lnTo>
                  <a:pt x="1280" y="489"/>
                </a:lnTo>
                <a:lnTo>
                  <a:pt x="1280" y="491"/>
                </a:lnTo>
                <a:lnTo>
                  <a:pt x="1279" y="495"/>
                </a:lnTo>
                <a:lnTo>
                  <a:pt x="1276" y="498"/>
                </a:lnTo>
                <a:lnTo>
                  <a:pt x="1276" y="498"/>
                </a:lnTo>
                <a:lnTo>
                  <a:pt x="1245" y="534"/>
                </a:lnTo>
                <a:lnTo>
                  <a:pt x="1231" y="552"/>
                </a:lnTo>
                <a:lnTo>
                  <a:pt x="1214" y="568"/>
                </a:lnTo>
                <a:lnTo>
                  <a:pt x="1214" y="568"/>
                </a:lnTo>
                <a:close/>
                <a:moveTo>
                  <a:pt x="1244" y="493"/>
                </a:moveTo>
                <a:lnTo>
                  <a:pt x="1232" y="502"/>
                </a:lnTo>
                <a:lnTo>
                  <a:pt x="1232" y="502"/>
                </a:lnTo>
                <a:lnTo>
                  <a:pt x="1232" y="498"/>
                </a:lnTo>
                <a:lnTo>
                  <a:pt x="1234" y="495"/>
                </a:lnTo>
                <a:lnTo>
                  <a:pt x="1234" y="495"/>
                </a:lnTo>
                <a:lnTo>
                  <a:pt x="1237" y="493"/>
                </a:lnTo>
                <a:lnTo>
                  <a:pt x="1239" y="492"/>
                </a:lnTo>
                <a:lnTo>
                  <a:pt x="1244" y="493"/>
                </a:lnTo>
                <a:lnTo>
                  <a:pt x="1244" y="493"/>
                </a:lnTo>
                <a:close/>
                <a:moveTo>
                  <a:pt x="1241" y="469"/>
                </a:moveTo>
                <a:lnTo>
                  <a:pt x="1283" y="472"/>
                </a:lnTo>
                <a:lnTo>
                  <a:pt x="1242" y="478"/>
                </a:lnTo>
                <a:lnTo>
                  <a:pt x="1242" y="478"/>
                </a:lnTo>
                <a:lnTo>
                  <a:pt x="1241" y="474"/>
                </a:lnTo>
                <a:lnTo>
                  <a:pt x="1241" y="472"/>
                </a:lnTo>
                <a:lnTo>
                  <a:pt x="1241" y="469"/>
                </a:lnTo>
                <a:lnTo>
                  <a:pt x="1241" y="469"/>
                </a:lnTo>
                <a:close/>
                <a:moveTo>
                  <a:pt x="1224" y="606"/>
                </a:moveTo>
                <a:lnTo>
                  <a:pt x="1224" y="606"/>
                </a:lnTo>
                <a:lnTo>
                  <a:pt x="1241" y="576"/>
                </a:lnTo>
                <a:lnTo>
                  <a:pt x="1260" y="548"/>
                </a:lnTo>
                <a:lnTo>
                  <a:pt x="1280" y="520"/>
                </a:lnTo>
                <a:lnTo>
                  <a:pt x="1301" y="493"/>
                </a:lnTo>
                <a:lnTo>
                  <a:pt x="1301" y="493"/>
                </a:lnTo>
                <a:lnTo>
                  <a:pt x="1301" y="492"/>
                </a:lnTo>
                <a:lnTo>
                  <a:pt x="1301" y="489"/>
                </a:lnTo>
                <a:lnTo>
                  <a:pt x="1301" y="489"/>
                </a:lnTo>
                <a:lnTo>
                  <a:pt x="1303" y="488"/>
                </a:lnTo>
                <a:lnTo>
                  <a:pt x="1305" y="488"/>
                </a:lnTo>
                <a:lnTo>
                  <a:pt x="1307" y="491"/>
                </a:lnTo>
                <a:lnTo>
                  <a:pt x="1307" y="493"/>
                </a:lnTo>
                <a:lnTo>
                  <a:pt x="1308" y="500"/>
                </a:lnTo>
                <a:lnTo>
                  <a:pt x="1307" y="505"/>
                </a:lnTo>
                <a:lnTo>
                  <a:pt x="1307" y="505"/>
                </a:lnTo>
                <a:lnTo>
                  <a:pt x="1286" y="529"/>
                </a:lnTo>
                <a:lnTo>
                  <a:pt x="1265" y="554"/>
                </a:lnTo>
                <a:lnTo>
                  <a:pt x="1244" y="579"/>
                </a:lnTo>
                <a:lnTo>
                  <a:pt x="1224" y="606"/>
                </a:lnTo>
                <a:lnTo>
                  <a:pt x="1224" y="606"/>
                </a:lnTo>
                <a:close/>
                <a:moveTo>
                  <a:pt x="1283" y="602"/>
                </a:moveTo>
                <a:lnTo>
                  <a:pt x="1239" y="651"/>
                </a:lnTo>
                <a:lnTo>
                  <a:pt x="1307" y="551"/>
                </a:lnTo>
                <a:lnTo>
                  <a:pt x="1307" y="551"/>
                </a:lnTo>
                <a:lnTo>
                  <a:pt x="1307" y="550"/>
                </a:lnTo>
                <a:lnTo>
                  <a:pt x="1305" y="548"/>
                </a:lnTo>
                <a:lnTo>
                  <a:pt x="1300" y="552"/>
                </a:lnTo>
                <a:lnTo>
                  <a:pt x="1290" y="559"/>
                </a:lnTo>
                <a:lnTo>
                  <a:pt x="1283" y="566"/>
                </a:lnTo>
                <a:lnTo>
                  <a:pt x="1283" y="566"/>
                </a:lnTo>
                <a:lnTo>
                  <a:pt x="1286" y="558"/>
                </a:lnTo>
                <a:lnTo>
                  <a:pt x="1290" y="551"/>
                </a:lnTo>
                <a:lnTo>
                  <a:pt x="1293" y="545"/>
                </a:lnTo>
                <a:lnTo>
                  <a:pt x="1296" y="540"/>
                </a:lnTo>
                <a:lnTo>
                  <a:pt x="1296" y="540"/>
                </a:lnTo>
                <a:lnTo>
                  <a:pt x="1298" y="537"/>
                </a:lnTo>
                <a:lnTo>
                  <a:pt x="1303" y="533"/>
                </a:lnTo>
                <a:lnTo>
                  <a:pt x="1304" y="527"/>
                </a:lnTo>
                <a:lnTo>
                  <a:pt x="1307" y="521"/>
                </a:lnTo>
                <a:lnTo>
                  <a:pt x="1307" y="521"/>
                </a:lnTo>
                <a:lnTo>
                  <a:pt x="1311" y="534"/>
                </a:lnTo>
                <a:lnTo>
                  <a:pt x="1312" y="547"/>
                </a:lnTo>
                <a:lnTo>
                  <a:pt x="1311" y="558"/>
                </a:lnTo>
                <a:lnTo>
                  <a:pt x="1308" y="569"/>
                </a:lnTo>
                <a:lnTo>
                  <a:pt x="1304" y="581"/>
                </a:lnTo>
                <a:lnTo>
                  <a:pt x="1297" y="589"/>
                </a:lnTo>
                <a:lnTo>
                  <a:pt x="1291" y="596"/>
                </a:lnTo>
                <a:lnTo>
                  <a:pt x="1283" y="602"/>
                </a:lnTo>
                <a:lnTo>
                  <a:pt x="1283" y="602"/>
                </a:lnTo>
                <a:close/>
                <a:moveTo>
                  <a:pt x="1308" y="606"/>
                </a:moveTo>
                <a:lnTo>
                  <a:pt x="1308" y="606"/>
                </a:lnTo>
                <a:lnTo>
                  <a:pt x="1304" y="611"/>
                </a:lnTo>
                <a:lnTo>
                  <a:pt x="1298" y="617"/>
                </a:lnTo>
                <a:lnTo>
                  <a:pt x="1286" y="630"/>
                </a:lnTo>
                <a:lnTo>
                  <a:pt x="1286" y="630"/>
                </a:lnTo>
                <a:lnTo>
                  <a:pt x="1287" y="625"/>
                </a:lnTo>
                <a:lnTo>
                  <a:pt x="1289" y="623"/>
                </a:lnTo>
                <a:lnTo>
                  <a:pt x="1293" y="617"/>
                </a:lnTo>
                <a:lnTo>
                  <a:pt x="1298" y="611"/>
                </a:lnTo>
                <a:lnTo>
                  <a:pt x="1303" y="607"/>
                </a:lnTo>
                <a:lnTo>
                  <a:pt x="1303" y="607"/>
                </a:lnTo>
                <a:lnTo>
                  <a:pt x="1304" y="604"/>
                </a:lnTo>
                <a:lnTo>
                  <a:pt x="1305" y="603"/>
                </a:lnTo>
                <a:lnTo>
                  <a:pt x="1307" y="604"/>
                </a:lnTo>
                <a:lnTo>
                  <a:pt x="1308" y="606"/>
                </a:lnTo>
                <a:lnTo>
                  <a:pt x="1308" y="606"/>
                </a:lnTo>
                <a:close/>
                <a:moveTo>
                  <a:pt x="1279" y="625"/>
                </a:moveTo>
                <a:lnTo>
                  <a:pt x="1208" y="720"/>
                </a:lnTo>
                <a:lnTo>
                  <a:pt x="1208" y="720"/>
                </a:lnTo>
                <a:lnTo>
                  <a:pt x="1206" y="714"/>
                </a:lnTo>
                <a:lnTo>
                  <a:pt x="1204" y="708"/>
                </a:lnTo>
                <a:lnTo>
                  <a:pt x="1206" y="703"/>
                </a:lnTo>
                <a:lnTo>
                  <a:pt x="1208" y="697"/>
                </a:lnTo>
                <a:lnTo>
                  <a:pt x="1277" y="621"/>
                </a:lnTo>
                <a:lnTo>
                  <a:pt x="1277" y="621"/>
                </a:lnTo>
                <a:lnTo>
                  <a:pt x="1279" y="625"/>
                </a:lnTo>
                <a:lnTo>
                  <a:pt x="1279" y="625"/>
                </a:lnTo>
                <a:close/>
                <a:moveTo>
                  <a:pt x="1262" y="573"/>
                </a:moveTo>
                <a:lnTo>
                  <a:pt x="1262" y="573"/>
                </a:lnTo>
                <a:lnTo>
                  <a:pt x="1270" y="562"/>
                </a:lnTo>
                <a:lnTo>
                  <a:pt x="1275" y="557"/>
                </a:lnTo>
                <a:lnTo>
                  <a:pt x="1280" y="551"/>
                </a:lnTo>
                <a:lnTo>
                  <a:pt x="1280" y="551"/>
                </a:lnTo>
                <a:lnTo>
                  <a:pt x="1279" y="554"/>
                </a:lnTo>
                <a:lnTo>
                  <a:pt x="1279" y="554"/>
                </a:lnTo>
                <a:lnTo>
                  <a:pt x="1276" y="561"/>
                </a:lnTo>
                <a:lnTo>
                  <a:pt x="1273" y="565"/>
                </a:lnTo>
                <a:lnTo>
                  <a:pt x="1269" y="569"/>
                </a:lnTo>
                <a:lnTo>
                  <a:pt x="1262" y="573"/>
                </a:lnTo>
                <a:lnTo>
                  <a:pt x="1262" y="573"/>
                </a:lnTo>
                <a:close/>
                <a:moveTo>
                  <a:pt x="1214" y="655"/>
                </a:moveTo>
                <a:lnTo>
                  <a:pt x="1260" y="599"/>
                </a:lnTo>
                <a:lnTo>
                  <a:pt x="1204" y="686"/>
                </a:lnTo>
                <a:lnTo>
                  <a:pt x="1204" y="686"/>
                </a:lnTo>
                <a:lnTo>
                  <a:pt x="1201" y="682"/>
                </a:lnTo>
                <a:lnTo>
                  <a:pt x="1201" y="677"/>
                </a:lnTo>
                <a:lnTo>
                  <a:pt x="1203" y="673"/>
                </a:lnTo>
                <a:lnTo>
                  <a:pt x="1204" y="669"/>
                </a:lnTo>
                <a:lnTo>
                  <a:pt x="1208" y="661"/>
                </a:lnTo>
                <a:lnTo>
                  <a:pt x="1214" y="655"/>
                </a:lnTo>
                <a:lnTo>
                  <a:pt x="1214" y="655"/>
                </a:lnTo>
                <a:close/>
                <a:moveTo>
                  <a:pt x="1187" y="690"/>
                </a:moveTo>
                <a:lnTo>
                  <a:pt x="1187" y="690"/>
                </a:lnTo>
                <a:lnTo>
                  <a:pt x="1189" y="687"/>
                </a:lnTo>
                <a:lnTo>
                  <a:pt x="1190" y="686"/>
                </a:lnTo>
                <a:lnTo>
                  <a:pt x="1192" y="692"/>
                </a:lnTo>
                <a:lnTo>
                  <a:pt x="1192" y="701"/>
                </a:lnTo>
                <a:lnTo>
                  <a:pt x="1192" y="706"/>
                </a:lnTo>
                <a:lnTo>
                  <a:pt x="1189" y="708"/>
                </a:lnTo>
                <a:lnTo>
                  <a:pt x="1189" y="708"/>
                </a:lnTo>
                <a:lnTo>
                  <a:pt x="1187" y="704"/>
                </a:lnTo>
                <a:lnTo>
                  <a:pt x="1187" y="699"/>
                </a:lnTo>
                <a:lnTo>
                  <a:pt x="1187" y="690"/>
                </a:lnTo>
                <a:lnTo>
                  <a:pt x="1187" y="690"/>
                </a:lnTo>
                <a:close/>
                <a:moveTo>
                  <a:pt x="1190" y="725"/>
                </a:moveTo>
                <a:lnTo>
                  <a:pt x="1190" y="725"/>
                </a:lnTo>
                <a:lnTo>
                  <a:pt x="1193" y="722"/>
                </a:lnTo>
                <a:lnTo>
                  <a:pt x="1194" y="721"/>
                </a:lnTo>
                <a:lnTo>
                  <a:pt x="1194" y="721"/>
                </a:lnTo>
                <a:lnTo>
                  <a:pt x="1197" y="732"/>
                </a:lnTo>
                <a:lnTo>
                  <a:pt x="1196" y="738"/>
                </a:lnTo>
                <a:lnTo>
                  <a:pt x="1194" y="741"/>
                </a:lnTo>
                <a:lnTo>
                  <a:pt x="1192" y="744"/>
                </a:lnTo>
                <a:lnTo>
                  <a:pt x="1192" y="744"/>
                </a:lnTo>
                <a:lnTo>
                  <a:pt x="1190" y="739"/>
                </a:lnTo>
                <a:lnTo>
                  <a:pt x="1189" y="734"/>
                </a:lnTo>
                <a:lnTo>
                  <a:pt x="1190" y="729"/>
                </a:lnTo>
                <a:lnTo>
                  <a:pt x="1190" y="725"/>
                </a:lnTo>
                <a:lnTo>
                  <a:pt x="1190" y="725"/>
                </a:lnTo>
                <a:close/>
                <a:moveTo>
                  <a:pt x="1208" y="812"/>
                </a:moveTo>
                <a:lnTo>
                  <a:pt x="1208" y="812"/>
                </a:lnTo>
                <a:lnTo>
                  <a:pt x="1207" y="815"/>
                </a:lnTo>
                <a:lnTo>
                  <a:pt x="1207" y="815"/>
                </a:lnTo>
                <a:lnTo>
                  <a:pt x="1206" y="815"/>
                </a:lnTo>
                <a:lnTo>
                  <a:pt x="1204" y="814"/>
                </a:lnTo>
                <a:lnTo>
                  <a:pt x="1201" y="810"/>
                </a:lnTo>
                <a:lnTo>
                  <a:pt x="1201" y="805"/>
                </a:lnTo>
                <a:lnTo>
                  <a:pt x="1201" y="805"/>
                </a:lnTo>
                <a:lnTo>
                  <a:pt x="1201" y="800"/>
                </a:lnTo>
                <a:lnTo>
                  <a:pt x="1200" y="794"/>
                </a:lnTo>
                <a:lnTo>
                  <a:pt x="1196" y="784"/>
                </a:lnTo>
                <a:lnTo>
                  <a:pt x="1192" y="774"/>
                </a:lnTo>
                <a:lnTo>
                  <a:pt x="1192" y="769"/>
                </a:lnTo>
                <a:lnTo>
                  <a:pt x="1192" y="762"/>
                </a:lnTo>
                <a:lnTo>
                  <a:pt x="1192" y="762"/>
                </a:lnTo>
                <a:lnTo>
                  <a:pt x="1192" y="758"/>
                </a:lnTo>
                <a:lnTo>
                  <a:pt x="1193" y="755"/>
                </a:lnTo>
                <a:lnTo>
                  <a:pt x="1196" y="755"/>
                </a:lnTo>
                <a:lnTo>
                  <a:pt x="1197" y="756"/>
                </a:lnTo>
                <a:lnTo>
                  <a:pt x="1199" y="762"/>
                </a:lnTo>
                <a:lnTo>
                  <a:pt x="1200" y="765"/>
                </a:lnTo>
                <a:lnTo>
                  <a:pt x="1200" y="765"/>
                </a:lnTo>
                <a:lnTo>
                  <a:pt x="1199" y="772"/>
                </a:lnTo>
                <a:lnTo>
                  <a:pt x="1199" y="779"/>
                </a:lnTo>
                <a:lnTo>
                  <a:pt x="1200" y="784"/>
                </a:lnTo>
                <a:lnTo>
                  <a:pt x="1203" y="790"/>
                </a:lnTo>
                <a:lnTo>
                  <a:pt x="1208" y="801"/>
                </a:lnTo>
                <a:lnTo>
                  <a:pt x="1210" y="807"/>
                </a:lnTo>
                <a:lnTo>
                  <a:pt x="1208" y="812"/>
                </a:lnTo>
                <a:lnTo>
                  <a:pt x="1208" y="812"/>
                </a:lnTo>
                <a:close/>
                <a:moveTo>
                  <a:pt x="1208" y="741"/>
                </a:moveTo>
                <a:lnTo>
                  <a:pt x="1208" y="741"/>
                </a:lnTo>
                <a:lnTo>
                  <a:pt x="1231" y="710"/>
                </a:lnTo>
                <a:lnTo>
                  <a:pt x="1253" y="679"/>
                </a:lnTo>
                <a:lnTo>
                  <a:pt x="1266" y="663"/>
                </a:lnTo>
                <a:lnTo>
                  <a:pt x="1279" y="648"/>
                </a:lnTo>
                <a:lnTo>
                  <a:pt x="1293" y="634"/>
                </a:lnTo>
                <a:lnTo>
                  <a:pt x="1308" y="621"/>
                </a:lnTo>
                <a:lnTo>
                  <a:pt x="1308" y="621"/>
                </a:lnTo>
                <a:lnTo>
                  <a:pt x="1310" y="623"/>
                </a:lnTo>
                <a:lnTo>
                  <a:pt x="1310" y="625"/>
                </a:lnTo>
                <a:lnTo>
                  <a:pt x="1308" y="630"/>
                </a:lnTo>
                <a:lnTo>
                  <a:pt x="1307" y="631"/>
                </a:lnTo>
                <a:lnTo>
                  <a:pt x="1305" y="631"/>
                </a:lnTo>
                <a:lnTo>
                  <a:pt x="1304" y="631"/>
                </a:lnTo>
                <a:lnTo>
                  <a:pt x="1303" y="628"/>
                </a:lnTo>
                <a:lnTo>
                  <a:pt x="1303" y="628"/>
                </a:lnTo>
                <a:lnTo>
                  <a:pt x="1280" y="662"/>
                </a:lnTo>
                <a:lnTo>
                  <a:pt x="1258" y="693"/>
                </a:lnTo>
                <a:lnTo>
                  <a:pt x="1234" y="725"/>
                </a:lnTo>
                <a:lnTo>
                  <a:pt x="1211" y="759"/>
                </a:lnTo>
                <a:lnTo>
                  <a:pt x="1211" y="759"/>
                </a:lnTo>
                <a:lnTo>
                  <a:pt x="1208" y="756"/>
                </a:lnTo>
                <a:lnTo>
                  <a:pt x="1207" y="751"/>
                </a:lnTo>
                <a:lnTo>
                  <a:pt x="1207" y="746"/>
                </a:lnTo>
                <a:lnTo>
                  <a:pt x="1208" y="741"/>
                </a:lnTo>
                <a:lnTo>
                  <a:pt x="1208" y="741"/>
                </a:lnTo>
                <a:close/>
                <a:moveTo>
                  <a:pt x="1223" y="758"/>
                </a:moveTo>
                <a:lnTo>
                  <a:pt x="1223" y="758"/>
                </a:lnTo>
                <a:lnTo>
                  <a:pt x="1245" y="725"/>
                </a:lnTo>
                <a:lnTo>
                  <a:pt x="1267" y="692"/>
                </a:lnTo>
                <a:lnTo>
                  <a:pt x="1291" y="658"/>
                </a:lnTo>
                <a:lnTo>
                  <a:pt x="1304" y="642"/>
                </a:lnTo>
                <a:lnTo>
                  <a:pt x="1318" y="627"/>
                </a:lnTo>
                <a:lnTo>
                  <a:pt x="1318" y="627"/>
                </a:lnTo>
                <a:lnTo>
                  <a:pt x="1319" y="625"/>
                </a:lnTo>
                <a:lnTo>
                  <a:pt x="1321" y="627"/>
                </a:lnTo>
                <a:lnTo>
                  <a:pt x="1322" y="631"/>
                </a:lnTo>
                <a:lnTo>
                  <a:pt x="1322" y="637"/>
                </a:lnTo>
                <a:lnTo>
                  <a:pt x="1321" y="641"/>
                </a:lnTo>
                <a:lnTo>
                  <a:pt x="1321" y="641"/>
                </a:lnTo>
                <a:lnTo>
                  <a:pt x="1272" y="720"/>
                </a:lnTo>
                <a:lnTo>
                  <a:pt x="1246" y="759"/>
                </a:lnTo>
                <a:lnTo>
                  <a:pt x="1220" y="796"/>
                </a:lnTo>
                <a:lnTo>
                  <a:pt x="1220" y="796"/>
                </a:lnTo>
                <a:lnTo>
                  <a:pt x="1215" y="787"/>
                </a:lnTo>
                <a:lnTo>
                  <a:pt x="1215" y="777"/>
                </a:lnTo>
                <a:lnTo>
                  <a:pt x="1217" y="767"/>
                </a:lnTo>
                <a:lnTo>
                  <a:pt x="1223" y="758"/>
                </a:lnTo>
                <a:lnTo>
                  <a:pt x="1223" y="758"/>
                </a:lnTo>
                <a:close/>
                <a:moveTo>
                  <a:pt x="1329" y="648"/>
                </a:moveTo>
                <a:lnTo>
                  <a:pt x="1329" y="648"/>
                </a:lnTo>
                <a:lnTo>
                  <a:pt x="1334" y="649"/>
                </a:lnTo>
                <a:lnTo>
                  <a:pt x="1339" y="648"/>
                </a:lnTo>
                <a:lnTo>
                  <a:pt x="1348" y="644"/>
                </a:lnTo>
                <a:lnTo>
                  <a:pt x="1366" y="632"/>
                </a:lnTo>
                <a:lnTo>
                  <a:pt x="1366" y="632"/>
                </a:lnTo>
                <a:lnTo>
                  <a:pt x="1343" y="662"/>
                </a:lnTo>
                <a:lnTo>
                  <a:pt x="1321" y="694"/>
                </a:lnTo>
                <a:lnTo>
                  <a:pt x="1300" y="727"/>
                </a:lnTo>
                <a:lnTo>
                  <a:pt x="1282" y="759"/>
                </a:lnTo>
                <a:lnTo>
                  <a:pt x="1282" y="759"/>
                </a:lnTo>
                <a:lnTo>
                  <a:pt x="1304" y="701"/>
                </a:lnTo>
                <a:lnTo>
                  <a:pt x="1317" y="673"/>
                </a:lnTo>
                <a:lnTo>
                  <a:pt x="1329" y="648"/>
                </a:lnTo>
                <a:lnTo>
                  <a:pt x="1329" y="648"/>
                </a:lnTo>
                <a:close/>
                <a:moveTo>
                  <a:pt x="1234" y="803"/>
                </a:moveTo>
                <a:lnTo>
                  <a:pt x="1234" y="803"/>
                </a:lnTo>
                <a:lnTo>
                  <a:pt x="1258" y="766"/>
                </a:lnTo>
                <a:lnTo>
                  <a:pt x="1269" y="748"/>
                </a:lnTo>
                <a:lnTo>
                  <a:pt x="1280" y="729"/>
                </a:lnTo>
                <a:lnTo>
                  <a:pt x="1280" y="729"/>
                </a:lnTo>
                <a:lnTo>
                  <a:pt x="1282" y="731"/>
                </a:lnTo>
                <a:lnTo>
                  <a:pt x="1282" y="732"/>
                </a:lnTo>
                <a:lnTo>
                  <a:pt x="1282" y="732"/>
                </a:lnTo>
                <a:lnTo>
                  <a:pt x="1282" y="732"/>
                </a:lnTo>
                <a:lnTo>
                  <a:pt x="1272" y="752"/>
                </a:lnTo>
                <a:lnTo>
                  <a:pt x="1260" y="772"/>
                </a:lnTo>
                <a:lnTo>
                  <a:pt x="1255" y="780"/>
                </a:lnTo>
                <a:lnTo>
                  <a:pt x="1248" y="790"/>
                </a:lnTo>
                <a:lnTo>
                  <a:pt x="1241" y="797"/>
                </a:lnTo>
                <a:lnTo>
                  <a:pt x="1234" y="803"/>
                </a:lnTo>
                <a:lnTo>
                  <a:pt x="1234" y="803"/>
                </a:lnTo>
                <a:close/>
                <a:moveTo>
                  <a:pt x="1279" y="772"/>
                </a:moveTo>
                <a:lnTo>
                  <a:pt x="1279" y="772"/>
                </a:lnTo>
                <a:lnTo>
                  <a:pt x="1321" y="708"/>
                </a:lnTo>
                <a:lnTo>
                  <a:pt x="1342" y="676"/>
                </a:lnTo>
                <a:lnTo>
                  <a:pt x="1366" y="647"/>
                </a:lnTo>
                <a:lnTo>
                  <a:pt x="1366" y="647"/>
                </a:lnTo>
                <a:lnTo>
                  <a:pt x="1367" y="652"/>
                </a:lnTo>
                <a:lnTo>
                  <a:pt x="1367" y="655"/>
                </a:lnTo>
                <a:lnTo>
                  <a:pt x="1367" y="656"/>
                </a:lnTo>
                <a:lnTo>
                  <a:pt x="1367" y="656"/>
                </a:lnTo>
                <a:lnTo>
                  <a:pt x="1353" y="675"/>
                </a:lnTo>
                <a:lnTo>
                  <a:pt x="1339" y="696"/>
                </a:lnTo>
                <a:lnTo>
                  <a:pt x="1312" y="742"/>
                </a:lnTo>
                <a:lnTo>
                  <a:pt x="1312" y="742"/>
                </a:lnTo>
                <a:lnTo>
                  <a:pt x="1308" y="752"/>
                </a:lnTo>
                <a:lnTo>
                  <a:pt x="1305" y="756"/>
                </a:lnTo>
                <a:lnTo>
                  <a:pt x="1301" y="762"/>
                </a:lnTo>
                <a:lnTo>
                  <a:pt x="1297" y="766"/>
                </a:lnTo>
                <a:lnTo>
                  <a:pt x="1291" y="769"/>
                </a:lnTo>
                <a:lnTo>
                  <a:pt x="1286" y="772"/>
                </a:lnTo>
                <a:lnTo>
                  <a:pt x="1279" y="772"/>
                </a:lnTo>
                <a:lnTo>
                  <a:pt x="1279" y="772"/>
                </a:lnTo>
                <a:close/>
                <a:moveTo>
                  <a:pt x="1353" y="687"/>
                </a:moveTo>
                <a:lnTo>
                  <a:pt x="1353" y="687"/>
                </a:lnTo>
                <a:lnTo>
                  <a:pt x="1352" y="696"/>
                </a:lnTo>
                <a:lnTo>
                  <a:pt x="1349" y="703"/>
                </a:lnTo>
                <a:lnTo>
                  <a:pt x="1341" y="715"/>
                </a:lnTo>
                <a:lnTo>
                  <a:pt x="1341" y="715"/>
                </a:lnTo>
                <a:lnTo>
                  <a:pt x="1341" y="708"/>
                </a:lnTo>
                <a:lnTo>
                  <a:pt x="1345" y="700"/>
                </a:lnTo>
                <a:lnTo>
                  <a:pt x="1349" y="694"/>
                </a:lnTo>
                <a:lnTo>
                  <a:pt x="1353" y="687"/>
                </a:lnTo>
                <a:lnTo>
                  <a:pt x="1353" y="687"/>
                </a:lnTo>
                <a:close/>
                <a:moveTo>
                  <a:pt x="1332" y="744"/>
                </a:moveTo>
                <a:lnTo>
                  <a:pt x="1332" y="744"/>
                </a:lnTo>
                <a:lnTo>
                  <a:pt x="1353" y="707"/>
                </a:lnTo>
                <a:lnTo>
                  <a:pt x="1376" y="670"/>
                </a:lnTo>
                <a:lnTo>
                  <a:pt x="1423" y="599"/>
                </a:lnTo>
                <a:lnTo>
                  <a:pt x="1423" y="599"/>
                </a:lnTo>
                <a:lnTo>
                  <a:pt x="1425" y="603"/>
                </a:lnTo>
                <a:lnTo>
                  <a:pt x="1423" y="609"/>
                </a:lnTo>
                <a:lnTo>
                  <a:pt x="1422" y="611"/>
                </a:lnTo>
                <a:lnTo>
                  <a:pt x="1419" y="616"/>
                </a:lnTo>
                <a:lnTo>
                  <a:pt x="1415" y="623"/>
                </a:lnTo>
                <a:lnTo>
                  <a:pt x="1412" y="627"/>
                </a:lnTo>
                <a:lnTo>
                  <a:pt x="1411" y="631"/>
                </a:lnTo>
                <a:lnTo>
                  <a:pt x="1412" y="634"/>
                </a:lnTo>
                <a:lnTo>
                  <a:pt x="1412" y="634"/>
                </a:lnTo>
                <a:lnTo>
                  <a:pt x="1409" y="638"/>
                </a:lnTo>
                <a:lnTo>
                  <a:pt x="1408" y="642"/>
                </a:lnTo>
                <a:lnTo>
                  <a:pt x="1407" y="647"/>
                </a:lnTo>
                <a:lnTo>
                  <a:pt x="1405" y="651"/>
                </a:lnTo>
                <a:lnTo>
                  <a:pt x="1405" y="651"/>
                </a:lnTo>
                <a:lnTo>
                  <a:pt x="1405" y="652"/>
                </a:lnTo>
                <a:lnTo>
                  <a:pt x="1405" y="652"/>
                </a:lnTo>
                <a:lnTo>
                  <a:pt x="1405" y="652"/>
                </a:lnTo>
                <a:lnTo>
                  <a:pt x="1397" y="663"/>
                </a:lnTo>
                <a:lnTo>
                  <a:pt x="1388" y="676"/>
                </a:lnTo>
                <a:lnTo>
                  <a:pt x="1373" y="701"/>
                </a:lnTo>
                <a:lnTo>
                  <a:pt x="1364" y="714"/>
                </a:lnTo>
                <a:lnTo>
                  <a:pt x="1355" y="725"/>
                </a:lnTo>
                <a:lnTo>
                  <a:pt x="1345" y="735"/>
                </a:lnTo>
                <a:lnTo>
                  <a:pt x="1332" y="744"/>
                </a:lnTo>
                <a:lnTo>
                  <a:pt x="1332" y="744"/>
                </a:lnTo>
                <a:close/>
                <a:moveTo>
                  <a:pt x="1369" y="666"/>
                </a:moveTo>
                <a:lnTo>
                  <a:pt x="1369" y="666"/>
                </a:lnTo>
                <a:lnTo>
                  <a:pt x="1370" y="663"/>
                </a:lnTo>
                <a:lnTo>
                  <a:pt x="1371" y="659"/>
                </a:lnTo>
                <a:lnTo>
                  <a:pt x="1374" y="655"/>
                </a:lnTo>
                <a:lnTo>
                  <a:pt x="1376" y="651"/>
                </a:lnTo>
                <a:lnTo>
                  <a:pt x="1376" y="651"/>
                </a:lnTo>
                <a:lnTo>
                  <a:pt x="1378" y="637"/>
                </a:lnTo>
                <a:lnTo>
                  <a:pt x="1380" y="630"/>
                </a:lnTo>
                <a:lnTo>
                  <a:pt x="1384" y="624"/>
                </a:lnTo>
                <a:lnTo>
                  <a:pt x="1387" y="618"/>
                </a:lnTo>
                <a:lnTo>
                  <a:pt x="1393" y="614"/>
                </a:lnTo>
                <a:lnTo>
                  <a:pt x="1400" y="611"/>
                </a:lnTo>
                <a:lnTo>
                  <a:pt x="1407" y="610"/>
                </a:lnTo>
                <a:lnTo>
                  <a:pt x="1369" y="666"/>
                </a:lnTo>
                <a:close/>
                <a:moveTo>
                  <a:pt x="1460" y="571"/>
                </a:moveTo>
                <a:lnTo>
                  <a:pt x="1460" y="571"/>
                </a:lnTo>
                <a:lnTo>
                  <a:pt x="1461" y="569"/>
                </a:lnTo>
                <a:lnTo>
                  <a:pt x="1464" y="569"/>
                </a:lnTo>
                <a:lnTo>
                  <a:pt x="1464" y="569"/>
                </a:lnTo>
                <a:lnTo>
                  <a:pt x="1454" y="586"/>
                </a:lnTo>
                <a:lnTo>
                  <a:pt x="1443" y="603"/>
                </a:lnTo>
                <a:lnTo>
                  <a:pt x="1421" y="634"/>
                </a:lnTo>
                <a:lnTo>
                  <a:pt x="1421" y="634"/>
                </a:lnTo>
                <a:lnTo>
                  <a:pt x="1426" y="614"/>
                </a:lnTo>
                <a:lnTo>
                  <a:pt x="1429" y="604"/>
                </a:lnTo>
                <a:lnTo>
                  <a:pt x="1433" y="596"/>
                </a:lnTo>
                <a:lnTo>
                  <a:pt x="1439" y="588"/>
                </a:lnTo>
                <a:lnTo>
                  <a:pt x="1445" y="581"/>
                </a:lnTo>
                <a:lnTo>
                  <a:pt x="1452" y="575"/>
                </a:lnTo>
                <a:lnTo>
                  <a:pt x="1460" y="571"/>
                </a:lnTo>
                <a:lnTo>
                  <a:pt x="1460" y="571"/>
                </a:lnTo>
                <a:close/>
                <a:moveTo>
                  <a:pt x="1383" y="707"/>
                </a:moveTo>
                <a:lnTo>
                  <a:pt x="1463" y="586"/>
                </a:lnTo>
                <a:lnTo>
                  <a:pt x="1467" y="593"/>
                </a:lnTo>
                <a:lnTo>
                  <a:pt x="1467" y="593"/>
                </a:lnTo>
                <a:lnTo>
                  <a:pt x="1440" y="637"/>
                </a:lnTo>
                <a:lnTo>
                  <a:pt x="1428" y="659"/>
                </a:lnTo>
                <a:lnTo>
                  <a:pt x="1416" y="683"/>
                </a:lnTo>
                <a:lnTo>
                  <a:pt x="1416" y="683"/>
                </a:lnTo>
                <a:lnTo>
                  <a:pt x="1411" y="689"/>
                </a:lnTo>
                <a:lnTo>
                  <a:pt x="1401" y="697"/>
                </a:lnTo>
                <a:lnTo>
                  <a:pt x="1390" y="704"/>
                </a:lnTo>
                <a:lnTo>
                  <a:pt x="1386" y="707"/>
                </a:lnTo>
                <a:lnTo>
                  <a:pt x="1383" y="707"/>
                </a:lnTo>
                <a:lnTo>
                  <a:pt x="1383" y="707"/>
                </a:lnTo>
                <a:close/>
                <a:moveTo>
                  <a:pt x="1539" y="523"/>
                </a:moveTo>
                <a:lnTo>
                  <a:pt x="1539" y="523"/>
                </a:lnTo>
                <a:lnTo>
                  <a:pt x="1529" y="541"/>
                </a:lnTo>
                <a:lnTo>
                  <a:pt x="1519" y="559"/>
                </a:lnTo>
                <a:lnTo>
                  <a:pt x="1519" y="559"/>
                </a:lnTo>
                <a:lnTo>
                  <a:pt x="1501" y="595"/>
                </a:lnTo>
                <a:lnTo>
                  <a:pt x="1491" y="613"/>
                </a:lnTo>
                <a:lnTo>
                  <a:pt x="1481" y="630"/>
                </a:lnTo>
                <a:lnTo>
                  <a:pt x="1470" y="647"/>
                </a:lnTo>
                <a:lnTo>
                  <a:pt x="1457" y="662"/>
                </a:lnTo>
                <a:lnTo>
                  <a:pt x="1449" y="668"/>
                </a:lnTo>
                <a:lnTo>
                  <a:pt x="1442" y="673"/>
                </a:lnTo>
                <a:lnTo>
                  <a:pt x="1433" y="679"/>
                </a:lnTo>
                <a:lnTo>
                  <a:pt x="1423" y="683"/>
                </a:lnTo>
                <a:lnTo>
                  <a:pt x="1423" y="683"/>
                </a:lnTo>
                <a:lnTo>
                  <a:pt x="1436" y="661"/>
                </a:lnTo>
                <a:lnTo>
                  <a:pt x="1450" y="640"/>
                </a:lnTo>
                <a:lnTo>
                  <a:pt x="1480" y="599"/>
                </a:lnTo>
                <a:lnTo>
                  <a:pt x="1509" y="561"/>
                </a:lnTo>
                <a:lnTo>
                  <a:pt x="1539" y="523"/>
                </a:lnTo>
                <a:lnTo>
                  <a:pt x="1539" y="523"/>
                </a:lnTo>
                <a:close/>
                <a:moveTo>
                  <a:pt x="1473" y="569"/>
                </a:moveTo>
                <a:lnTo>
                  <a:pt x="1473" y="569"/>
                </a:lnTo>
                <a:lnTo>
                  <a:pt x="1477" y="566"/>
                </a:lnTo>
                <a:lnTo>
                  <a:pt x="1480" y="562"/>
                </a:lnTo>
                <a:lnTo>
                  <a:pt x="1482" y="558"/>
                </a:lnTo>
                <a:lnTo>
                  <a:pt x="1484" y="558"/>
                </a:lnTo>
                <a:lnTo>
                  <a:pt x="1487" y="558"/>
                </a:lnTo>
                <a:lnTo>
                  <a:pt x="1487" y="558"/>
                </a:lnTo>
                <a:lnTo>
                  <a:pt x="1482" y="564"/>
                </a:lnTo>
                <a:lnTo>
                  <a:pt x="1481" y="566"/>
                </a:lnTo>
                <a:lnTo>
                  <a:pt x="1482" y="571"/>
                </a:lnTo>
                <a:lnTo>
                  <a:pt x="1482" y="571"/>
                </a:lnTo>
                <a:lnTo>
                  <a:pt x="1484" y="565"/>
                </a:lnTo>
                <a:lnTo>
                  <a:pt x="1487" y="559"/>
                </a:lnTo>
                <a:lnTo>
                  <a:pt x="1494" y="550"/>
                </a:lnTo>
                <a:lnTo>
                  <a:pt x="1504" y="543"/>
                </a:lnTo>
                <a:lnTo>
                  <a:pt x="1515" y="538"/>
                </a:lnTo>
                <a:lnTo>
                  <a:pt x="1515" y="538"/>
                </a:lnTo>
                <a:lnTo>
                  <a:pt x="1506" y="551"/>
                </a:lnTo>
                <a:lnTo>
                  <a:pt x="1497" y="566"/>
                </a:lnTo>
                <a:lnTo>
                  <a:pt x="1484" y="582"/>
                </a:lnTo>
                <a:lnTo>
                  <a:pt x="1473" y="595"/>
                </a:lnTo>
                <a:lnTo>
                  <a:pt x="1473" y="595"/>
                </a:lnTo>
                <a:lnTo>
                  <a:pt x="1473" y="593"/>
                </a:lnTo>
                <a:lnTo>
                  <a:pt x="1471" y="593"/>
                </a:lnTo>
                <a:lnTo>
                  <a:pt x="1471" y="593"/>
                </a:lnTo>
                <a:lnTo>
                  <a:pt x="1474" y="586"/>
                </a:lnTo>
                <a:lnTo>
                  <a:pt x="1480" y="578"/>
                </a:lnTo>
                <a:lnTo>
                  <a:pt x="1481" y="573"/>
                </a:lnTo>
                <a:lnTo>
                  <a:pt x="1480" y="571"/>
                </a:lnTo>
                <a:lnTo>
                  <a:pt x="1478" y="569"/>
                </a:lnTo>
                <a:lnTo>
                  <a:pt x="1473" y="569"/>
                </a:lnTo>
                <a:lnTo>
                  <a:pt x="1473" y="569"/>
                </a:lnTo>
                <a:close/>
                <a:moveTo>
                  <a:pt x="1578" y="492"/>
                </a:moveTo>
                <a:lnTo>
                  <a:pt x="1522" y="569"/>
                </a:lnTo>
                <a:lnTo>
                  <a:pt x="1522" y="569"/>
                </a:lnTo>
                <a:lnTo>
                  <a:pt x="1527" y="558"/>
                </a:lnTo>
                <a:lnTo>
                  <a:pt x="1533" y="547"/>
                </a:lnTo>
                <a:lnTo>
                  <a:pt x="1546" y="526"/>
                </a:lnTo>
                <a:lnTo>
                  <a:pt x="1551" y="514"/>
                </a:lnTo>
                <a:lnTo>
                  <a:pt x="1560" y="506"/>
                </a:lnTo>
                <a:lnTo>
                  <a:pt x="1568" y="498"/>
                </a:lnTo>
                <a:lnTo>
                  <a:pt x="1578" y="492"/>
                </a:lnTo>
                <a:lnTo>
                  <a:pt x="1578" y="492"/>
                </a:lnTo>
                <a:close/>
                <a:moveTo>
                  <a:pt x="1438" y="690"/>
                </a:moveTo>
                <a:lnTo>
                  <a:pt x="1532" y="628"/>
                </a:lnTo>
                <a:lnTo>
                  <a:pt x="1532" y="628"/>
                </a:lnTo>
                <a:lnTo>
                  <a:pt x="1509" y="644"/>
                </a:lnTo>
                <a:lnTo>
                  <a:pt x="1485" y="661"/>
                </a:lnTo>
                <a:lnTo>
                  <a:pt x="1438" y="690"/>
                </a:lnTo>
                <a:lnTo>
                  <a:pt x="1438" y="690"/>
                </a:lnTo>
                <a:close/>
                <a:moveTo>
                  <a:pt x="1487" y="641"/>
                </a:moveTo>
                <a:lnTo>
                  <a:pt x="1487" y="641"/>
                </a:lnTo>
                <a:lnTo>
                  <a:pt x="1495" y="630"/>
                </a:lnTo>
                <a:lnTo>
                  <a:pt x="1502" y="617"/>
                </a:lnTo>
                <a:lnTo>
                  <a:pt x="1508" y="603"/>
                </a:lnTo>
                <a:lnTo>
                  <a:pt x="1512" y="588"/>
                </a:lnTo>
                <a:lnTo>
                  <a:pt x="1515" y="600"/>
                </a:lnTo>
                <a:lnTo>
                  <a:pt x="1515" y="600"/>
                </a:lnTo>
                <a:lnTo>
                  <a:pt x="1523" y="583"/>
                </a:lnTo>
                <a:lnTo>
                  <a:pt x="1533" y="566"/>
                </a:lnTo>
                <a:lnTo>
                  <a:pt x="1554" y="534"/>
                </a:lnTo>
                <a:lnTo>
                  <a:pt x="1577" y="503"/>
                </a:lnTo>
                <a:lnTo>
                  <a:pt x="1602" y="472"/>
                </a:lnTo>
                <a:lnTo>
                  <a:pt x="1602" y="472"/>
                </a:lnTo>
                <a:lnTo>
                  <a:pt x="1602" y="481"/>
                </a:lnTo>
                <a:lnTo>
                  <a:pt x="1599" y="486"/>
                </a:lnTo>
                <a:lnTo>
                  <a:pt x="1593" y="496"/>
                </a:lnTo>
                <a:lnTo>
                  <a:pt x="1591" y="502"/>
                </a:lnTo>
                <a:lnTo>
                  <a:pt x="1589" y="506"/>
                </a:lnTo>
                <a:lnTo>
                  <a:pt x="1591" y="512"/>
                </a:lnTo>
                <a:lnTo>
                  <a:pt x="1593" y="519"/>
                </a:lnTo>
                <a:lnTo>
                  <a:pt x="1593" y="519"/>
                </a:lnTo>
                <a:lnTo>
                  <a:pt x="1601" y="496"/>
                </a:lnTo>
                <a:lnTo>
                  <a:pt x="1605" y="485"/>
                </a:lnTo>
                <a:lnTo>
                  <a:pt x="1609" y="477"/>
                </a:lnTo>
                <a:lnTo>
                  <a:pt x="1616" y="468"/>
                </a:lnTo>
                <a:lnTo>
                  <a:pt x="1623" y="461"/>
                </a:lnTo>
                <a:lnTo>
                  <a:pt x="1631" y="455"/>
                </a:lnTo>
                <a:lnTo>
                  <a:pt x="1641" y="453"/>
                </a:lnTo>
                <a:lnTo>
                  <a:pt x="1641" y="453"/>
                </a:lnTo>
                <a:lnTo>
                  <a:pt x="1644" y="451"/>
                </a:lnTo>
                <a:lnTo>
                  <a:pt x="1645" y="450"/>
                </a:lnTo>
                <a:lnTo>
                  <a:pt x="1647" y="448"/>
                </a:lnTo>
                <a:lnTo>
                  <a:pt x="1650" y="448"/>
                </a:lnTo>
                <a:lnTo>
                  <a:pt x="1585" y="533"/>
                </a:lnTo>
                <a:lnTo>
                  <a:pt x="1582" y="530"/>
                </a:lnTo>
                <a:lnTo>
                  <a:pt x="1582" y="530"/>
                </a:lnTo>
                <a:lnTo>
                  <a:pt x="1568" y="547"/>
                </a:lnTo>
                <a:lnTo>
                  <a:pt x="1554" y="568"/>
                </a:lnTo>
                <a:lnTo>
                  <a:pt x="1542" y="590"/>
                </a:lnTo>
                <a:lnTo>
                  <a:pt x="1533" y="611"/>
                </a:lnTo>
                <a:lnTo>
                  <a:pt x="1533" y="611"/>
                </a:lnTo>
                <a:lnTo>
                  <a:pt x="1530" y="616"/>
                </a:lnTo>
                <a:lnTo>
                  <a:pt x="1526" y="620"/>
                </a:lnTo>
                <a:lnTo>
                  <a:pt x="1515" y="628"/>
                </a:lnTo>
                <a:lnTo>
                  <a:pt x="1487" y="641"/>
                </a:lnTo>
                <a:lnTo>
                  <a:pt x="1487" y="641"/>
                </a:lnTo>
                <a:close/>
                <a:moveTo>
                  <a:pt x="1557" y="597"/>
                </a:moveTo>
                <a:lnTo>
                  <a:pt x="1577" y="555"/>
                </a:lnTo>
                <a:lnTo>
                  <a:pt x="1577" y="555"/>
                </a:lnTo>
                <a:lnTo>
                  <a:pt x="1577" y="551"/>
                </a:lnTo>
                <a:lnTo>
                  <a:pt x="1578" y="547"/>
                </a:lnTo>
                <a:lnTo>
                  <a:pt x="1582" y="538"/>
                </a:lnTo>
                <a:lnTo>
                  <a:pt x="1582" y="538"/>
                </a:lnTo>
                <a:lnTo>
                  <a:pt x="1582" y="544"/>
                </a:lnTo>
                <a:lnTo>
                  <a:pt x="1581" y="548"/>
                </a:lnTo>
                <a:lnTo>
                  <a:pt x="1577" y="555"/>
                </a:lnTo>
                <a:lnTo>
                  <a:pt x="1648" y="461"/>
                </a:lnTo>
                <a:lnTo>
                  <a:pt x="1648" y="461"/>
                </a:lnTo>
                <a:lnTo>
                  <a:pt x="1641" y="477"/>
                </a:lnTo>
                <a:lnTo>
                  <a:pt x="1633" y="491"/>
                </a:lnTo>
                <a:lnTo>
                  <a:pt x="1616" y="520"/>
                </a:lnTo>
                <a:lnTo>
                  <a:pt x="1599" y="548"/>
                </a:lnTo>
                <a:lnTo>
                  <a:pt x="1591" y="564"/>
                </a:lnTo>
                <a:lnTo>
                  <a:pt x="1584" y="579"/>
                </a:lnTo>
                <a:lnTo>
                  <a:pt x="1584" y="579"/>
                </a:lnTo>
                <a:lnTo>
                  <a:pt x="1579" y="583"/>
                </a:lnTo>
                <a:lnTo>
                  <a:pt x="1572" y="589"/>
                </a:lnTo>
                <a:lnTo>
                  <a:pt x="1557" y="597"/>
                </a:lnTo>
                <a:lnTo>
                  <a:pt x="1557" y="597"/>
                </a:lnTo>
                <a:close/>
                <a:moveTo>
                  <a:pt x="1606" y="562"/>
                </a:moveTo>
                <a:lnTo>
                  <a:pt x="1606" y="562"/>
                </a:lnTo>
                <a:lnTo>
                  <a:pt x="1610" y="550"/>
                </a:lnTo>
                <a:lnTo>
                  <a:pt x="1616" y="538"/>
                </a:lnTo>
                <a:lnTo>
                  <a:pt x="1622" y="527"/>
                </a:lnTo>
                <a:lnTo>
                  <a:pt x="1629" y="516"/>
                </a:lnTo>
                <a:lnTo>
                  <a:pt x="1629" y="524"/>
                </a:lnTo>
                <a:lnTo>
                  <a:pt x="1629" y="524"/>
                </a:lnTo>
                <a:lnTo>
                  <a:pt x="1650" y="491"/>
                </a:lnTo>
                <a:lnTo>
                  <a:pt x="1672" y="458"/>
                </a:lnTo>
                <a:lnTo>
                  <a:pt x="1695" y="429"/>
                </a:lnTo>
                <a:lnTo>
                  <a:pt x="1719" y="401"/>
                </a:lnTo>
                <a:lnTo>
                  <a:pt x="1719" y="401"/>
                </a:lnTo>
                <a:lnTo>
                  <a:pt x="1717" y="405"/>
                </a:lnTo>
                <a:lnTo>
                  <a:pt x="1716" y="409"/>
                </a:lnTo>
                <a:lnTo>
                  <a:pt x="1712" y="419"/>
                </a:lnTo>
                <a:lnTo>
                  <a:pt x="1712" y="419"/>
                </a:lnTo>
                <a:lnTo>
                  <a:pt x="1692" y="461"/>
                </a:lnTo>
                <a:lnTo>
                  <a:pt x="1671" y="505"/>
                </a:lnTo>
                <a:lnTo>
                  <a:pt x="1671" y="505"/>
                </a:lnTo>
                <a:lnTo>
                  <a:pt x="1665" y="514"/>
                </a:lnTo>
                <a:lnTo>
                  <a:pt x="1660" y="524"/>
                </a:lnTo>
                <a:lnTo>
                  <a:pt x="1653" y="533"/>
                </a:lnTo>
                <a:lnTo>
                  <a:pt x="1644" y="541"/>
                </a:lnTo>
                <a:lnTo>
                  <a:pt x="1636" y="548"/>
                </a:lnTo>
                <a:lnTo>
                  <a:pt x="1627" y="554"/>
                </a:lnTo>
                <a:lnTo>
                  <a:pt x="1617" y="558"/>
                </a:lnTo>
                <a:lnTo>
                  <a:pt x="1606" y="562"/>
                </a:lnTo>
                <a:lnTo>
                  <a:pt x="1606" y="562"/>
                </a:lnTo>
                <a:close/>
                <a:moveTo>
                  <a:pt x="1667" y="439"/>
                </a:moveTo>
                <a:lnTo>
                  <a:pt x="1667" y="439"/>
                </a:lnTo>
                <a:lnTo>
                  <a:pt x="1672" y="434"/>
                </a:lnTo>
                <a:lnTo>
                  <a:pt x="1678" y="430"/>
                </a:lnTo>
                <a:lnTo>
                  <a:pt x="1683" y="425"/>
                </a:lnTo>
                <a:lnTo>
                  <a:pt x="1690" y="422"/>
                </a:lnTo>
                <a:lnTo>
                  <a:pt x="1661" y="461"/>
                </a:lnTo>
                <a:lnTo>
                  <a:pt x="1661" y="461"/>
                </a:lnTo>
                <a:lnTo>
                  <a:pt x="1662" y="458"/>
                </a:lnTo>
                <a:lnTo>
                  <a:pt x="1662" y="455"/>
                </a:lnTo>
                <a:lnTo>
                  <a:pt x="1661" y="450"/>
                </a:lnTo>
                <a:lnTo>
                  <a:pt x="1661" y="447"/>
                </a:lnTo>
                <a:lnTo>
                  <a:pt x="1661" y="444"/>
                </a:lnTo>
                <a:lnTo>
                  <a:pt x="1662" y="441"/>
                </a:lnTo>
                <a:lnTo>
                  <a:pt x="1667" y="439"/>
                </a:lnTo>
                <a:lnTo>
                  <a:pt x="1667" y="439"/>
                </a:lnTo>
                <a:close/>
                <a:moveTo>
                  <a:pt x="1765" y="370"/>
                </a:moveTo>
                <a:lnTo>
                  <a:pt x="1706" y="444"/>
                </a:lnTo>
                <a:lnTo>
                  <a:pt x="1706" y="444"/>
                </a:lnTo>
                <a:lnTo>
                  <a:pt x="1706" y="443"/>
                </a:lnTo>
                <a:lnTo>
                  <a:pt x="1707" y="440"/>
                </a:lnTo>
                <a:lnTo>
                  <a:pt x="1709" y="437"/>
                </a:lnTo>
                <a:lnTo>
                  <a:pt x="1709" y="437"/>
                </a:lnTo>
                <a:lnTo>
                  <a:pt x="1719" y="416"/>
                </a:lnTo>
                <a:lnTo>
                  <a:pt x="1724" y="405"/>
                </a:lnTo>
                <a:lnTo>
                  <a:pt x="1730" y="395"/>
                </a:lnTo>
                <a:lnTo>
                  <a:pt x="1738" y="387"/>
                </a:lnTo>
                <a:lnTo>
                  <a:pt x="1745" y="378"/>
                </a:lnTo>
                <a:lnTo>
                  <a:pt x="1755" y="373"/>
                </a:lnTo>
                <a:lnTo>
                  <a:pt x="1766" y="368"/>
                </a:lnTo>
                <a:lnTo>
                  <a:pt x="1766" y="368"/>
                </a:lnTo>
                <a:lnTo>
                  <a:pt x="1765" y="370"/>
                </a:lnTo>
                <a:lnTo>
                  <a:pt x="1765" y="370"/>
                </a:lnTo>
                <a:close/>
                <a:moveTo>
                  <a:pt x="1668" y="526"/>
                </a:moveTo>
                <a:lnTo>
                  <a:pt x="1668" y="526"/>
                </a:lnTo>
                <a:lnTo>
                  <a:pt x="1679" y="503"/>
                </a:lnTo>
                <a:lnTo>
                  <a:pt x="1692" y="482"/>
                </a:lnTo>
                <a:lnTo>
                  <a:pt x="1705" y="462"/>
                </a:lnTo>
                <a:lnTo>
                  <a:pt x="1717" y="443"/>
                </a:lnTo>
                <a:lnTo>
                  <a:pt x="1745" y="406"/>
                </a:lnTo>
                <a:lnTo>
                  <a:pt x="1775" y="373"/>
                </a:lnTo>
                <a:lnTo>
                  <a:pt x="1775" y="373"/>
                </a:lnTo>
                <a:lnTo>
                  <a:pt x="1779" y="370"/>
                </a:lnTo>
                <a:lnTo>
                  <a:pt x="1709" y="500"/>
                </a:lnTo>
                <a:lnTo>
                  <a:pt x="1709" y="500"/>
                </a:lnTo>
                <a:lnTo>
                  <a:pt x="1706" y="503"/>
                </a:lnTo>
                <a:lnTo>
                  <a:pt x="1703" y="507"/>
                </a:lnTo>
                <a:lnTo>
                  <a:pt x="1692" y="513"/>
                </a:lnTo>
                <a:lnTo>
                  <a:pt x="1681" y="519"/>
                </a:lnTo>
                <a:lnTo>
                  <a:pt x="1668" y="526"/>
                </a:lnTo>
                <a:lnTo>
                  <a:pt x="1668" y="526"/>
                </a:lnTo>
                <a:close/>
                <a:moveTo>
                  <a:pt x="1761" y="465"/>
                </a:moveTo>
                <a:lnTo>
                  <a:pt x="1761" y="465"/>
                </a:lnTo>
                <a:lnTo>
                  <a:pt x="1758" y="469"/>
                </a:lnTo>
                <a:lnTo>
                  <a:pt x="1755" y="472"/>
                </a:lnTo>
                <a:lnTo>
                  <a:pt x="1745" y="478"/>
                </a:lnTo>
                <a:lnTo>
                  <a:pt x="1735" y="484"/>
                </a:lnTo>
                <a:lnTo>
                  <a:pt x="1726" y="491"/>
                </a:lnTo>
                <a:lnTo>
                  <a:pt x="1726" y="491"/>
                </a:lnTo>
                <a:lnTo>
                  <a:pt x="1747" y="451"/>
                </a:lnTo>
                <a:lnTo>
                  <a:pt x="1768" y="413"/>
                </a:lnTo>
                <a:lnTo>
                  <a:pt x="1792" y="378"/>
                </a:lnTo>
                <a:lnTo>
                  <a:pt x="1816" y="344"/>
                </a:lnTo>
                <a:lnTo>
                  <a:pt x="1816" y="344"/>
                </a:lnTo>
                <a:lnTo>
                  <a:pt x="1821" y="337"/>
                </a:lnTo>
                <a:lnTo>
                  <a:pt x="1821" y="337"/>
                </a:lnTo>
                <a:lnTo>
                  <a:pt x="1792" y="405"/>
                </a:lnTo>
                <a:lnTo>
                  <a:pt x="1776" y="437"/>
                </a:lnTo>
                <a:lnTo>
                  <a:pt x="1761" y="465"/>
                </a:lnTo>
                <a:lnTo>
                  <a:pt x="1761" y="465"/>
                </a:lnTo>
                <a:close/>
                <a:moveTo>
                  <a:pt x="1785" y="377"/>
                </a:moveTo>
                <a:lnTo>
                  <a:pt x="1785" y="377"/>
                </a:lnTo>
                <a:lnTo>
                  <a:pt x="1787" y="371"/>
                </a:lnTo>
                <a:lnTo>
                  <a:pt x="1790" y="366"/>
                </a:lnTo>
                <a:lnTo>
                  <a:pt x="1794" y="356"/>
                </a:lnTo>
                <a:lnTo>
                  <a:pt x="1796" y="350"/>
                </a:lnTo>
                <a:lnTo>
                  <a:pt x="1800" y="346"/>
                </a:lnTo>
                <a:lnTo>
                  <a:pt x="1804" y="342"/>
                </a:lnTo>
                <a:lnTo>
                  <a:pt x="1810" y="339"/>
                </a:lnTo>
                <a:lnTo>
                  <a:pt x="1810" y="339"/>
                </a:lnTo>
                <a:lnTo>
                  <a:pt x="1803" y="349"/>
                </a:lnTo>
                <a:lnTo>
                  <a:pt x="1797" y="358"/>
                </a:lnTo>
                <a:lnTo>
                  <a:pt x="1792" y="368"/>
                </a:lnTo>
                <a:lnTo>
                  <a:pt x="1785" y="377"/>
                </a:lnTo>
                <a:lnTo>
                  <a:pt x="1785" y="377"/>
                </a:lnTo>
                <a:close/>
                <a:moveTo>
                  <a:pt x="1771" y="475"/>
                </a:moveTo>
                <a:lnTo>
                  <a:pt x="1771" y="475"/>
                </a:lnTo>
                <a:lnTo>
                  <a:pt x="1773" y="471"/>
                </a:lnTo>
                <a:lnTo>
                  <a:pt x="1778" y="468"/>
                </a:lnTo>
                <a:lnTo>
                  <a:pt x="1783" y="467"/>
                </a:lnTo>
                <a:lnTo>
                  <a:pt x="1787" y="462"/>
                </a:lnTo>
                <a:lnTo>
                  <a:pt x="1787" y="462"/>
                </a:lnTo>
                <a:lnTo>
                  <a:pt x="1789" y="465"/>
                </a:lnTo>
                <a:lnTo>
                  <a:pt x="1789" y="467"/>
                </a:lnTo>
                <a:lnTo>
                  <a:pt x="1787" y="468"/>
                </a:lnTo>
                <a:lnTo>
                  <a:pt x="1783" y="471"/>
                </a:lnTo>
                <a:lnTo>
                  <a:pt x="1776" y="474"/>
                </a:lnTo>
                <a:lnTo>
                  <a:pt x="1771" y="475"/>
                </a:lnTo>
                <a:lnTo>
                  <a:pt x="1771" y="475"/>
                </a:lnTo>
                <a:close/>
                <a:moveTo>
                  <a:pt x="1799" y="444"/>
                </a:moveTo>
                <a:lnTo>
                  <a:pt x="1799" y="444"/>
                </a:lnTo>
                <a:lnTo>
                  <a:pt x="1796" y="447"/>
                </a:lnTo>
                <a:lnTo>
                  <a:pt x="1790" y="451"/>
                </a:lnTo>
                <a:lnTo>
                  <a:pt x="1778" y="458"/>
                </a:lnTo>
                <a:lnTo>
                  <a:pt x="1778" y="458"/>
                </a:lnTo>
                <a:lnTo>
                  <a:pt x="1789" y="433"/>
                </a:lnTo>
                <a:lnTo>
                  <a:pt x="1801" y="408"/>
                </a:lnTo>
                <a:lnTo>
                  <a:pt x="1807" y="395"/>
                </a:lnTo>
                <a:lnTo>
                  <a:pt x="1811" y="381"/>
                </a:lnTo>
                <a:lnTo>
                  <a:pt x="1816" y="367"/>
                </a:lnTo>
                <a:lnTo>
                  <a:pt x="1817" y="353"/>
                </a:lnTo>
                <a:lnTo>
                  <a:pt x="1817" y="353"/>
                </a:lnTo>
                <a:lnTo>
                  <a:pt x="1818" y="357"/>
                </a:lnTo>
                <a:lnTo>
                  <a:pt x="1821" y="358"/>
                </a:lnTo>
                <a:lnTo>
                  <a:pt x="1824" y="358"/>
                </a:lnTo>
                <a:lnTo>
                  <a:pt x="1799" y="444"/>
                </a:lnTo>
                <a:close/>
                <a:moveTo>
                  <a:pt x="1289" y="104"/>
                </a:moveTo>
                <a:lnTo>
                  <a:pt x="1289" y="104"/>
                </a:lnTo>
                <a:lnTo>
                  <a:pt x="1289" y="115"/>
                </a:lnTo>
                <a:lnTo>
                  <a:pt x="1290" y="125"/>
                </a:lnTo>
                <a:lnTo>
                  <a:pt x="1290" y="125"/>
                </a:lnTo>
                <a:lnTo>
                  <a:pt x="1289" y="132"/>
                </a:lnTo>
                <a:lnTo>
                  <a:pt x="1287" y="139"/>
                </a:lnTo>
                <a:lnTo>
                  <a:pt x="1279" y="153"/>
                </a:lnTo>
                <a:lnTo>
                  <a:pt x="1270" y="167"/>
                </a:lnTo>
                <a:lnTo>
                  <a:pt x="1267" y="174"/>
                </a:lnTo>
                <a:lnTo>
                  <a:pt x="1266" y="183"/>
                </a:lnTo>
                <a:lnTo>
                  <a:pt x="1266" y="183"/>
                </a:lnTo>
                <a:lnTo>
                  <a:pt x="1267" y="181"/>
                </a:lnTo>
                <a:lnTo>
                  <a:pt x="1270" y="180"/>
                </a:lnTo>
                <a:lnTo>
                  <a:pt x="1270" y="180"/>
                </a:lnTo>
                <a:lnTo>
                  <a:pt x="1276" y="173"/>
                </a:lnTo>
                <a:lnTo>
                  <a:pt x="1280" y="163"/>
                </a:lnTo>
                <a:lnTo>
                  <a:pt x="1291" y="142"/>
                </a:lnTo>
                <a:lnTo>
                  <a:pt x="1291" y="142"/>
                </a:lnTo>
                <a:lnTo>
                  <a:pt x="1293" y="149"/>
                </a:lnTo>
                <a:lnTo>
                  <a:pt x="1294" y="156"/>
                </a:lnTo>
                <a:lnTo>
                  <a:pt x="1293" y="163"/>
                </a:lnTo>
                <a:lnTo>
                  <a:pt x="1291" y="170"/>
                </a:lnTo>
                <a:lnTo>
                  <a:pt x="1291" y="170"/>
                </a:lnTo>
                <a:lnTo>
                  <a:pt x="1289" y="173"/>
                </a:lnTo>
                <a:lnTo>
                  <a:pt x="1284" y="176"/>
                </a:lnTo>
                <a:lnTo>
                  <a:pt x="1279" y="179"/>
                </a:lnTo>
                <a:lnTo>
                  <a:pt x="1273" y="183"/>
                </a:lnTo>
                <a:lnTo>
                  <a:pt x="1273" y="183"/>
                </a:lnTo>
                <a:lnTo>
                  <a:pt x="1270" y="184"/>
                </a:lnTo>
                <a:lnTo>
                  <a:pt x="1267" y="187"/>
                </a:lnTo>
                <a:lnTo>
                  <a:pt x="1266" y="187"/>
                </a:lnTo>
                <a:lnTo>
                  <a:pt x="1266" y="187"/>
                </a:lnTo>
                <a:lnTo>
                  <a:pt x="1266" y="183"/>
                </a:lnTo>
                <a:lnTo>
                  <a:pt x="1266" y="183"/>
                </a:lnTo>
                <a:lnTo>
                  <a:pt x="1263" y="186"/>
                </a:lnTo>
                <a:lnTo>
                  <a:pt x="1260" y="187"/>
                </a:lnTo>
                <a:lnTo>
                  <a:pt x="1258" y="187"/>
                </a:lnTo>
                <a:lnTo>
                  <a:pt x="1253" y="187"/>
                </a:lnTo>
                <a:lnTo>
                  <a:pt x="1239" y="184"/>
                </a:lnTo>
                <a:lnTo>
                  <a:pt x="1239" y="184"/>
                </a:lnTo>
                <a:lnTo>
                  <a:pt x="1246" y="176"/>
                </a:lnTo>
                <a:lnTo>
                  <a:pt x="1253" y="167"/>
                </a:lnTo>
                <a:lnTo>
                  <a:pt x="1262" y="160"/>
                </a:lnTo>
                <a:lnTo>
                  <a:pt x="1269" y="152"/>
                </a:lnTo>
                <a:lnTo>
                  <a:pt x="1269" y="152"/>
                </a:lnTo>
                <a:lnTo>
                  <a:pt x="1265" y="151"/>
                </a:lnTo>
                <a:lnTo>
                  <a:pt x="1260" y="152"/>
                </a:lnTo>
                <a:lnTo>
                  <a:pt x="1258" y="155"/>
                </a:lnTo>
                <a:lnTo>
                  <a:pt x="1253" y="158"/>
                </a:lnTo>
                <a:lnTo>
                  <a:pt x="1246" y="167"/>
                </a:lnTo>
                <a:lnTo>
                  <a:pt x="1239" y="174"/>
                </a:lnTo>
                <a:lnTo>
                  <a:pt x="1239" y="174"/>
                </a:lnTo>
                <a:lnTo>
                  <a:pt x="1241" y="177"/>
                </a:lnTo>
                <a:lnTo>
                  <a:pt x="1238" y="177"/>
                </a:lnTo>
                <a:lnTo>
                  <a:pt x="1235" y="177"/>
                </a:lnTo>
                <a:lnTo>
                  <a:pt x="1234" y="176"/>
                </a:lnTo>
                <a:lnTo>
                  <a:pt x="1234" y="176"/>
                </a:lnTo>
                <a:lnTo>
                  <a:pt x="1258" y="139"/>
                </a:lnTo>
                <a:lnTo>
                  <a:pt x="1270" y="120"/>
                </a:lnTo>
                <a:lnTo>
                  <a:pt x="1280" y="100"/>
                </a:lnTo>
                <a:lnTo>
                  <a:pt x="1280" y="100"/>
                </a:lnTo>
                <a:lnTo>
                  <a:pt x="1283" y="96"/>
                </a:lnTo>
                <a:lnTo>
                  <a:pt x="1284" y="94"/>
                </a:lnTo>
                <a:lnTo>
                  <a:pt x="1286" y="94"/>
                </a:lnTo>
                <a:lnTo>
                  <a:pt x="1287" y="96"/>
                </a:lnTo>
                <a:lnTo>
                  <a:pt x="1289" y="101"/>
                </a:lnTo>
                <a:lnTo>
                  <a:pt x="1289" y="104"/>
                </a:lnTo>
                <a:lnTo>
                  <a:pt x="1289" y="104"/>
                </a:lnTo>
                <a:close/>
                <a:moveTo>
                  <a:pt x="1293" y="190"/>
                </a:moveTo>
                <a:lnTo>
                  <a:pt x="1273" y="188"/>
                </a:lnTo>
                <a:lnTo>
                  <a:pt x="1273" y="188"/>
                </a:lnTo>
                <a:lnTo>
                  <a:pt x="1279" y="187"/>
                </a:lnTo>
                <a:lnTo>
                  <a:pt x="1284" y="183"/>
                </a:lnTo>
                <a:lnTo>
                  <a:pt x="1293" y="174"/>
                </a:lnTo>
                <a:lnTo>
                  <a:pt x="1293" y="174"/>
                </a:lnTo>
                <a:lnTo>
                  <a:pt x="1293" y="183"/>
                </a:lnTo>
                <a:lnTo>
                  <a:pt x="1294" y="186"/>
                </a:lnTo>
                <a:lnTo>
                  <a:pt x="1293" y="190"/>
                </a:lnTo>
                <a:lnTo>
                  <a:pt x="1293" y="190"/>
                </a:lnTo>
                <a:close/>
                <a:moveTo>
                  <a:pt x="1211" y="181"/>
                </a:moveTo>
                <a:lnTo>
                  <a:pt x="1217" y="170"/>
                </a:lnTo>
                <a:lnTo>
                  <a:pt x="1221" y="166"/>
                </a:lnTo>
                <a:lnTo>
                  <a:pt x="1223" y="165"/>
                </a:lnTo>
                <a:lnTo>
                  <a:pt x="1223" y="165"/>
                </a:lnTo>
                <a:lnTo>
                  <a:pt x="1231" y="156"/>
                </a:lnTo>
                <a:lnTo>
                  <a:pt x="1239" y="146"/>
                </a:lnTo>
                <a:lnTo>
                  <a:pt x="1246" y="136"/>
                </a:lnTo>
                <a:lnTo>
                  <a:pt x="1249" y="135"/>
                </a:lnTo>
                <a:lnTo>
                  <a:pt x="1253" y="134"/>
                </a:lnTo>
                <a:lnTo>
                  <a:pt x="1253" y="134"/>
                </a:lnTo>
                <a:lnTo>
                  <a:pt x="1245" y="142"/>
                </a:lnTo>
                <a:lnTo>
                  <a:pt x="1238" y="153"/>
                </a:lnTo>
                <a:lnTo>
                  <a:pt x="1231" y="165"/>
                </a:lnTo>
                <a:lnTo>
                  <a:pt x="1225" y="176"/>
                </a:lnTo>
                <a:lnTo>
                  <a:pt x="1225" y="176"/>
                </a:lnTo>
                <a:lnTo>
                  <a:pt x="1224" y="179"/>
                </a:lnTo>
                <a:lnTo>
                  <a:pt x="1220" y="181"/>
                </a:lnTo>
                <a:lnTo>
                  <a:pt x="1215" y="183"/>
                </a:lnTo>
                <a:lnTo>
                  <a:pt x="1214" y="183"/>
                </a:lnTo>
                <a:lnTo>
                  <a:pt x="1211" y="181"/>
                </a:lnTo>
                <a:lnTo>
                  <a:pt x="1211" y="181"/>
                </a:lnTo>
                <a:close/>
                <a:moveTo>
                  <a:pt x="1220" y="194"/>
                </a:moveTo>
                <a:lnTo>
                  <a:pt x="1220" y="194"/>
                </a:lnTo>
                <a:lnTo>
                  <a:pt x="1214" y="195"/>
                </a:lnTo>
                <a:lnTo>
                  <a:pt x="1208" y="197"/>
                </a:lnTo>
                <a:lnTo>
                  <a:pt x="1197" y="195"/>
                </a:lnTo>
                <a:lnTo>
                  <a:pt x="1197" y="195"/>
                </a:lnTo>
                <a:lnTo>
                  <a:pt x="1199" y="193"/>
                </a:lnTo>
                <a:lnTo>
                  <a:pt x="1201" y="193"/>
                </a:lnTo>
                <a:lnTo>
                  <a:pt x="1201" y="193"/>
                </a:lnTo>
                <a:lnTo>
                  <a:pt x="1210" y="193"/>
                </a:lnTo>
                <a:lnTo>
                  <a:pt x="1220" y="194"/>
                </a:lnTo>
                <a:lnTo>
                  <a:pt x="1220" y="194"/>
                </a:lnTo>
                <a:close/>
                <a:moveTo>
                  <a:pt x="1259" y="108"/>
                </a:moveTo>
                <a:lnTo>
                  <a:pt x="1259" y="108"/>
                </a:lnTo>
                <a:lnTo>
                  <a:pt x="1242" y="134"/>
                </a:lnTo>
                <a:lnTo>
                  <a:pt x="1234" y="145"/>
                </a:lnTo>
                <a:lnTo>
                  <a:pt x="1230" y="149"/>
                </a:lnTo>
                <a:lnTo>
                  <a:pt x="1224" y="152"/>
                </a:lnTo>
                <a:lnTo>
                  <a:pt x="1223" y="153"/>
                </a:lnTo>
                <a:lnTo>
                  <a:pt x="1201" y="180"/>
                </a:lnTo>
                <a:lnTo>
                  <a:pt x="1201" y="180"/>
                </a:lnTo>
                <a:lnTo>
                  <a:pt x="1241" y="108"/>
                </a:lnTo>
                <a:lnTo>
                  <a:pt x="1262" y="75"/>
                </a:lnTo>
                <a:lnTo>
                  <a:pt x="1282" y="41"/>
                </a:lnTo>
                <a:lnTo>
                  <a:pt x="1282" y="41"/>
                </a:lnTo>
                <a:lnTo>
                  <a:pt x="1286" y="52"/>
                </a:lnTo>
                <a:lnTo>
                  <a:pt x="1287" y="63"/>
                </a:lnTo>
                <a:lnTo>
                  <a:pt x="1286" y="73"/>
                </a:lnTo>
                <a:lnTo>
                  <a:pt x="1282" y="82"/>
                </a:lnTo>
                <a:lnTo>
                  <a:pt x="1277" y="90"/>
                </a:lnTo>
                <a:lnTo>
                  <a:pt x="1272" y="97"/>
                </a:lnTo>
                <a:lnTo>
                  <a:pt x="1265" y="104"/>
                </a:lnTo>
                <a:lnTo>
                  <a:pt x="1259" y="108"/>
                </a:lnTo>
                <a:lnTo>
                  <a:pt x="1259" y="108"/>
                </a:lnTo>
                <a:close/>
                <a:moveTo>
                  <a:pt x="1221" y="117"/>
                </a:moveTo>
                <a:lnTo>
                  <a:pt x="1221" y="117"/>
                </a:lnTo>
                <a:lnTo>
                  <a:pt x="1223" y="113"/>
                </a:lnTo>
                <a:lnTo>
                  <a:pt x="1224" y="108"/>
                </a:lnTo>
                <a:lnTo>
                  <a:pt x="1230" y="101"/>
                </a:lnTo>
                <a:lnTo>
                  <a:pt x="1230" y="101"/>
                </a:lnTo>
                <a:lnTo>
                  <a:pt x="1228" y="110"/>
                </a:lnTo>
                <a:lnTo>
                  <a:pt x="1225" y="114"/>
                </a:lnTo>
                <a:lnTo>
                  <a:pt x="1221" y="117"/>
                </a:lnTo>
                <a:lnTo>
                  <a:pt x="1221" y="117"/>
                </a:lnTo>
                <a:close/>
                <a:moveTo>
                  <a:pt x="1282" y="21"/>
                </a:moveTo>
                <a:lnTo>
                  <a:pt x="1282" y="21"/>
                </a:lnTo>
                <a:lnTo>
                  <a:pt x="1283" y="20"/>
                </a:lnTo>
                <a:lnTo>
                  <a:pt x="1284" y="21"/>
                </a:lnTo>
                <a:lnTo>
                  <a:pt x="1284" y="25"/>
                </a:lnTo>
                <a:lnTo>
                  <a:pt x="1284" y="37"/>
                </a:lnTo>
                <a:lnTo>
                  <a:pt x="1284" y="37"/>
                </a:lnTo>
                <a:lnTo>
                  <a:pt x="1282" y="35"/>
                </a:lnTo>
                <a:lnTo>
                  <a:pt x="1280" y="35"/>
                </a:lnTo>
                <a:lnTo>
                  <a:pt x="1276" y="37"/>
                </a:lnTo>
                <a:lnTo>
                  <a:pt x="1272" y="42"/>
                </a:lnTo>
                <a:lnTo>
                  <a:pt x="1272" y="42"/>
                </a:lnTo>
                <a:lnTo>
                  <a:pt x="1262" y="56"/>
                </a:lnTo>
                <a:lnTo>
                  <a:pt x="1258" y="63"/>
                </a:lnTo>
                <a:lnTo>
                  <a:pt x="1251" y="69"/>
                </a:lnTo>
                <a:lnTo>
                  <a:pt x="1251" y="69"/>
                </a:lnTo>
                <a:lnTo>
                  <a:pt x="1265" y="44"/>
                </a:lnTo>
                <a:lnTo>
                  <a:pt x="1272" y="31"/>
                </a:lnTo>
                <a:lnTo>
                  <a:pt x="1282" y="21"/>
                </a:lnTo>
                <a:lnTo>
                  <a:pt x="1282" y="21"/>
                </a:lnTo>
                <a:close/>
                <a:moveTo>
                  <a:pt x="1251" y="48"/>
                </a:moveTo>
                <a:lnTo>
                  <a:pt x="1251" y="48"/>
                </a:lnTo>
                <a:lnTo>
                  <a:pt x="1241" y="58"/>
                </a:lnTo>
                <a:lnTo>
                  <a:pt x="1231" y="70"/>
                </a:lnTo>
                <a:lnTo>
                  <a:pt x="1213" y="94"/>
                </a:lnTo>
                <a:lnTo>
                  <a:pt x="1213" y="94"/>
                </a:lnTo>
                <a:lnTo>
                  <a:pt x="1210" y="96"/>
                </a:lnTo>
                <a:lnTo>
                  <a:pt x="1208" y="97"/>
                </a:lnTo>
                <a:lnTo>
                  <a:pt x="1208" y="97"/>
                </a:lnTo>
                <a:lnTo>
                  <a:pt x="1210" y="89"/>
                </a:lnTo>
                <a:lnTo>
                  <a:pt x="1213" y="80"/>
                </a:lnTo>
                <a:lnTo>
                  <a:pt x="1217" y="72"/>
                </a:lnTo>
                <a:lnTo>
                  <a:pt x="1223" y="65"/>
                </a:lnTo>
                <a:lnTo>
                  <a:pt x="1228" y="59"/>
                </a:lnTo>
                <a:lnTo>
                  <a:pt x="1235" y="55"/>
                </a:lnTo>
                <a:lnTo>
                  <a:pt x="1244" y="51"/>
                </a:lnTo>
                <a:lnTo>
                  <a:pt x="1251" y="48"/>
                </a:lnTo>
                <a:lnTo>
                  <a:pt x="1251" y="48"/>
                </a:lnTo>
                <a:close/>
                <a:moveTo>
                  <a:pt x="1197" y="82"/>
                </a:moveTo>
                <a:lnTo>
                  <a:pt x="1197" y="82"/>
                </a:lnTo>
                <a:lnTo>
                  <a:pt x="1200" y="79"/>
                </a:lnTo>
                <a:lnTo>
                  <a:pt x="1203" y="77"/>
                </a:lnTo>
                <a:lnTo>
                  <a:pt x="1203" y="77"/>
                </a:lnTo>
                <a:lnTo>
                  <a:pt x="1206" y="76"/>
                </a:lnTo>
                <a:lnTo>
                  <a:pt x="1207" y="76"/>
                </a:lnTo>
                <a:lnTo>
                  <a:pt x="1207" y="77"/>
                </a:lnTo>
                <a:lnTo>
                  <a:pt x="1207" y="79"/>
                </a:lnTo>
                <a:lnTo>
                  <a:pt x="1201" y="86"/>
                </a:lnTo>
                <a:lnTo>
                  <a:pt x="1201" y="86"/>
                </a:lnTo>
                <a:lnTo>
                  <a:pt x="1200" y="93"/>
                </a:lnTo>
                <a:lnTo>
                  <a:pt x="1196" y="99"/>
                </a:lnTo>
                <a:lnTo>
                  <a:pt x="1193" y="104"/>
                </a:lnTo>
                <a:lnTo>
                  <a:pt x="1190" y="111"/>
                </a:lnTo>
                <a:lnTo>
                  <a:pt x="1190" y="111"/>
                </a:lnTo>
                <a:lnTo>
                  <a:pt x="1189" y="106"/>
                </a:lnTo>
                <a:lnTo>
                  <a:pt x="1190" y="96"/>
                </a:lnTo>
                <a:lnTo>
                  <a:pt x="1192" y="87"/>
                </a:lnTo>
                <a:lnTo>
                  <a:pt x="1194" y="83"/>
                </a:lnTo>
                <a:lnTo>
                  <a:pt x="1197" y="82"/>
                </a:lnTo>
                <a:lnTo>
                  <a:pt x="1197" y="82"/>
                </a:lnTo>
                <a:close/>
                <a:moveTo>
                  <a:pt x="1187" y="131"/>
                </a:moveTo>
                <a:lnTo>
                  <a:pt x="1187" y="131"/>
                </a:lnTo>
                <a:lnTo>
                  <a:pt x="1192" y="124"/>
                </a:lnTo>
                <a:lnTo>
                  <a:pt x="1199" y="115"/>
                </a:lnTo>
                <a:lnTo>
                  <a:pt x="1214" y="101"/>
                </a:lnTo>
                <a:lnTo>
                  <a:pt x="1214" y="101"/>
                </a:lnTo>
                <a:lnTo>
                  <a:pt x="1208" y="113"/>
                </a:lnTo>
                <a:lnTo>
                  <a:pt x="1201" y="124"/>
                </a:lnTo>
                <a:lnTo>
                  <a:pt x="1194" y="138"/>
                </a:lnTo>
                <a:lnTo>
                  <a:pt x="1193" y="143"/>
                </a:lnTo>
                <a:lnTo>
                  <a:pt x="1193" y="151"/>
                </a:lnTo>
                <a:lnTo>
                  <a:pt x="1193" y="151"/>
                </a:lnTo>
                <a:lnTo>
                  <a:pt x="1197" y="149"/>
                </a:lnTo>
                <a:lnTo>
                  <a:pt x="1200" y="146"/>
                </a:lnTo>
                <a:lnTo>
                  <a:pt x="1206" y="139"/>
                </a:lnTo>
                <a:lnTo>
                  <a:pt x="1211" y="132"/>
                </a:lnTo>
                <a:lnTo>
                  <a:pt x="1217" y="127"/>
                </a:lnTo>
                <a:lnTo>
                  <a:pt x="1217" y="127"/>
                </a:lnTo>
                <a:lnTo>
                  <a:pt x="1214" y="122"/>
                </a:lnTo>
                <a:lnTo>
                  <a:pt x="1214" y="121"/>
                </a:lnTo>
                <a:lnTo>
                  <a:pt x="1215" y="121"/>
                </a:lnTo>
                <a:lnTo>
                  <a:pt x="1218" y="121"/>
                </a:lnTo>
                <a:lnTo>
                  <a:pt x="1221" y="124"/>
                </a:lnTo>
                <a:lnTo>
                  <a:pt x="1190" y="180"/>
                </a:lnTo>
                <a:lnTo>
                  <a:pt x="1190" y="180"/>
                </a:lnTo>
                <a:lnTo>
                  <a:pt x="1187" y="169"/>
                </a:lnTo>
                <a:lnTo>
                  <a:pt x="1185" y="156"/>
                </a:lnTo>
                <a:lnTo>
                  <a:pt x="1185" y="143"/>
                </a:lnTo>
                <a:lnTo>
                  <a:pt x="1187" y="131"/>
                </a:lnTo>
                <a:lnTo>
                  <a:pt x="1187" y="131"/>
                </a:lnTo>
                <a:close/>
                <a:moveTo>
                  <a:pt x="1106" y="190"/>
                </a:moveTo>
                <a:lnTo>
                  <a:pt x="1175" y="191"/>
                </a:lnTo>
                <a:lnTo>
                  <a:pt x="1175" y="191"/>
                </a:lnTo>
                <a:lnTo>
                  <a:pt x="1168" y="194"/>
                </a:lnTo>
                <a:lnTo>
                  <a:pt x="1161" y="194"/>
                </a:lnTo>
                <a:lnTo>
                  <a:pt x="1142" y="194"/>
                </a:lnTo>
                <a:lnTo>
                  <a:pt x="1124" y="193"/>
                </a:lnTo>
                <a:lnTo>
                  <a:pt x="1109" y="191"/>
                </a:lnTo>
                <a:lnTo>
                  <a:pt x="1109" y="191"/>
                </a:lnTo>
                <a:lnTo>
                  <a:pt x="1106" y="190"/>
                </a:lnTo>
                <a:lnTo>
                  <a:pt x="1106" y="190"/>
                </a:lnTo>
                <a:lnTo>
                  <a:pt x="1102" y="191"/>
                </a:lnTo>
                <a:lnTo>
                  <a:pt x="1097" y="193"/>
                </a:lnTo>
                <a:lnTo>
                  <a:pt x="1097" y="193"/>
                </a:lnTo>
                <a:lnTo>
                  <a:pt x="1075" y="191"/>
                </a:lnTo>
                <a:lnTo>
                  <a:pt x="1064" y="191"/>
                </a:lnTo>
                <a:lnTo>
                  <a:pt x="1054" y="190"/>
                </a:lnTo>
                <a:lnTo>
                  <a:pt x="1106" y="190"/>
                </a:lnTo>
                <a:close/>
                <a:moveTo>
                  <a:pt x="836" y="193"/>
                </a:moveTo>
                <a:lnTo>
                  <a:pt x="836" y="193"/>
                </a:lnTo>
                <a:lnTo>
                  <a:pt x="1072" y="202"/>
                </a:lnTo>
                <a:lnTo>
                  <a:pt x="1308" y="215"/>
                </a:lnTo>
                <a:lnTo>
                  <a:pt x="1308" y="215"/>
                </a:lnTo>
                <a:lnTo>
                  <a:pt x="1303" y="135"/>
                </a:lnTo>
                <a:lnTo>
                  <a:pt x="1296" y="54"/>
                </a:lnTo>
                <a:lnTo>
                  <a:pt x="1296" y="54"/>
                </a:lnTo>
                <a:lnTo>
                  <a:pt x="1296" y="45"/>
                </a:lnTo>
                <a:lnTo>
                  <a:pt x="1297" y="37"/>
                </a:lnTo>
                <a:lnTo>
                  <a:pt x="1297" y="37"/>
                </a:lnTo>
                <a:lnTo>
                  <a:pt x="1301" y="55"/>
                </a:lnTo>
                <a:lnTo>
                  <a:pt x="1304" y="73"/>
                </a:lnTo>
                <a:lnTo>
                  <a:pt x="1308" y="114"/>
                </a:lnTo>
                <a:lnTo>
                  <a:pt x="1310" y="153"/>
                </a:lnTo>
                <a:lnTo>
                  <a:pt x="1312" y="194"/>
                </a:lnTo>
                <a:lnTo>
                  <a:pt x="1312" y="194"/>
                </a:lnTo>
                <a:lnTo>
                  <a:pt x="1311" y="194"/>
                </a:lnTo>
                <a:lnTo>
                  <a:pt x="1310" y="194"/>
                </a:lnTo>
                <a:lnTo>
                  <a:pt x="1310" y="200"/>
                </a:lnTo>
                <a:lnTo>
                  <a:pt x="1312" y="207"/>
                </a:lnTo>
                <a:lnTo>
                  <a:pt x="1315" y="208"/>
                </a:lnTo>
                <a:lnTo>
                  <a:pt x="1318" y="210"/>
                </a:lnTo>
                <a:lnTo>
                  <a:pt x="1318" y="210"/>
                </a:lnTo>
                <a:lnTo>
                  <a:pt x="1322" y="210"/>
                </a:lnTo>
                <a:lnTo>
                  <a:pt x="1325" y="208"/>
                </a:lnTo>
                <a:lnTo>
                  <a:pt x="1326" y="205"/>
                </a:lnTo>
                <a:lnTo>
                  <a:pt x="1328" y="202"/>
                </a:lnTo>
                <a:lnTo>
                  <a:pt x="1328" y="202"/>
                </a:lnTo>
                <a:lnTo>
                  <a:pt x="1324" y="155"/>
                </a:lnTo>
                <a:lnTo>
                  <a:pt x="1319" y="107"/>
                </a:lnTo>
                <a:lnTo>
                  <a:pt x="1317" y="83"/>
                </a:lnTo>
                <a:lnTo>
                  <a:pt x="1314" y="61"/>
                </a:lnTo>
                <a:lnTo>
                  <a:pt x="1310" y="38"/>
                </a:lnTo>
                <a:lnTo>
                  <a:pt x="1304" y="18"/>
                </a:lnTo>
                <a:lnTo>
                  <a:pt x="1304" y="18"/>
                </a:lnTo>
                <a:lnTo>
                  <a:pt x="1350" y="48"/>
                </a:lnTo>
                <a:lnTo>
                  <a:pt x="1400" y="76"/>
                </a:lnTo>
                <a:lnTo>
                  <a:pt x="1450" y="103"/>
                </a:lnTo>
                <a:lnTo>
                  <a:pt x="1501" y="128"/>
                </a:lnTo>
                <a:lnTo>
                  <a:pt x="1602" y="177"/>
                </a:lnTo>
                <a:lnTo>
                  <a:pt x="1653" y="204"/>
                </a:lnTo>
                <a:lnTo>
                  <a:pt x="1702" y="232"/>
                </a:lnTo>
                <a:lnTo>
                  <a:pt x="1702" y="232"/>
                </a:lnTo>
                <a:lnTo>
                  <a:pt x="1734" y="249"/>
                </a:lnTo>
                <a:lnTo>
                  <a:pt x="1769" y="266"/>
                </a:lnTo>
                <a:lnTo>
                  <a:pt x="1806" y="283"/>
                </a:lnTo>
                <a:lnTo>
                  <a:pt x="1841" y="301"/>
                </a:lnTo>
                <a:lnTo>
                  <a:pt x="1841" y="301"/>
                </a:lnTo>
                <a:lnTo>
                  <a:pt x="1779" y="340"/>
                </a:lnTo>
                <a:lnTo>
                  <a:pt x="1717" y="381"/>
                </a:lnTo>
                <a:lnTo>
                  <a:pt x="1596" y="464"/>
                </a:lnTo>
                <a:lnTo>
                  <a:pt x="1475" y="545"/>
                </a:lnTo>
                <a:lnTo>
                  <a:pt x="1414" y="586"/>
                </a:lnTo>
                <a:lnTo>
                  <a:pt x="1350" y="624"/>
                </a:lnTo>
                <a:lnTo>
                  <a:pt x="1350" y="624"/>
                </a:lnTo>
                <a:lnTo>
                  <a:pt x="1346" y="625"/>
                </a:lnTo>
                <a:lnTo>
                  <a:pt x="1342" y="625"/>
                </a:lnTo>
                <a:lnTo>
                  <a:pt x="1339" y="623"/>
                </a:lnTo>
                <a:lnTo>
                  <a:pt x="1338" y="618"/>
                </a:lnTo>
                <a:lnTo>
                  <a:pt x="1338" y="618"/>
                </a:lnTo>
                <a:lnTo>
                  <a:pt x="1334" y="583"/>
                </a:lnTo>
                <a:lnTo>
                  <a:pt x="1326" y="550"/>
                </a:lnTo>
                <a:lnTo>
                  <a:pt x="1321" y="514"/>
                </a:lnTo>
                <a:lnTo>
                  <a:pt x="1319" y="496"/>
                </a:lnTo>
                <a:lnTo>
                  <a:pt x="1318" y="478"/>
                </a:lnTo>
                <a:lnTo>
                  <a:pt x="1318" y="478"/>
                </a:lnTo>
                <a:lnTo>
                  <a:pt x="1317" y="472"/>
                </a:lnTo>
                <a:lnTo>
                  <a:pt x="1312" y="468"/>
                </a:lnTo>
                <a:lnTo>
                  <a:pt x="1308" y="465"/>
                </a:lnTo>
                <a:lnTo>
                  <a:pt x="1300" y="464"/>
                </a:lnTo>
                <a:lnTo>
                  <a:pt x="1300" y="464"/>
                </a:lnTo>
                <a:lnTo>
                  <a:pt x="1182" y="460"/>
                </a:lnTo>
                <a:lnTo>
                  <a:pt x="1062" y="455"/>
                </a:lnTo>
                <a:lnTo>
                  <a:pt x="943" y="454"/>
                </a:lnTo>
                <a:lnTo>
                  <a:pt x="885" y="454"/>
                </a:lnTo>
                <a:lnTo>
                  <a:pt x="826" y="455"/>
                </a:lnTo>
                <a:lnTo>
                  <a:pt x="826" y="455"/>
                </a:lnTo>
                <a:lnTo>
                  <a:pt x="798" y="460"/>
                </a:lnTo>
                <a:lnTo>
                  <a:pt x="770" y="462"/>
                </a:lnTo>
                <a:lnTo>
                  <a:pt x="742" y="464"/>
                </a:lnTo>
                <a:lnTo>
                  <a:pt x="714" y="464"/>
                </a:lnTo>
                <a:lnTo>
                  <a:pt x="656" y="462"/>
                </a:lnTo>
                <a:lnTo>
                  <a:pt x="599" y="458"/>
                </a:lnTo>
                <a:lnTo>
                  <a:pt x="483" y="448"/>
                </a:lnTo>
                <a:lnTo>
                  <a:pt x="426" y="443"/>
                </a:lnTo>
                <a:lnTo>
                  <a:pt x="368" y="440"/>
                </a:lnTo>
                <a:lnTo>
                  <a:pt x="181" y="439"/>
                </a:lnTo>
                <a:lnTo>
                  <a:pt x="181" y="439"/>
                </a:lnTo>
                <a:lnTo>
                  <a:pt x="178" y="440"/>
                </a:lnTo>
                <a:lnTo>
                  <a:pt x="177" y="441"/>
                </a:lnTo>
                <a:lnTo>
                  <a:pt x="176" y="446"/>
                </a:lnTo>
                <a:lnTo>
                  <a:pt x="176" y="450"/>
                </a:lnTo>
                <a:lnTo>
                  <a:pt x="176" y="450"/>
                </a:lnTo>
                <a:lnTo>
                  <a:pt x="163" y="392"/>
                </a:lnTo>
                <a:lnTo>
                  <a:pt x="150" y="333"/>
                </a:lnTo>
                <a:lnTo>
                  <a:pt x="139" y="274"/>
                </a:lnTo>
                <a:lnTo>
                  <a:pt x="129" y="214"/>
                </a:lnTo>
                <a:lnTo>
                  <a:pt x="129" y="214"/>
                </a:lnTo>
                <a:lnTo>
                  <a:pt x="131" y="218"/>
                </a:lnTo>
                <a:lnTo>
                  <a:pt x="132" y="219"/>
                </a:lnTo>
                <a:lnTo>
                  <a:pt x="133" y="219"/>
                </a:lnTo>
                <a:lnTo>
                  <a:pt x="133" y="218"/>
                </a:lnTo>
                <a:lnTo>
                  <a:pt x="133" y="212"/>
                </a:lnTo>
                <a:lnTo>
                  <a:pt x="132" y="210"/>
                </a:lnTo>
                <a:lnTo>
                  <a:pt x="131" y="208"/>
                </a:lnTo>
                <a:lnTo>
                  <a:pt x="131" y="208"/>
                </a:lnTo>
                <a:lnTo>
                  <a:pt x="219" y="205"/>
                </a:lnTo>
                <a:lnTo>
                  <a:pt x="306" y="202"/>
                </a:lnTo>
                <a:lnTo>
                  <a:pt x="481" y="194"/>
                </a:lnTo>
                <a:lnTo>
                  <a:pt x="569" y="191"/>
                </a:lnTo>
                <a:lnTo>
                  <a:pt x="656" y="190"/>
                </a:lnTo>
                <a:lnTo>
                  <a:pt x="746" y="190"/>
                </a:lnTo>
                <a:lnTo>
                  <a:pt x="836" y="193"/>
                </a:lnTo>
                <a:lnTo>
                  <a:pt x="836" y="193"/>
                </a:lnTo>
                <a:close/>
                <a:moveTo>
                  <a:pt x="126" y="201"/>
                </a:moveTo>
                <a:lnTo>
                  <a:pt x="126" y="201"/>
                </a:lnTo>
                <a:lnTo>
                  <a:pt x="129" y="200"/>
                </a:lnTo>
                <a:lnTo>
                  <a:pt x="133" y="200"/>
                </a:lnTo>
                <a:lnTo>
                  <a:pt x="135" y="201"/>
                </a:lnTo>
                <a:lnTo>
                  <a:pt x="135" y="202"/>
                </a:lnTo>
                <a:lnTo>
                  <a:pt x="133" y="204"/>
                </a:lnTo>
                <a:lnTo>
                  <a:pt x="133" y="204"/>
                </a:lnTo>
                <a:lnTo>
                  <a:pt x="129" y="205"/>
                </a:lnTo>
                <a:lnTo>
                  <a:pt x="126" y="204"/>
                </a:lnTo>
                <a:lnTo>
                  <a:pt x="125" y="204"/>
                </a:lnTo>
                <a:lnTo>
                  <a:pt x="125" y="204"/>
                </a:lnTo>
                <a:lnTo>
                  <a:pt x="126" y="201"/>
                </a:lnTo>
                <a:lnTo>
                  <a:pt x="126" y="201"/>
                </a:lnTo>
                <a:close/>
                <a:moveTo>
                  <a:pt x="108" y="308"/>
                </a:moveTo>
                <a:lnTo>
                  <a:pt x="108" y="308"/>
                </a:lnTo>
                <a:lnTo>
                  <a:pt x="91" y="330"/>
                </a:lnTo>
                <a:lnTo>
                  <a:pt x="74" y="353"/>
                </a:lnTo>
                <a:lnTo>
                  <a:pt x="59" y="377"/>
                </a:lnTo>
                <a:lnTo>
                  <a:pt x="45" y="401"/>
                </a:lnTo>
                <a:lnTo>
                  <a:pt x="45" y="401"/>
                </a:lnTo>
                <a:lnTo>
                  <a:pt x="44" y="403"/>
                </a:lnTo>
                <a:lnTo>
                  <a:pt x="44" y="405"/>
                </a:lnTo>
                <a:lnTo>
                  <a:pt x="73" y="371"/>
                </a:lnTo>
                <a:lnTo>
                  <a:pt x="73" y="371"/>
                </a:lnTo>
                <a:lnTo>
                  <a:pt x="63" y="387"/>
                </a:lnTo>
                <a:lnTo>
                  <a:pt x="55" y="403"/>
                </a:lnTo>
                <a:lnTo>
                  <a:pt x="35" y="437"/>
                </a:lnTo>
                <a:lnTo>
                  <a:pt x="35" y="437"/>
                </a:lnTo>
                <a:lnTo>
                  <a:pt x="34" y="440"/>
                </a:lnTo>
                <a:lnTo>
                  <a:pt x="31" y="443"/>
                </a:lnTo>
                <a:lnTo>
                  <a:pt x="29" y="443"/>
                </a:lnTo>
                <a:lnTo>
                  <a:pt x="28" y="441"/>
                </a:lnTo>
                <a:lnTo>
                  <a:pt x="28" y="437"/>
                </a:lnTo>
                <a:lnTo>
                  <a:pt x="28" y="437"/>
                </a:lnTo>
                <a:lnTo>
                  <a:pt x="29" y="430"/>
                </a:lnTo>
                <a:lnTo>
                  <a:pt x="31" y="422"/>
                </a:lnTo>
                <a:lnTo>
                  <a:pt x="34" y="416"/>
                </a:lnTo>
                <a:lnTo>
                  <a:pt x="39" y="410"/>
                </a:lnTo>
                <a:lnTo>
                  <a:pt x="39" y="410"/>
                </a:lnTo>
                <a:lnTo>
                  <a:pt x="38" y="408"/>
                </a:lnTo>
                <a:lnTo>
                  <a:pt x="38" y="403"/>
                </a:lnTo>
                <a:lnTo>
                  <a:pt x="36" y="402"/>
                </a:lnTo>
                <a:lnTo>
                  <a:pt x="35" y="406"/>
                </a:lnTo>
                <a:lnTo>
                  <a:pt x="35" y="406"/>
                </a:lnTo>
                <a:lnTo>
                  <a:pt x="29" y="415"/>
                </a:lnTo>
                <a:lnTo>
                  <a:pt x="25" y="423"/>
                </a:lnTo>
                <a:lnTo>
                  <a:pt x="25" y="423"/>
                </a:lnTo>
                <a:lnTo>
                  <a:pt x="32" y="405"/>
                </a:lnTo>
                <a:lnTo>
                  <a:pt x="41" y="388"/>
                </a:lnTo>
                <a:lnTo>
                  <a:pt x="59" y="354"/>
                </a:lnTo>
                <a:lnTo>
                  <a:pt x="79" y="322"/>
                </a:lnTo>
                <a:lnTo>
                  <a:pt x="100" y="291"/>
                </a:lnTo>
                <a:lnTo>
                  <a:pt x="100" y="291"/>
                </a:lnTo>
                <a:lnTo>
                  <a:pt x="105" y="284"/>
                </a:lnTo>
                <a:lnTo>
                  <a:pt x="111" y="276"/>
                </a:lnTo>
                <a:lnTo>
                  <a:pt x="115" y="269"/>
                </a:lnTo>
                <a:lnTo>
                  <a:pt x="118" y="260"/>
                </a:lnTo>
                <a:lnTo>
                  <a:pt x="118" y="260"/>
                </a:lnTo>
                <a:lnTo>
                  <a:pt x="122" y="267"/>
                </a:lnTo>
                <a:lnTo>
                  <a:pt x="124" y="274"/>
                </a:lnTo>
                <a:lnTo>
                  <a:pt x="125" y="281"/>
                </a:lnTo>
                <a:lnTo>
                  <a:pt x="124" y="288"/>
                </a:lnTo>
                <a:lnTo>
                  <a:pt x="121" y="294"/>
                </a:lnTo>
                <a:lnTo>
                  <a:pt x="118" y="299"/>
                </a:lnTo>
                <a:lnTo>
                  <a:pt x="114" y="305"/>
                </a:lnTo>
                <a:lnTo>
                  <a:pt x="108" y="308"/>
                </a:lnTo>
                <a:lnTo>
                  <a:pt x="108" y="308"/>
                </a:lnTo>
                <a:close/>
                <a:moveTo>
                  <a:pt x="111" y="211"/>
                </a:moveTo>
                <a:lnTo>
                  <a:pt x="111" y="211"/>
                </a:lnTo>
                <a:lnTo>
                  <a:pt x="112" y="208"/>
                </a:lnTo>
                <a:lnTo>
                  <a:pt x="114" y="208"/>
                </a:lnTo>
                <a:lnTo>
                  <a:pt x="115" y="208"/>
                </a:lnTo>
                <a:lnTo>
                  <a:pt x="115" y="210"/>
                </a:lnTo>
                <a:lnTo>
                  <a:pt x="115" y="212"/>
                </a:lnTo>
                <a:lnTo>
                  <a:pt x="114" y="214"/>
                </a:lnTo>
                <a:lnTo>
                  <a:pt x="111" y="214"/>
                </a:lnTo>
                <a:lnTo>
                  <a:pt x="111" y="214"/>
                </a:lnTo>
                <a:lnTo>
                  <a:pt x="117" y="229"/>
                </a:lnTo>
                <a:lnTo>
                  <a:pt x="118" y="236"/>
                </a:lnTo>
                <a:lnTo>
                  <a:pt x="117" y="243"/>
                </a:lnTo>
                <a:lnTo>
                  <a:pt x="117" y="243"/>
                </a:lnTo>
                <a:lnTo>
                  <a:pt x="114" y="247"/>
                </a:lnTo>
                <a:lnTo>
                  <a:pt x="110" y="252"/>
                </a:lnTo>
                <a:lnTo>
                  <a:pt x="100" y="259"/>
                </a:lnTo>
                <a:lnTo>
                  <a:pt x="100" y="259"/>
                </a:lnTo>
                <a:lnTo>
                  <a:pt x="103" y="252"/>
                </a:lnTo>
                <a:lnTo>
                  <a:pt x="104" y="246"/>
                </a:lnTo>
                <a:lnTo>
                  <a:pt x="105" y="238"/>
                </a:lnTo>
                <a:lnTo>
                  <a:pt x="105" y="238"/>
                </a:lnTo>
                <a:lnTo>
                  <a:pt x="56" y="305"/>
                </a:lnTo>
                <a:lnTo>
                  <a:pt x="34" y="337"/>
                </a:lnTo>
                <a:lnTo>
                  <a:pt x="13" y="371"/>
                </a:lnTo>
                <a:lnTo>
                  <a:pt x="13" y="371"/>
                </a:lnTo>
                <a:lnTo>
                  <a:pt x="24" y="350"/>
                </a:lnTo>
                <a:lnTo>
                  <a:pt x="35" y="329"/>
                </a:lnTo>
                <a:lnTo>
                  <a:pt x="59" y="290"/>
                </a:lnTo>
                <a:lnTo>
                  <a:pt x="111" y="211"/>
                </a:lnTo>
                <a:lnTo>
                  <a:pt x="111" y="21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179" name="PA_任意多边形 140">
            <a:extLst>
              <a:ext uri="{FF2B5EF4-FFF2-40B4-BE49-F238E27FC236}">
                <a16:creationId xmlns:a16="http://schemas.microsoft.com/office/drawing/2014/main" id="{079C8725-0758-4B06-BD16-561D311AC603}"/>
              </a:ext>
            </a:extLst>
          </p:cNvPr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 rot="20110100">
            <a:off x="2405553" y="3438925"/>
            <a:ext cx="873742" cy="520762"/>
          </a:xfrm>
          <a:custGeom>
            <a:avLst/>
            <a:gdLst/>
            <a:ahLst/>
            <a:cxnLst>
              <a:cxn ang="0">
                <a:pos x="1197" y="631"/>
              </a:cxn>
              <a:cxn ang="0">
                <a:pos x="1794" y="471"/>
              </a:cxn>
              <a:cxn ang="0">
                <a:pos x="828" y="176"/>
              </a:cxn>
              <a:cxn ang="0">
                <a:pos x="21" y="382"/>
              </a:cxn>
              <a:cxn ang="0">
                <a:pos x="117" y="373"/>
              </a:cxn>
              <a:cxn ang="0">
                <a:pos x="100" y="488"/>
              </a:cxn>
              <a:cxn ang="0">
                <a:pos x="87" y="613"/>
              </a:cxn>
              <a:cxn ang="0">
                <a:pos x="200" y="507"/>
              </a:cxn>
              <a:cxn ang="0">
                <a:pos x="386" y="462"/>
              </a:cxn>
              <a:cxn ang="0">
                <a:pos x="458" y="485"/>
              </a:cxn>
              <a:cxn ang="0">
                <a:pos x="277" y="472"/>
              </a:cxn>
              <a:cxn ang="0">
                <a:pos x="301" y="514"/>
              </a:cxn>
              <a:cxn ang="0">
                <a:pos x="308" y="537"/>
              </a:cxn>
              <a:cxn ang="0">
                <a:pos x="344" y="564"/>
              </a:cxn>
              <a:cxn ang="0">
                <a:pos x="420" y="529"/>
              </a:cxn>
              <a:cxn ang="0">
                <a:pos x="513" y="589"/>
              </a:cxn>
              <a:cxn ang="0">
                <a:pos x="579" y="488"/>
              </a:cxn>
              <a:cxn ang="0">
                <a:pos x="585" y="533"/>
              </a:cxn>
              <a:cxn ang="0">
                <a:pos x="658" y="507"/>
              </a:cxn>
              <a:cxn ang="0">
                <a:pos x="620" y="590"/>
              </a:cxn>
              <a:cxn ang="0">
                <a:pos x="739" y="486"/>
              </a:cxn>
              <a:cxn ang="0">
                <a:pos x="726" y="585"/>
              </a:cxn>
              <a:cxn ang="0">
                <a:pos x="1183" y="491"/>
              </a:cxn>
              <a:cxn ang="0">
                <a:pos x="1027" y="568"/>
              </a:cxn>
              <a:cxn ang="0">
                <a:pos x="867" y="534"/>
              </a:cxn>
              <a:cxn ang="0">
                <a:pos x="749" y="575"/>
              </a:cxn>
              <a:cxn ang="0">
                <a:pos x="812" y="530"/>
              </a:cxn>
              <a:cxn ang="0">
                <a:pos x="849" y="561"/>
              </a:cxn>
              <a:cxn ang="0">
                <a:pos x="881" y="607"/>
              </a:cxn>
              <a:cxn ang="0">
                <a:pos x="970" y="492"/>
              </a:cxn>
              <a:cxn ang="0">
                <a:pos x="1060" y="513"/>
              </a:cxn>
              <a:cxn ang="0">
                <a:pos x="1117" y="507"/>
              </a:cxn>
              <a:cxn ang="0">
                <a:pos x="1078" y="602"/>
              </a:cxn>
              <a:cxn ang="0">
                <a:pos x="1237" y="530"/>
              </a:cxn>
              <a:cxn ang="0">
                <a:pos x="1137" y="610"/>
              </a:cxn>
              <a:cxn ang="0">
                <a:pos x="1241" y="474"/>
              </a:cxn>
              <a:cxn ang="0">
                <a:pos x="1303" y="533"/>
              </a:cxn>
              <a:cxn ang="0">
                <a:pos x="1262" y="573"/>
              </a:cxn>
              <a:cxn ang="0">
                <a:pos x="1196" y="738"/>
              </a:cxn>
              <a:cxn ang="0">
                <a:pos x="1231" y="710"/>
              </a:cxn>
              <a:cxn ang="0">
                <a:pos x="1220" y="796"/>
              </a:cxn>
              <a:cxn ang="0">
                <a:pos x="1342" y="676"/>
              </a:cxn>
              <a:cxn ang="0">
                <a:pos x="1411" y="631"/>
              </a:cxn>
              <a:cxn ang="0">
                <a:pos x="1421" y="634"/>
              </a:cxn>
              <a:cxn ang="0">
                <a:pos x="1539" y="523"/>
              </a:cxn>
              <a:cxn ang="0">
                <a:pos x="1560" y="506"/>
              </a:cxn>
              <a:cxn ang="0">
                <a:pos x="1645" y="450"/>
              </a:cxn>
              <a:cxn ang="0">
                <a:pos x="1616" y="538"/>
              </a:cxn>
              <a:cxn ang="0">
                <a:pos x="1765" y="370"/>
              </a:cxn>
              <a:cxn ang="0">
                <a:pos x="1726" y="491"/>
              </a:cxn>
              <a:cxn ang="0">
                <a:pos x="1799" y="444"/>
              </a:cxn>
              <a:cxn ang="0">
                <a:pos x="1279" y="179"/>
              </a:cxn>
              <a:cxn ang="0">
                <a:pos x="1289" y="104"/>
              </a:cxn>
              <a:cxn ang="0">
                <a:pos x="1201" y="193"/>
              </a:cxn>
              <a:cxn ang="0">
                <a:pos x="1284" y="37"/>
              </a:cxn>
              <a:cxn ang="0">
                <a:pos x="1201" y="86"/>
              </a:cxn>
              <a:cxn ang="0">
                <a:pos x="1106" y="190"/>
              </a:cxn>
              <a:cxn ang="0">
                <a:pos x="1322" y="210"/>
              </a:cxn>
              <a:cxn ang="0">
                <a:pos x="1318" y="478"/>
              </a:cxn>
              <a:cxn ang="0">
                <a:pos x="306" y="202"/>
              </a:cxn>
              <a:cxn ang="0">
                <a:pos x="29" y="430"/>
              </a:cxn>
              <a:cxn ang="0">
                <a:pos x="111" y="214"/>
              </a:cxn>
            </a:cxnLst>
            <a:rect l="0" t="0" r="r" b="b"/>
            <a:pathLst>
              <a:path w="1858" h="840">
                <a:moveTo>
                  <a:pt x="15" y="443"/>
                </a:moveTo>
                <a:lnTo>
                  <a:pt x="15" y="443"/>
                </a:lnTo>
                <a:lnTo>
                  <a:pt x="21" y="467"/>
                </a:lnTo>
                <a:lnTo>
                  <a:pt x="27" y="491"/>
                </a:lnTo>
                <a:lnTo>
                  <a:pt x="35" y="543"/>
                </a:lnTo>
                <a:lnTo>
                  <a:pt x="35" y="543"/>
                </a:lnTo>
                <a:lnTo>
                  <a:pt x="39" y="566"/>
                </a:lnTo>
                <a:lnTo>
                  <a:pt x="45" y="590"/>
                </a:lnTo>
                <a:lnTo>
                  <a:pt x="48" y="602"/>
                </a:lnTo>
                <a:lnTo>
                  <a:pt x="53" y="613"/>
                </a:lnTo>
                <a:lnTo>
                  <a:pt x="58" y="621"/>
                </a:lnTo>
                <a:lnTo>
                  <a:pt x="65" y="628"/>
                </a:lnTo>
                <a:lnTo>
                  <a:pt x="65" y="628"/>
                </a:lnTo>
                <a:lnTo>
                  <a:pt x="94" y="624"/>
                </a:lnTo>
                <a:lnTo>
                  <a:pt x="124" y="621"/>
                </a:lnTo>
                <a:lnTo>
                  <a:pt x="155" y="618"/>
                </a:lnTo>
                <a:lnTo>
                  <a:pt x="185" y="617"/>
                </a:lnTo>
                <a:lnTo>
                  <a:pt x="312" y="614"/>
                </a:lnTo>
                <a:lnTo>
                  <a:pt x="312" y="614"/>
                </a:lnTo>
                <a:lnTo>
                  <a:pt x="415" y="613"/>
                </a:lnTo>
                <a:lnTo>
                  <a:pt x="516" y="613"/>
                </a:lnTo>
                <a:lnTo>
                  <a:pt x="618" y="614"/>
                </a:lnTo>
                <a:lnTo>
                  <a:pt x="719" y="617"/>
                </a:lnTo>
                <a:lnTo>
                  <a:pt x="923" y="623"/>
                </a:lnTo>
                <a:lnTo>
                  <a:pt x="1026" y="625"/>
                </a:lnTo>
                <a:lnTo>
                  <a:pt x="1128" y="627"/>
                </a:lnTo>
                <a:lnTo>
                  <a:pt x="1128" y="627"/>
                </a:lnTo>
                <a:lnTo>
                  <a:pt x="1158" y="625"/>
                </a:lnTo>
                <a:lnTo>
                  <a:pt x="1172" y="627"/>
                </a:lnTo>
                <a:lnTo>
                  <a:pt x="1179" y="630"/>
                </a:lnTo>
                <a:lnTo>
                  <a:pt x="1185" y="632"/>
                </a:lnTo>
                <a:lnTo>
                  <a:pt x="1185" y="632"/>
                </a:lnTo>
                <a:lnTo>
                  <a:pt x="1187" y="625"/>
                </a:lnTo>
                <a:lnTo>
                  <a:pt x="1192" y="618"/>
                </a:lnTo>
                <a:lnTo>
                  <a:pt x="1201" y="604"/>
                </a:lnTo>
                <a:lnTo>
                  <a:pt x="1214" y="592"/>
                </a:lnTo>
                <a:lnTo>
                  <a:pt x="1225" y="582"/>
                </a:lnTo>
                <a:lnTo>
                  <a:pt x="1225" y="582"/>
                </a:lnTo>
                <a:lnTo>
                  <a:pt x="1214" y="600"/>
                </a:lnTo>
                <a:lnTo>
                  <a:pt x="1203" y="618"/>
                </a:lnTo>
                <a:lnTo>
                  <a:pt x="1203" y="618"/>
                </a:lnTo>
                <a:lnTo>
                  <a:pt x="1197" y="631"/>
                </a:lnTo>
                <a:lnTo>
                  <a:pt x="1196" y="637"/>
                </a:lnTo>
                <a:lnTo>
                  <a:pt x="1197" y="638"/>
                </a:lnTo>
                <a:lnTo>
                  <a:pt x="1199" y="637"/>
                </a:lnTo>
                <a:lnTo>
                  <a:pt x="1199" y="637"/>
                </a:lnTo>
                <a:lnTo>
                  <a:pt x="1230" y="607"/>
                </a:lnTo>
                <a:lnTo>
                  <a:pt x="1259" y="578"/>
                </a:lnTo>
                <a:lnTo>
                  <a:pt x="1200" y="661"/>
                </a:lnTo>
                <a:lnTo>
                  <a:pt x="1193" y="627"/>
                </a:lnTo>
                <a:lnTo>
                  <a:pt x="1193" y="627"/>
                </a:lnTo>
                <a:lnTo>
                  <a:pt x="1192" y="631"/>
                </a:lnTo>
                <a:lnTo>
                  <a:pt x="1190" y="634"/>
                </a:lnTo>
                <a:lnTo>
                  <a:pt x="1185" y="638"/>
                </a:lnTo>
                <a:lnTo>
                  <a:pt x="1182" y="640"/>
                </a:lnTo>
                <a:lnTo>
                  <a:pt x="1179" y="642"/>
                </a:lnTo>
                <a:lnTo>
                  <a:pt x="1176" y="647"/>
                </a:lnTo>
                <a:lnTo>
                  <a:pt x="1176" y="652"/>
                </a:lnTo>
                <a:lnTo>
                  <a:pt x="1176" y="652"/>
                </a:lnTo>
                <a:lnTo>
                  <a:pt x="1176" y="677"/>
                </a:lnTo>
                <a:lnTo>
                  <a:pt x="1176" y="703"/>
                </a:lnTo>
                <a:lnTo>
                  <a:pt x="1179" y="728"/>
                </a:lnTo>
                <a:lnTo>
                  <a:pt x="1182" y="752"/>
                </a:lnTo>
                <a:lnTo>
                  <a:pt x="1189" y="797"/>
                </a:lnTo>
                <a:lnTo>
                  <a:pt x="1197" y="840"/>
                </a:lnTo>
                <a:lnTo>
                  <a:pt x="1197" y="840"/>
                </a:lnTo>
                <a:lnTo>
                  <a:pt x="1277" y="794"/>
                </a:lnTo>
                <a:lnTo>
                  <a:pt x="1359" y="748"/>
                </a:lnTo>
                <a:lnTo>
                  <a:pt x="1439" y="701"/>
                </a:lnTo>
                <a:lnTo>
                  <a:pt x="1478" y="677"/>
                </a:lnTo>
                <a:lnTo>
                  <a:pt x="1516" y="654"/>
                </a:lnTo>
                <a:lnTo>
                  <a:pt x="1516" y="654"/>
                </a:lnTo>
                <a:lnTo>
                  <a:pt x="1547" y="632"/>
                </a:lnTo>
                <a:lnTo>
                  <a:pt x="1577" y="610"/>
                </a:lnTo>
                <a:lnTo>
                  <a:pt x="1634" y="568"/>
                </a:lnTo>
                <a:lnTo>
                  <a:pt x="1665" y="547"/>
                </a:lnTo>
                <a:lnTo>
                  <a:pt x="1696" y="529"/>
                </a:lnTo>
                <a:lnTo>
                  <a:pt x="1728" y="510"/>
                </a:lnTo>
                <a:lnTo>
                  <a:pt x="1762" y="495"/>
                </a:lnTo>
                <a:lnTo>
                  <a:pt x="1762" y="495"/>
                </a:lnTo>
                <a:lnTo>
                  <a:pt x="1772" y="489"/>
                </a:lnTo>
                <a:lnTo>
                  <a:pt x="1780" y="485"/>
                </a:lnTo>
                <a:lnTo>
                  <a:pt x="1787" y="478"/>
                </a:lnTo>
                <a:lnTo>
                  <a:pt x="1794" y="471"/>
                </a:lnTo>
                <a:lnTo>
                  <a:pt x="1807" y="457"/>
                </a:lnTo>
                <a:lnTo>
                  <a:pt x="1820" y="441"/>
                </a:lnTo>
                <a:lnTo>
                  <a:pt x="1820" y="441"/>
                </a:lnTo>
                <a:lnTo>
                  <a:pt x="1827" y="403"/>
                </a:lnTo>
                <a:lnTo>
                  <a:pt x="1835" y="366"/>
                </a:lnTo>
                <a:lnTo>
                  <a:pt x="1846" y="329"/>
                </a:lnTo>
                <a:lnTo>
                  <a:pt x="1858" y="294"/>
                </a:lnTo>
                <a:lnTo>
                  <a:pt x="1296" y="2"/>
                </a:lnTo>
                <a:lnTo>
                  <a:pt x="1296" y="2"/>
                </a:lnTo>
                <a:lnTo>
                  <a:pt x="1293" y="0"/>
                </a:lnTo>
                <a:lnTo>
                  <a:pt x="1289" y="3"/>
                </a:lnTo>
                <a:lnTo>
                  <a:pt x="1287" y="6"/>
                </a:lnTo>
                <a:lnTo>
                  <a:pt x="1286" y="9"/>
                </a:lnTo>
                <a:lnTo>
                  <a:pt x="1286" y="9"/>
                </a:lnTo>
                <a:lnTo>
                  <a:pt x="1284" y="11"/>
                </a:lnTo>
                <a:lnTo>
                  <a:pt x="1284" y="11"/>
                </a:lnTo>
                <a:lnTo>
                  <a:pt x="1282" y="9"/>
                </a:lnTo>
                <a:lnTo>
                  <a:pt x="1280" y="4"/>
                </a:lnTo>
                <a:lnTo>
                  <a:pt x="1277" y="4"/>
                </a:lnTo>
                <a:lnTo>
                  <a:pt x="1276" y="4"/>
                </a:lnTo>
                <a:lnTo>
                  <a:pt x="1276" y="4"/>
                </a:lnTo>
                <a:lnTo>
                  <a:pt x="1256" y="21"/>
                </a:lnTo>
                <a:lnTo>
                  <a:pt x="1237" y="37"/>
                </a:lnTo>
                <a:lnTo>
                  <a:pt x="1217" y="51"/>
                </a:lnTo>
                <a:lnTo>
                  <a:pt x="1206" y="56"/>
                </a:lnTo>
                <a:lnTo>
                  <a:pt x="1194" y="62"/>
                </a:lnTo>
                <a:lnTo>
                  <a:pt x="1194" y="62"/>
                </a:lnTo>
                <a:lnTo>
                  <a:pt x="1189" y="65"/>
                </a:lnTo>
                <a:lnTo>
                  <a:pt x="1186" y="69"/>
                </a:lnTo>
                <a:lnTo>
                  <a:pt x="1183" y="73"/>
                </a:lnTo>
                <a:lnTo>
                  <a:pt x="1180" y="79"/>
                </a:lnTo>
                <a:lnTo>
                  <a:pt x="1178" y="91"/>
                </a:lnTo>
                <a:lnTo>
                  <a:pt x="1175" y="104"/>
                </a:lnTo>
                <a:lnTo>
                  <a:pt x="1175" y="104"/>
                </a:lnTo>
                <a:lnTo>
                  <a:pt x="1172" y="122"/>
                </a:lnTo>
                <a:lnTo>
                  <a:pt x="1171" y="142"/>
                </a:lnTo>
                <a:lnTo>
                  <a:pt x="1172" y="160"/>
                </a:lnTo>
                <a:lnTo>
                  <a:pt x="1175" y="179"/>
                </a:lnTo>
                <a:lnTo>
                  <a:pt x="1069" y="179"/>
                </a:lnTo>
                <a:lnTo>
                  <a:pt x="1069" y="179"/>
                </a:lnTo>
                <a:lnTo>
                  <a:pt x="948" y="176"/>
                </a:lnTo>
                <a:lnTo>
                  <a:pt x="828" y="176"/>
                </a:lnTo>
                <a:lnTo>
                  <a:pt x="708" y="177"/>
                </a:lnTo>
                <a:lnTo>
                  <a:pt x="589" y="180"/>
                </a:lnTo>
                <a:lnTo>
                  <a:pt x="353" y="186"/>
                </a:lnTo>
                <a:lnTo>
                  <a:pt x="233" y="188"/>
                </a:lnTo>
                <a:lnTo>
                  <a:pt x="115" y="190"/>
                </a:lnTo>
                <a:lnTo>
                  <a:pt x="115" y="190"/>
                </a:lnTo>
                <a:lnTo>
                  <a:pt x="98" y="210"/>
                </a:lnTo>
                <a:lnTo>
                  <a:pt x="84" y="231"/>
                </a:lnTo>
                <a:lnTo>
                  <a:pt x="55" y="273"/>
                </a:lnTo>
                <a:lnTo>
                  <a:pt x="28" y="318"/>
                </a:lnTo>
                <a:lnTo>
                  <a:pt x="0" y="363"/>
                </a:lnTo>
                <a:lnTo>
                  <a:pt x="0" y="363"/>
                </a:lnTo>
                <a:lnTo>
                  <a:pt x="1" y="378"/>
                </a:lnTo>
                <a:lnTo>
                  <a:pt x="4" y="395"/>
                </a:lnTo>
                <a:lnTo>
                  <a:pt x="8" y="412"/>
                </a:lnTo>
                <a:lnTo>
                  <a:pt x="8" y="420"/>
                </a:lnTo>
                <a:lnTo>
                  <a:pt x="8" y="429"/>
                </a:lnTo>
                <a:lnTo>
                  <a:pt x="8" y="429"/>
                </a:lnTo>
                <a:lnTo>
                  <a:pt x="8" y="436"/>
                </a:lnTo>
                <a:lnTo>
                  <a:pt x="8" y="441"/>
                </a:lnTo>
                <a:lnTo>
                  <a:pt x="10" y="443"/>
                </a:lnTo>
                <a:lnTo>
                  <a:pt x="11" y="444"/>
                </a:lnTo>
                <a:lnTo>
                  <a:pt x="13" y="444"/>
                </a:lnTo>
                <a:lnTo>
                  <a:pt x="15" y="443"/>
                </a:lnTo>
                <a:lnTo>
                  <a:pt x="15" y="443"/>
                </a:lnTo>
                <a:close/>
                <a:moveTo>
                  <a:pt x="32" y="364"/>
                </a:moveTo>
                <a:lnTo>
                  <a:pt x="32" y="364"/>
                </a:lnTo>
                <a:lnTo>
                  <a:pt x="48" y="337"/>
                </a:lnTo>
                <a:lnTo>
                  <a:pt x="66" y="311"/>
                </a:lnTo>
                <a:lnTo>
                  <a:pt x="84" y="287"/>
                </a:lnTo>
                <a:lnTo>
                  <a:pt x="104" y="266"/>
                </a:lnTo>
                <a:lnTo>
                  <a:pt x="104" y="266"/>
                </a:lnTo>
                <a:lnTo>
                  <a:pt x="107" y="266"/>
                </a:lnTo>
                <a:lnTo>
                  <a:pt x="107" y="266"/>
                </a:lnTo>
                <a:lnTo>
                  <a:pt x="79" y="309"/>
                </a:lnTo>
                <a:lnTo>
                  <a:pt x="49" y="356"/>
                </a:lnTo>
                <a:lnTo>
                  <a:pt x="21" y="405"/>
                </a:lnTo>
                <a:lnTo>
                  <a:pt x="21" y="405"/>
                </a:lnTo>
                <a:lnTo>
                  <a:pt x="18" y="399"/>
                </a:lnTo>
                <a:lnTo>
                  <a:pt x="18" y="394"/>
                </a:lnTo>
                <a:lnTo>
                  <a:pt x="20" y="388"/>
                </a:lnTo>
                <a:lnTo>
                  <a:pt x="21" y="382"/>
                </a:lnTo>
                <a:lnTo>
                  <a:pt x="27" y="373"/>
                </a:lnTo>
                <a:lnTo>
                  <a:pt x="32" y="364"/>
                </a:lnTo>
                <a:lnTo>
                  <a:pt x="32" y="364"/>
                </a:lnTo>
                <a:close/>
                <a:moveTo>
                  <a:pt x="135" y="378"/>
                </a:moveTo>
                <a:lnTo>
                  <a:pt x="94" y="425"/>
                </a:lnTo>
                <a:lnTo>
                  <a:pt x="94" y="425"/>
                </a:lnTo>
                <a:lnTo>
                  <a:pt x="104" y="406"/>
                </a:lnTo>
                <a:lnTo>
                  <a:pt x="114" y="389"/>
                </a:lnTo>
                <a:lnTo>
                  <a:pt x="136" y="354"/>
                </a:lnTo>
                <a:lnTo>
                  <a:pt x="136" y="354"/>
                </a:lnTo>
                <a:lnTo>
                  <a:pt x="138" y="356"/>
                </a:lnTo>
                <a:lnTo>
                  <a:pt x="139" y="358"/>
                </a:lnTo>
                <a:lnTo>
                  <a:pt x="140" y="364"/>
                </a:lnTo>
                <a:lnTo>
                  <a:pt x="139" y="371"/>
                </a:lnTo>
                <a:lnTo>
                  <a:pt x="135" y="378"/>
                </a:lnTo>
                <a:lnTo>
                  <a:pt x="135" y="378"/>
                </a:lnTo>
                <a:close/>
                <a:moveTo>
                  <a:pt x="143" y="391"/>
                </a:moveTo>
                <a:lnTo>
                  <a:pt x="143" y="391"/>
                </a:lnTo>
                <a:lnTo>
                  <a:pt x="146" y="396"/>
                </a:lnTo>
                <a:lnTo>
                  <a:pt x="148" y="403"/>
                </a:lnTo>
                <a:lnTo>
                  <a:pt x="146" y="413"/>
                </a:lnTo>
                <a:lnTo>
                  <a:pt x="145" y="417"/>
                </a:lnTo>
                <a:lnTo>
                  <a:pt x="142" y="422"/>
                </a:lnTo>
                <a:lnTo>
                  <a:pt x="96" y="478"/>
                </a:lnTo>
                <a:lnTo>
                  <a:pt x="96" y="478"/>
                </a:lnTo>
                <a:lnTo>
                  <a:pt x="118" y="434"/>
                </a:lnTo>
                <a:lnTo>
                  <a:pt x="143" y="391"/>
                </a:lnTo>
                <a:lnTo>
                  <a:pt x="143" y="391"/>
                </a:lnTo>
                <a:close/>
                <a:moveTo>
                  <a:pt x="129" y="332"/>
                </a:moveTo>
                <a:lnTo>
                  <a:pt x="129" y="332"/>
                </a:lnTo>
                <a:lnTo>
                  <a:pt x="110" y="356"/>
                </a:lnTo>
                <a:lnTo>
                  <a:pt x="90" y="381"/>
                </a:lnTo>
                <a:lnTo>
                  <a:pt x="70" y="406"/>
                </a:lnTo>
                <a:lnTo>
                  <a:pt x="63" y="420"/>
                </a:lnTo>
                <a:lnTo>
                  <a:pt x="56" y="436"/>
                </a:lnTo>
                <a:lnTo>
                  <a:pt x="56" y="436"/>
                </a:lnTo>
                <a:lnTo>
                  <a:pt x="73" y="415"/>
                </a:lnTo>
                <a:lnTo>
                  <a:pt x="90" y="394"/>
                </a:lnTo>
                <a:lnTo>
                  <a:pt x="108" y="373"/>
                </a:lnTo>
                <a:lnTo>
                  <a:pt x="125" y="354"/>
                </a:lnTo>
                <a:lnTo>
                  <a:pt x="125" y="354"/>
                </a:lnTo>
                <a:lnTo>
                  <a:pt x="117" y="373"/>
                </a:lnTo>
                <a:lnTo>
                  <a:pt x="107" y="389"/>
                </a:lnTo>
                <a:lnTo>
                  <a:pt x="84" y="423"/>
                </a:lnTo>
                <a:lnTo>
                  <a:pt x="60" y="455"/>
                </a:lnTo>
                <a:lnTo>
                  <a:pt x="38" y="491"/>
                </a:lnTo>
                <a:lnTo>
                  <a:pt x="38" y="491"/>
                </a:lnTo>
                <a:lnTo>
                  <a:pt x="38" y="478"/>
                </a:lnTo>
                <a:lnTo>
                  <a:pt x="39" y="467"/>
                </a:lnTo>
                <a:lnTo>
                  <a:pt x="44" y="448"/>
                </a:lnTo>
                <a:lnTo>
                  <a:pt x="51" y="430"/>
                </a:lnTo>
                <a:lnTo>
                  <a:pt x="59" y="413"/>
                </a:lnTo>
                <a:lnTo>
                  <a:pt x="124" y="306"/>
                </a:lnTo>
                <a:lnTo>
                  <a:pt x="124" y="306"/>
                </a:lnTo>
                <a:lnTo>
                  <a:pt x="125" y="305"/>
                </a:lnTo>
                <a:lnTo>
                  <a:pt x="126" y="306"/>
                </a:lnTo>
                <a:lnTo>
                  <a:pt x="129" y="315"/>
                </a:lnTo>
                <a:lnTo>
                  <a:pt x="131" y="325"/>
                </a:lnTo>
                <a:lnTo>
                  <a:pt x="131" y="329"/>
                </a:lnTo>
                <a:lnTo>
                  <a:pt x="129" y="332"/>
                </a:lnTo>
                <a:lnTo>
                  <a:pt x="129" y="332"/>
                </a:lnTo>
                <a:close/>
                <a:moveTo>
                  <a:pt x="65" y="479"/>
                </a:moveTo>
                <a:lnTo>
                  <a:pt x="65" y="477"/>
                </a:lnTo>
                <a:lnTo>
                  <a:pt x="65" y="472"/>
                </a:lnTo>
                <a:lnTo>
                  <a:pt x="133" y="395"/>
                </a:lnTo>
                <a:lnTo>
                  <a:pt x="133" y="395"/>
                </a:lnTo>
                <a:lnTo>
                  <a:pt x="111" y="432"/>
                </a:lnTo>
                <a:lnTo>
                  <a:pt x="88" y="468"/>
                </a:lnTo>
                <a:lnTo>
                  <a:pt x="48" y="544"/>
                </a:lnTo>
                <a:lnTo>
                  <a:pt x="48" y="544"/>
                </a:lnTo>
                <a:lnTo>
                  <a:pt x="44" y="533"/>
                </a:lnTo>
                <a:lnTo>
                  <a:pt x="42" y="524"/>
                </a:lnTo>
                <a:lnTo>
                  <a:pt x="44" y="514"/>
                </a:lnTo>
                <a:lnTo>
                  <a:pt x="45" y="506"/>
                </a:lnTo>
                <a:lnTo>
                  <a:pt x="49" y="498"/>
                </a:lnTo>
                <a:lnTo>
                  <a:pt x="53" y="491"/>
                </a:lnTo>
                <a:lnTo>
                  <a:pt x="59" y="485"/>
                </a:lnTo>
                <a:lnTo>
                  <a:pt x="65" y="479"/>
                </a:lnTo>
                <a:lnTo>
                  <a:pt x="65" y="479"/>
                </a:lnTo>
                <a:close/>
                <a:moveTo>
                  <a:pt x="49" y="562"/>
                </a:moveTo>
                <a:lnTo>
                  <a:pt x="49" y="562"/>
                </a:lnTo>
                <a:lnTo>
                  <a:pt x="65" y="537"/>
                </a:lnTo>
                <a:lnTo>
                  <a:pt x="81" y="512"/>
                </a:lnTo>
                <a:lnTo>
                  <a:pt x="100" y="488"/>
                </a:lnTo>
                <a:lnTo>
                  <a:pt x="118" y="465"/>
                </a:lnTo>
                <a:lnTo>
                  <a:pt x="55" y="581"/>
                </a:lnTo>
                <a:lnTo>
                  <a:pt x="55" y="581"/>
                </a:lnTo>
                <a:lnTo>
                  <a:pt x="53" y="576"/>
                </a:lnTo>
                <a:lnTo>
                  <a:pt x="52" y="571"/>
                </a:lnTo>
                <a:lnTo>
                  <a:pt x="49" y="566"/>
                </a:lnTo>
                <a:lnTo>
                  <a:pt x="49" y="562"/>
                </a:lnTo>
                <a:lnTo>
                  <a:pt x="49" y="562"/>
                </a:lnTo>
                <a:close/>
                <a:moveTo>
                  <a:pt x="66" y="581"/>
                </a:moveTo>
                <a:lnTo>
                  <a:pt x="66" y="581"/>
                </a:lnTo>
                <a:lnTo>
                  <a:pt x="110" y="500"/>
                </a:lnTo>
                <a:lnTo>
                  <a:pt x="131" y="464"/>
                </a:lnTo>
                <a:lnTo>
                  <a:pt x="153" y="427"/>
                </a:lnTo>
                <a:lnTo>
                  <a:pt x="153" y="427"/>
                </a:lnTo>
                <a:lnTo>
                  <a:pt x="155" y="430"/>
                </a:lnTo>
                <a:lnTo>
                  <a:pt x="155" y="434"/>
                </a:lnTo>
                <a:lnTo>
                  <a:pt x="155" y="439"/>
                </a:lnTo>
                <a:lnTo>
                  <a:pt x="155" y="439"/>
                </a:lnTo>
                <a:lnTo>
                  <a:pt x="131" y="482"/>
                </a:lnTo>
                <a:lnTo>
                  <a:pt x="110" y="526"/>
                </a:lnTo>
                <a:lnTo>
                  <a:pt x="87" y="569"/>
                </a:lnTo>
                <a:lnTo>
                  <a:pt x="65" y="610"/>
                </a:lnTo>
                <a:lnTo>
                  <a:pt x="65" y="610"/>
                </a:lnTo>
                <a:lnTo>
                  <a:pt x="63" y="607"/>
                </a:lnTo>
                <a:lnTo>
                  <a:pt x="62" y="603"/>
                </a:lnTo>
                <a:lnTo>
                  <a:pt x="62" y="595"/>
                </a:lnTo>
                <a:lnTo>
                  <a:pt x="63" y="586"/>
                </a:lnTo>
                <a:lnTo>
                  <a:pt x="66" y="581"/>
                </a:lnTo>
                <a:lnTo>
                  <a:pt x="66" y="581"/>
                </a:lnTo>
                <a:close/>
                <a:moveTo>
                  <a:pt x="84" y="602"/>
                </a:moveTo>
                <a:lnTo>
                  <a:pt x="156" y="460"/>
                </a:lnTo>
                <a:lnTo>
                  <a:pt x="156" y="460"/>
                </a:lnTo>
                <a:lnTo>
                  <a:pt x="159" y="462"/>
                </a:lnTo>
                <a:lnTo>
                  <a:pt x="160" y="464"/>
                </a:lnTo>
                <a:lnTo>
                  <a:pt x="167" y="465"/>
                </a:lnTo>
                <a:lnTo>
                  <a:pt x="173" y="465"/>
                </a:lnTo>
                <a:lnTo>
                  <a:pt x="176" y="467"/>
                </a:lnTo>
                <a:lnTo>
                  <a:pt x="178" y="469"/>
                </a:lnTo>
                <a:lnTo>
                  <a:pt x="90" y="610"/>
                </a:lnTo>
                <a:lnTo>
                  <a:pt x="90" y="610"/>
                </a:lnTo>
                <a:lnTo>
                  <a:pt x="88" y="613"/>
                </a:lnTo>
                <a:lnTo>
                  <a:pt x="87" y="613"/>
                </a:lnTo>
                <a:lnTo>
                  <a:pt x="86" y="613"/>
                </a:lnTo>
                <a:lnTo>
                  <a:pt x="84" y="610"/>
                </a:lnTo>
                <a:lnTo>
                  <a:pt x="84" y="606"/>
                </a:lnTo>
                <a:lnTo>
                  <a:pt x="84" y="602"/>
                </a:lnTo>
                <a:lnTo>
                  <a:pt x="84" y="602"/>
                </a:lnTo>
                <a:close/>
                <a:moveTo>
                  <a:pt x="104" y="610"/>
                </a:moveTo>
                <a:lnTo>
                  <a:pt x="104" y="610"/>
                </a:lnTo>
                <a:lnTo>
                  <a:pt x="124" y="575"/>
                </a:lnTo>
                <a:lnTo>
                  <a:pt x="143" y="541"/>
                </a:lnTo>
                <a:lnTo>
                  <a:pt x="164" y="510"/>
                </a:lnTo>
                <a:lnTo>
                  <a:pt x="187" y="479"/>
                </a:lnTo>
                <a:lnTo>
                  <a:pt x="187" y="479"/>
                </a:lnTo>
                <a:lnTo>
                  <a:pt x="188" y="485"/>
                </a:lnTo>
                <a:lnTo>
                  <a:pt x="187" y="491"/>
                </a:lnTo>
                <a:lnTo>
                  <a:pt x="184" y="496"/>
                </a:lnTo>
                <a:lnTo>
                  <a:pt x="180" y="500"/>
                </a:lnTo>
                <a:lnTo>
                  <a:pt x="180" y="500"/>
                </a:lnTo>
                <a:lnTo>
                  <a:pt x="177" y="503"/>
                </a:lnTo>
                <a:lnTo>
                  <a:pt x="176" y="507"/>
                </a:lnTo>
                <a:lnTo>
                  <a:pt x="174" y="516"/>
                </a:lnTo>
                <a:lnTo>
                  <a:pt x="176" y="519"/>
                </a:lnTo>
                <a:lnTo>
                  <a:pt x="126" y="607"/>
                </a:lnTo>
                <a:lnTo>
                  <a:pt x="126" y="607"/>
                </a:lnTo>
                <a:lnTo>
                  <a:pt x="115" y="607"/>
                </a:lnTo>
                <a:lnTo>
                  <a:pt x="110" y="607"/>
                </a:lnTo>
                <a:lnTo>
                  <a:pt x="104" y="610"/>
                </a:lnTo>
                <a:lnTo>
                  <a:pt x="104" y="610"/>
                </a:lnTo>
                <a:close/>
                <a:moveTo>
                  <a:pt x="140" y="606"/>
                </a:moveTo>
                <a:lnTo>
                  <a:pt x="140" y="606"/>
                </a:lnTo>
                <a:lnTo>
                  <a:pt x="155" y="572"/>
                </a:lnTo>
                <a:lnTo>
                  <a:pt x="170" y="540"/>
                </a:lnTo>
                <a:lnTo>
                  <a:pt x="187" y="506"/>
                </a:lnTo>
                <a:lnTo>
                  <a:pt x="201" y="472"/>
                </a:lnTo>
                <a:lnTo>
                  <a:pt x="201" y="472"/>
                </a:lnTo>
                <a:lnTo>
                  <a:pt x="204" y="469"/>
                </a:lnTo>
                <a:lnTo>
                  <a:pt x="207" y="468"/>
                </a:lnTo>
                <a:lnTo>
                  <a:pt x="215" y="467"/>
                </a:lnTo>
                <a:lnTo>
                  <a:pt x="226" y="468"/>
                </a:lnTo>
                <a:lnTo>
                  <a:pt x="235" y="471"/>
                </a:lnTo>
                <a:lnTo>
                  <a:pt x="235" y="471"/>
                </a:lnTo>
                <a:lnTo>
                  <a:pt x="211" y="495"/>
                </a:lnTo>
                <a:lnTo>
                  <a:pt x="200" y="507"/>
                </a:lnTo>
                <a:lnTo>
                  <a:pt x="190" y="521"/>
                </a:lnTo>
                <a:lnTo>
                  <a:pt x="180" y="534"/>
                </a:lnTo>
                <a:lnTo>
                  <a:pt x="170" y="550"/>
                </a:lnTo>
                <a:lnTo>
                  <a:pt x="162" y="565"/>
                </a:lnTo>
                <a:lnTo>
                  <a:pt x="155" y="581"/>
                </a:lnTo>
                <a:lnTo>
                  <a:pt x="155" y="581"/>
                </a:lnTo>
                <a:lnTo>
                  <a:pt x="191" y="533"/>
                </a:lnTo>
                <a:lnTo>
                  <a:pt x="209" y="509"/>
                </a:lnTo>
                <a:lnTo>
                  <a:pt x="230" y="485"/>
                </a:lnTo>
                <a:lnTo>
                  <a:pt x="223" y="513"/>
                </a:lnTo>
                <a:lnTo>
                  <a:pt x="223" y="513"/>
                </a:lnTo>
                <a:lnTo>
                  <a:pt x="222" y="512"/>
                </a:lnTo>
                <a:lnTo>
                  <a:pt x="221" y="509"/>
                </a:lnTo>
                <a:lnTo>
                  <a:pt x="219" y="510"/>
                </a:lnTo>
                <a:lnTo>
                  <a:pt x="218" y="513"/>
                </a:lnTo>
                <a:lnTo>
                  <a:pt x="218" y="513"/>
                </a:lnTo>
                <a:lnTo>
                  <a:pt x="216" y="519"/>
                </a:lnTo>
                <a:lnTo>
                  <a:pt x="216" y="521"/>
                </a:lnTo>
                <a:lnTo>
                  <a:pt x="216" y="524"/>
                </a:lnTo>
                <a:lnTo>
                  <a:pt x="216" y="524"/>
                </a:lnTo>
                <a:lnTo>
                  <a:pt x="192" y="561"/>
                </a:lnTo>
                <a:lnTo>
                  <a:pt x="180" y="582"/>
                </a:lnTo>
                <a:lnTo>
                  <a:pt x="174" y="592"/>
                </a:lnTo>
                <a:lnTo>
                  <a:pt x="170" y="602"/>
                </a:lnTo>
                <a:lnTo>
                  <a:pt x="140" y="606"/>
                </a:lnTo>
                <a:close/>
                <a:moveTo>
                  <a:pt x="319" y="457"/>
                </a:moveTo>
                <a:lnTo>
                  <a:pt x="236" y="454"/>
                </a:lnTo>
                <a:lnTo>
                  <a:pt x="236" y="454"/>
                </a:lnTo>
                <a:lnTo>
                  <a:pt x="235" y="454"/>
                </a:lnTo>
                <a:lnTo>
                  <a:pt x="233" y="451"/>
                </a:lnTo>
                <a:lnTo>
                  <a:pt x="233" y="451"/>
                </a:lnTo>
                <a:lnTo>
                  <a:pt x="280" y="450"/>
                </a:lnTo>
                <a:lnTo>
                  <a:pt x="325" y="450"/>
                </a:lnTo>
                <a:lnTo>
                  <a:pt x="370" y="453"/>
                </a:lnTo>
                <a:lnTo>
                  <a:pt x="415" y="455"/>
                </a:lnTo>
                <a:lnTo>
                  <a:pt x="504" y="462"/>
                </a:lnTo>
                <a:lnTo>
                  <a:pt x="593" y="471"/>
                </a:lnTo>
                <a:lnTo>
                  <a:pt x="593" y="471"/>
                </a:lnTo>
                <a:lnTo>
                  <a:pt x="558" y="471"/>
                </a:lnTo>
                <a:lnTo>
                  <a:pt x="523" y="471"/>
                </a:lnTo>
                <a:lnTo>
                  <a:pt x="454" y="468"/>
                </a:lnTo>
                <a:lnTo>
                  <a:pt x="386" y="462"/>
                </a:lnTo>
                <a:lnTo>
                  <a:pt x="319" y="457"/>
                </a:lnTo>
                <a:lnTo>
                  <a:pt x="319" y="457"/>
                </a:lnTo>
                <a:close/>
                <a:moveTo>
                  <a:pt x="556" y="486"/>
                </a:moveTo>
                <a:lnTo>
                  <a:pt x="556" y="486"/>
                </a:lnTo>
                <a:lnTo>
                  <a:pt x="521" y="517"/>
                </a:lnTo>
                <a:lnTo>
                  <a:pt x="504" y="534"/>
                </a:lnTo>
                <a:lnTo>
                  <a:pt x="488" y="551"/>
                </a:lnTo>
                <a:lnTo>
                  <a:pt x="488" y="551"/>
                </a:lnTo>
                <a:lnTo>
                  <a:pt x="492" y="543"/>
                </a:lnTo>
                <a:lnTo>
                  <a:pt x="496" y="536"/>
                </a:lnTo>
                <a:lnTo>
                  <a:pt x="507" y="520"/>
                </a:lnTo>
                <a:lnTo>
                  <a:pt x="518" y="505"/>
                </a:lnTo>
                <a:lnTo>
                  <a:pt x="524" y="496"/>
                </a:lnTo>
                <a:lnTo>
                  <a:pt x="530" y="488"/>
                </a:lnTo>
                <a:lnTo>
                  <a:pt x="530" y="488"/>
                </a:lnTo>
                <a:lnTo>
                  <a:pt x="531" y="486"/>
                </a:lnTo>
                <a:lnTo>
                  <a:pt x="533" y="485"/>
                </a:lnTo>
                <a:lnTo>
                  <a:pt x="541" y="485"/>
                </a:lnTo>
                <a:lnTo>
                  <a:pt x="556" y="486"/>
                </a:lnTo>
                <a:lnTo>
                  <a:pt x="556" y="486"/>
                </a:lnTo>
                <a:close/>
                <a:moveTo>
                  <a:pt x="503" y="486"/>
                </a:moveTo>
                <a:lnTo>
                  <a:pt x="503" y="486"/>
                </a:lnTo>
                <a:lnTo>
                  <a:pt x="483" y="502"/>
                </a:lnTo>
                <a:lnTo>
                  <a:pt x="465" y="519"/>
                </a:lnTo>
                <a:lnTo>
                  <a:pt x="448" y="537"/>
                </a:lnTo>
                <a:lnTo>
                  <a:pt x="433" y="558"/>
                </a:lnTo>
                <a:lnTo>
                  <a:pt x="433" y="558"/>
                </a:lnTo>
                <a:lnTo>
                  <a:pt x="443" y="540"/>
                </a:lnTo>
                <a:lnTo>
                  <a:pt x="452" y="524"/>
                </a:lnTo>
                <a:lnTo>
                  <a:pt x="464" y="509"/>
                </a:lnTo>
                <a:lnTo>
                  <a:pt x="474" y="492"/>
                </a:lnTo>
                <a:lnTo>
                  <a:pt x="474" y="492"/>
                </a:lnTo>
                <a:lnTo>
                  <a:pt x="478" y="488"/>
                </a:lnTo>
                <a:lnTo>
                  <a:pt x="479" y="485"/>
                </a:lnTo>
                <a:lnTo>
                  <a:pt x="482" y="484"/>
                </a:lnTo>
                <a:lnTo>
                  <a:pt x="482" y="484"/>
                </a:lnTo>
                <a:lnTo>
                  <a:pt x="488" y="484"/>
                </a:lnTo>
                <a:lnTo>
                  <a:pt x="493" y="485"/>
                </a:lnTo>
                <a:lnTo>
                  <a:pt x="503" y="486"/>
                </a:lnTo>
                <a:lnTo>
                  <a:pt x="503" y="486"/>
                </a:lnTo>
                <a:close/>
                <a:moveTo>
                  <a:pt x="458" y="485"/>
                </a:moveTo>
                <a:lnTo>
                  <a:pt x="458" y="485"/>
                </a:lnTo>
                <a:lnTo>
                  <a:pt x="441" y="498"/>
                </a:lnTo>
                <a:lnTo>
                  <a:pt x="426" y="512"/>
                </a:lnTo>
                <a:lnTo>
                  <a:pt x="410" y="527"/>
                </a:lnTo>
                <a:lnTo>
                  <a:pt x="396" y="543"/>
                </a:lnTo>
                <a:lnTo>
                  <a:pt x="430" y="484"/>
                </a:lnTo>
                <a:lnTo>
                  <a:pt x="430" y="484"/>
                </a:lnTo>
                <a:lnTo>
                  <a:pt x="431" y="482"/>
                </a:lnTo>
                <a:lnTo>
                  <a:pt x="434" y="481"/>
                </a:lnTo>
                <a:lnTo>
                  <a:pt x="441" y="481"/>
                </a:lnTo>
                <a:lnTo>
                  <a:pt x="450" y="482"/>
                </a:lnTo>
                <a:lnTo>
                  <a:pt x="458" y="485"/>
                </a:lnTo>
                <a:lnTo>
                  <a:pt x="458" y="485"/>
                </a:lnTo>
                <a:close/>
                <a:moveTo>
                  <a:pt x="407" y="479"/>
                </a:moveTo>
                <a:lnTo>
                  <a:pt x="407" y="479"/>
                </a:lnTo>
                <a:lnTo>
                  <a:pt x="393" y="492"/>
                </a:lnTo>
                <a:lnTo>
                  <a:pt x="381" y="506"/>
                </a:lnTo>
                <a:lnTo>
                  <a:pt x="355" y="533"/>
                </a:lnTo>
                <a:lnTo>
                  <a:pt x="355" y="533"/>
                </a:lnTo>
                <a:lnTo>
                  <a:pt x="364" y="520"/>
                </a:lnTo>
                <a:lnTo>
                  <a:pt x="374" y="506"/>
                </a:lnTo>
                <a:lnTo>
                  <a:pt x="382" y="492"/>
                </a:lnTo>
                <a:lnTo>
                  <a:pt x="391" y="479"/>
                </a:lnTo>
                <a:lnTo>
                  <a:pt x="407" y="479"/>
                </a:lnTo>
                <a:close/>
                <a:moveTo>
                  <a:pt x="332" y="469"/>
                </a:moveTo>
                <a:lnTo>
                  <a:pt x="332" y="469"/>
                </a:lnTo>
                <a:lnTo>
                  <a:pt x="315" y="486"/>
                </a:lnTo>
                <a:lnTo>
                  <a:pt x="298" y="505"/>
                </a:lnTo>
                <a:lnTo>
                  <a:pt x="282" y="523"/>
                </a:lnTo>
                <a:lnTo>
                  <a:pt x="267" y="541"/>
                </a:lnTo>
                <a:lnTo>
                  <a:pt x="302" y="471"/>
                </a:lnTo>
                <a:lnTo>
                  <a:pt x="302" y="471"/>
                </a:lnTo>
                <a:lnTo>
                  <a:pt x="313" y="471"/>
                </a:lnTo>
                <a:lnTo>
                  <a:pt x="332" y="469"/>
                </a:lnTo>
                <a:lnTo>
                  <a:pt x="332" y="469"/>
                </a:lnTo>
                <a:close/>
                <a:moveTo>
                  <a:pt x="244" y="482"/>
                </a:moveTo>
                <a:lnTo>
                  <a:pt x="244" y="482"/>
                </a:lnTo>
                <a:lnTo>
                  <a:pt x="249" y="475"/>
                </a:lnTo>
                <a:lnTo>
                  <a:pt x="253" y="472"/>
                </a:lnTo>
                <a:lnTo>
                  <a:pt x="257" y="472"/>
                </a:lnTo>
                <a:lnTo>
                  <a:pt x="261" y="472"/>
                </a:lnTo>
                <a:lnTo>
                  <a:pt x="261" y="472"/>
                </a:lnTo>
                <a:lnTo>
                  <a:pt x="277" y="472"/>
                </a:lnTo>
                <a:lnTo>
                  <a:pt x="294" y="471"/>
                </a:lnTo>
                <a:lnTo>
                  <a:pt x="294" y="471"/>
                </a:lnTo>
                <a:lnTo>
                  <a:pt x="268" y="498"/>
                </a:lnTo>
                <a:lnTo>
                  <a:pt x="244" y="526"/>
                </a:lnTo>
                <a:lnTo>
                  <a:pt x="223" y="554"/>
                </a:lnTo>
                <a:lnTo>
                  <a:pt x="202" y="585"/>
                </a:lnTo>
                <a:lnTo>
                  <a:pt x="202" y="585"/>
                </a:lnTo>
                <a:lnTo>
                  <a:pt x="198" y="589"/>
                </a:lnTo>
                <a:lnTo>
                  <a:pt x="194" y="595"/>
                </a:lnTo>
                <a:lnTo>
                  <a:pt x="187" y="599"/>
                </a:lnTo>
                <a:lnTo>
                  <a:pt x="180" y="602"/>
                </a:lnTo>
                <a:lnTo>
                  <a:pt x="244" y="482"/>
                </a:lnTo>
                <a:close/>
                <a:moveTo>
                  <a:pt x="195" y="600"/>
                </a:moveTo>
                <a:lnTo>
                  <a:pt x="274" y="502"/>
                </a:lnTo>
                <a:lnTo>
                  <a:pt x="274" y="502"/>
                </a:lnTo>
                <a:lnTo>
                  <a:pt x="275" y="510"/>
                </a:lnTo>
                <a:lnTo>
                  <a:pt x="274" y="517"/>
                </a:lnTo>
                <a:lnTo>
                  <a:pt x="273" y="520"/>
                </a:lnTo>
                <a:lnTo>
                  <a:pt x="270" y="521"/>
                </a:lnTo>
                <a:lnTo>
                  <a:pt x="270" y="521"/>
                </a:lnTo>
                <a:lnTo>
                  <a:pt x="270" y="519"/>
                </a:lnTo>
                <a:lnTo>
                  <a:pt x="270" y="519"/>
                </a:lnTo>
                <a:lnTo>
                  <a:pt x="267" y="520"/>
                </a:lnTo>
                <a:lnTo>
                  <a:pt x="266" y="523"/>
                </a:lnTo>
                <a:lnTo>
                  <a:pt x="264" y="524"/>
                </a:lnTo>
                <a:lnTo>
                  <a:pt x="266" y="526"/>
                </a:lnTo>
                <a:lnTo>
                  <a:pt x="225" y="600"/>
                </a:lnTo>
                <a:lnTo>
                  <a:pt x="225" y="600"/>
                </a:lnTo>
                <a:lnTo>
                  <a:pt x="223" y="602"/>
                </a:lnTo>
                <a:lnTo>
                  <a:pt x="219" y="603"/>
                </a:lnTo>
                <a:lnTo>
                  <a:pt x="212" y="603"/>
                </a:lnTo>
                <a:lnTo>
                  <a:pt x="195" y="600"/>
                </a:lnTo>
                <a:lnTo>
                  <a:pt x="195" y="600"/>
                </a:lnTo>
                <a:close/>
                <a:moveTo>
                  <a:pt x="237" y="599"/>
                </a:moveTo>
                <a:lnTo>
                  <a:pt x="251" y="575"/>
                </a:lnTo>
                <a:lnTo>
                  <a:pt x="251" y="575"/>
                </a:lnTo>
                <a:lnTo>
                  <a:pt x="254" y="575"/>
                </a:lnTo>
                <a:lnTo>
                  <a:pt x="257" y="572"/>
                </a:lnTo>
                <a:lnTo>
                  <a:pt x="257" y="572"/>
                </a:lnTo>
                <a:lnTo>
                  <a:pt x="270" y="552"/>
                </a:lnTo>
                <a:lnTo>
                  <a:pt x="285" y="533"/>
                </a:lnTo>
                <a:lnTo>
                  <a:pt x="301" y="514"/>
                </a:lnTo>
                <a:lnTo>
                  <a:pt x="318" y="496"/>
                </a:lnTo>
                <a:lnTo>
                  <a:pt x="318" y="496"/>
                </a:lnTo>
                <a:lnTo>
                  <a:pt x="318" y="500"/>
                </a:lnTo>
                <a:lnTo>
                  <a:pt x="318" y="500"/>
                </a:lnTo>
                <a:lnTo>
                  <a:pt x="306" y="523"/>
                </a:lnTo>
                <a:lnTo>
                  <a:pt x="295" y="545"/>
                </a:lnTo>
                <a:lnTo>
                  <a:pt x="268" y="590"/>
                </a:lnTo>
                <a:lnTo>
                  <a:pt x="268" y="590"/>
                </a:lnTo>
                <a:lnTo>
                  <a:pt x="266" y="595"/>
                </a:lnTo>
                <a:lnTo>
                  <a:pt x="261" y="597"/>
                </a:lnTo>
                <a:lnTo>
                  <a:pt x="259" y="599"/>
                </a:lnTo>
                <a:lnTo>
                  <a:pt x="254" y="599"/>
                </a:lnTo>
                <a:lnTo>
                  <a:pt x="246" y="599"/>
                </a:lnTo>
                <a:lnTo>
                  <a:pt x="237" y="599"/>
                </a:lnTo>
                <a:lnTo>
                  <a:pt x="237" y="599"/>
                </a:lnTo>
                <a:close/>
                <a:moveTo>
                  <a:pt x="305" y="599"/>
                </a:moveTo>
                <a:lnTo>
                  <a:pt x="305" y="599"/>
                </a:lnTo>
                <a:lnTo>
                  <a:pt x="289" y="599"/>
                </a:lnTo>
                <a:lnTo>
                  <a:pt x="271" y="602"/>
                </a:lnTo>
                <a:lnTo>
                  <a:pt x="298" y="562"/>
                </a:lnTo>
                <a:lnTo>
                  <a:pt x="298" y="562"/>
                </a:lnTo>
                <a:lnTo>
                  <a:pt x="296" y="561"/>
                </a:lnTo>
                <a:lnTo>
                  <a:pt x="295" y="559"/>
                </a:lnTo>
                <a:lnTo>
                  <a:pt x="295" y="559"/>
                </a:lnTo>
                <a:lnTo>
                  <a:pt x="298" y="554"/>
                </a:lnTo>
                <a:lnTo>
                  <a:pt x="301" y="548"/>
                </a:lnTo>
                <a:lnTo>
                  <a:pt x="305" y="543"/>
                </a:lnTo>
                <a:lnTo>
                  <a:pt x="308" y="537"/>
                </a:lnTo>
                <a:lnTo>
                  <a:pt x="308" y="537"/>
                </a:lnTo>
                <a:lnTo>
                  <a:pt x="318" y="521"/>
                </a:lnTo>
                <a:lnTo>
                  <a:pt x="325" y="506"/>
                </a:lnTo>
                <a:lnTo>
                  <a:pt x="340" y="472"/>
                </a:lnTo>
                <a:lnTo>
                  <a:pt x="340" y="472"/>
                </a:lnTo>
                <a:lnTo>
                  <a:pt x="346" y="474"/>
                </a:lnTo>
                <a:lnTo>
                  <a:pt x="353" y="474"/>
                </a:lnTo>
                <a:lnTo>
                  <a:pt x="360" y="475"/>
                </a:lnTo>
                <a:lnTo>
                  <a:pt x="367" y="477"/>
                </a:lnTo>
                <a:lnTo>
                  <a:pt x="367" y="477"/>
                </a:lnTo>
                <a:lnTo>
                  <a:pt x="351" y="491"/>
                </a:lnTo>
                <a:lnTo>
                  <a:pt x="337" y="506"/>
                </a:lnTo>
                <a:lnTo>
                  <a:pt x="308" y="537"/>
                </a:lnTo>
                <a:lnTo>
                  <a:pt x="308" y="537"/>
                </a:lnTo>
                <a:lnTo>
                  <a:pt x="308" y="538"/>
                </a:lnTo>
                <a:lnTo>
                  <a:pt x="309" y="541"/>
                </a:lnTo>
                <a:lnTo>
                  <a:pt x="309" y="541"/>
                </a:lnTo>
                <a:lnTo>
                  <a:pt x="303" y="551"/>
                </a:lnTo>
                <a:lnTo>
                  <a:pt x="301" y="562"/>
                </a:lnTo>
                <a:lnTo>
                  <a:pt x="301" y="562"/>
                </a:lnTo>
                <a:lnTo>
                  <a:pt x="318" y="540"/>
                </a:lnTo>
                <a:lnTo>
                  <a:pt x="337" y="517"/>
                </a:lnTo>
                <a:lnTo>
                  <a:pt x="358" y="496"/>
                </a:lnTo>
                <a:lnTo>
                  <a:pt x="370" y="486"/>
                </a:lnTo>
                <a:lnTo>
                  <a:pt x="382" y="477"/>
                </a:lnTo>
                <a:lnTo>
                  <a:pt x="382" y="477"/>
                </a:lnTo>
                <a:lnTo>
                  <a:pt x="379" y="484"/>
                </a:lnTo>
                <a:lnTo>
                  <a:pt x="377" y="489"/>
                </a:lnTo>
                <a:lnTo>
                  <a:pt x="368" y="499"/>
                </a:lnTo>
                <a:lnTo>
                  <a:pt x="361" y="509"/>
                </a:lnTo>
                <a:lnTo>
                  <a:pt x="354" y="520"/>
                </a:lnTo>
                <a:lnTo>
                  <a:pt x="355" y="523"/>
                </a:lnTo>
                <a:lnTo>
                  <a:pt x="355" y="523"/>
                </a:lnTo>
                <a:lnTo>
                  <a:pt x="343" y="540"/>
                </a:lnTo>
                <a:lnTo>
                  <a:pt x="329" y="558"/>
                </a:lnTo>
                <a:lnTo>
                  <a:pt x="316" y="579"/>
                </a:lnTo>
                <a:lnTo>
                  <a:pt x="305" y="599"/>
                </a:lnTo>
                <a:lnTo>
                  <a:pt x="305" y="599"/>
                </a:lnTo>
                <a:close/>
                <a:moveTo>
                  <a:pt x="319" y="602"/>
                </a:moveTo>
                <a:lnTo>
                  <a:pt x="319" y="602"/>
                </a:lnTo>
                <a:lnTo>
                  <a:pt x="322" y="595"/>
                </a:lnTo>
                <a:lnTo>
                  <a:pt x="325" y="588"/>
                </a:lnTo>
                <a:lnTo>
                  <a:pt x="327" y="581"/>
                </a:lnTo>
                <a:lnTo>
                  <a:pt x="334" y="576"/>
                </a:lnTo>
                <a:lnTo>
                  <a:pt x="333" y="573"/>
                </a:lnTo>
                <a:lnTo>
                  <a:pt x="333" y="573"/>
                </a:lnTo>
                <a:lnTo>
                  <a:pt x="334" y="566"/>
                </a:lnTo>
                <a:lnTo>
                  <a:pt x="336" y="564"/>
                </a:lnTo>
                <a:lnTo>
                  <a:pt x="339" y="562"/>
                </a:lnTo>
                <a:lnTo>
                  <a:pt x="339" y="562"/>
                </a:lnTo>
                <a:lnTo>
                  <a:pt x="337" y="566"/>
                </a:lnTo>
                <a:lnTo>
                  <a:pt x="337" y="568"/>
                </a:lnTo>
                <a:lnTo>
                  <a:pt x="339" y="568"/>
                </a:lnTo>
                <a:lnTo>
                  <a:pt x="343" y="565"/>
                </a:lnTo>
                <a:lnTo>
                  <a:pt x="344" y="564"/>
                </a:lnTo>
                <a:lnTo>
                  <a:pt x="344" y="564"/>
                </a:lnTo>
                <a:lnTo>
                  <a:pt x="363" y="541"/>
                </a:lnTo>
                <a:lnTo>
                  <a:pt x="381" y="520"/>
                </a:lnTo>
                <a:lnTo>
                  <a:pt x="399" y="500"/>
                </a:lnTo>
                <a:lnTo>
                  <a:pt x="419" y="482"/>
                </a:lnTo>
                <a:lnTo>
                  <a:pt x="419" y="482"/>
                </a:lnTo>
                <a:lnTo>
                  <a:pt x="420" y="482"/>
                </a:lnTo>
                <a:lnTo>
                  <a:pt x="420" y="482"/>
                </a:lnTo>
                <a:lnTo>
                  <a:pt x="419" y="488"/>
                </a:lnTo>
                <a:lnTo>
                  <a:pt x="416" y="499"/>
                </a:lnTo>
                <a:lnTo>
                  <a:pt x="416" y="499"/>
                </a:lnTo>
                <a:lnTo>
                  <a:pt x="413" y="499"/>
                </a:lnTo>
                <a:lnTo>
                  <a:pt x="412" y="500"/>
                </a:lnTo>
                <a:lnTo>
                  <a:pt x="406" y="506"/>
                </a:lnTo>
                <a:lnTo>
                  <a:pt x="402" y="513"/>
                </a:lnTo>
                <a:lnTo>
                  <a:pt x="399" y="521"/>
                </a:lnTo>
                <a:lnTo>
                  <a:pt x="400" y="524"/>
                </a:lnTo>
                <a:lnTo>
                  <a:pt x="400" y="524"/>
                </a:lnTo>
                <a:lnTo>
                  <a:pt x="386" y="541"/>
                </a:lnTo>
                <a:lnTo>
                  <a:pt x="372" y="561"/>
                </a:lnTo>
                <a:lnTo>
                  <a:pt x="360" y="582"/>
                </a:lnTo>
                <a:lnTo>
                  <a:pt x="347" y="602"/>
                </a:lnTo>
                <a:lnTo>
                  <a:pt x="319" y="602"/>
                </a:lnTo>
                <a:close/>
                <a:moveTo>
                  <a:pt x="361" y="602"/>
                </a:moveTo>
                <a:lnTo>
                  <a:pt x="361" y="602"/>
                </a:lnTo>
                <a:lnTo>
                  <a:pt x="363" y="597"/>
                </a:lnTo>
                <a:lnTo>
                  <a:pt x="365" y="593"/>
                </a:lnTo>
                <a:lnTo>
                  <a:pt x="371" y="585"/>
                </a:lnTo>
                <a:lnTo>
                  <a:pt x="378" y="578"/>
                </a:lnTo>
                <a:lnTo>
                  <a:pt x="384" y="569"/>
                </a:lnTo>
                <a:lnTo>
                  <a:pt x="379" y="571"/>
                </a:lnTo>
                <a:lnTo>
                  <a:pt x="379" y="571"/>
                </a:lnTo>
                <a:lnTo>
                  <a:pt x="381" y="565"/>
                </a:lnTo>
                <a:lnTo>
                  <a:pt x="384" y="561"/>
                </a:lnTo>
                <a:lnTo>
                  <a:pt x="389" y="552"/>
                </a:lnTo>
                <a:lnTo>
                  <a:pt x="389" y="552"/>
                </a:lnTo>
                <a:lnTo>
                  <a:pt x="389" y="557"/>
                </a:lnTo>
                <a:lnTo>
                  <a:pt x="388" y="559"/>
                </a:lnTo>
                <a:lnTo>
                  <a:pt x="385" y="564"/>
                </a:lnTo>
                <a:lnTo>
                  <a:pt x="384" y="569"/>
                </a:lnTo>
                <a:lnTo>
                  <a:pt x="384" y="569"/>
                </a:lnTo>
                <a:lnTo>
                  <a:pt x="402" y="548"/>
                </a:lnTo>
                <a:lnTo>
                  <a:pt x="420" y="529"/>
                </a:lnTo>
                <a:lnTo>
                  <a:pt x="441" y="507"/>
                </a:lnTo>
                <a:lnTo>
                  <a:pt x="452" y="499"/>
                </a:lnTo>
                <a:lnTo>
                  <a:pt x="465" y="491"/>
                </a:lnTo>
                <a:lnTo>
                  <a:pt x="465" y="491"/>
                </a:lnTo>
                <a:lnTo>
                  <a:pt x="459" y="500"/>
                </a:lnTo>
                <a:lnTo>
                  <a:pt x="455" y="509"/>
                </a:lnTo>
                <a:lnTo>
                  <a:pt x="452" y="516"/>
                </a:lnTo>
                <a:lnTo>
                  <a:pt x="447" y="523"/>
                </a:lnTo>
                <a:lnTo>
                  <a:pt x="447" y="523"/>
                </a:lnTo>
                <a:lnTo>
                  <a:pt x="445" y="519"/>
                </a:lnTo>
                <a:lnTo>
                  <a:pt x="445" y="521"/>
                </a:lnTo>
                <a:lnTo>
                  <a:pt x="445" y="521"/>
                </a:lnTo>
                <a:lnTo>
                  <a:pt x="443" y="523"/>
                </a:lnTo>
                <a:lnTo>
                  <a:pt x="443" y="524"/>
                </a:lnTo>
                <a:lnTo>
                  <a:pt x="444" y="529"/>
                </a:lnTo>
                <a:lnTo>
                  <a:pt x="444" y="529"/>
                </a:lnTo>
                <a:lnTo>
                  <a:pt x="434" y="543"/>
                </a:lnTo>
                <a:lnTo>
                  <a:pt x="423" y="557"/>
                </a:lnTo>
                <a:lnTo>
                  <a:pt x="413" y="571"/>
                </a:lnTo>
                <a:lnTo>
                  <a:pt x="403" y="586"/>
                </a:lnTo>
                <a:lnTo>
                  <a:pt x="403" y="586"/>
                </a:lnTo>
                <a:lnTo>
                  <a:pt x="403" y="590"/>
                </a:lnTo>
                <a:lnTo>
                  <a:pt x="403" y="596"/>
                </a:lnTo>
                <a:lnTo>
                  <a:pt x="403" y="597"/>
                </a:lnTo>
                <a:lnTo>
                  <a:pt x="405" y="599"/>
                </a:lnTo>
                <a:lnTo>
                  <a:pt x="406" y="597"/>
                </a:lnTo>
                <a:lnTo>
                  <a:pt x="407" y="596"/>
                </a:lnTo>
                <a:lnTo>
                  <a:pt x="407" y="596"/>
                </a:lnTo>
                <a:lnTo>
                  <a:pt x="419" y="579"/>
                </a:lnTo>
                <a:lnTo>
                  <a:pt x="430" y="565"/>
                </a:lnTo>
                <a:lnTo>
                  <a:pt x="443" y="551"/>
                </a:lnTo>
                <a:lnTo>
                  <a:pt x="455" y="537"/>
                </a:lnTo>
                <a:lnTo>
                  <a:pt x="469" y="524"/>
                </a:lnTo>
                <a:lnTo>
                  <a:pt x="485" y="513"/>
                </a:lnTo>
                <a:lnTo>
                  <a:pt x="516" y="491"/>
                </a:lnTo>
                <a:lnTo>
                  <a:pt x="444" y="603"/>
                </a:lnTo>
                <a:lnTo>
                  <a:pt x="444" y="603"/>
                </a:lnTo>
                <a:lnTo>
                  <a:pt x="402" y="602"/>
                </a:lnTo>
                <a:lnTo>
                  <a:pt x="381" y="602"/>
                </a:lnTo>
                <a:lnTo>
                  <a:pt x="361" y="602"/>
                </a:lnTo>
                <a:lnTo>
                  <a:pt x="361" y="602"/>
                </a:lnTo>
                <a:close/>
                <a:moveTo>
                  <a:pt x="513" y="589"/>
                </a:moveTo>
                <a:lnTo>
                  <a:pt x="513" y="589"/>
                </a:lnTo>
                <a:lnTo>
                  <a:pt x="520" y="578"/>
                </a:lnTo>
                <a:lnTo>
                  <a:pt x="527" y="565"/>
                </a:lnTo>
                <a:lnTo>
                  <a:pt x="533" y="552"/>
                </a:lnTo>
                <a:lnTo>
                  <a:pt x="538" y="537"/>
                </a:lnTo>
                <a:lnTo>
                  <a:pt x="538" y="537"/>
                </a:lnTo>
                <a:lnTo>
                  <a:pt x="526" y="551"/>
                </a:lnTo>
                <a:lnTo>
                  <a:pt x="514" y="566"/>
                </a:lnTo>
                <a:lnTo>
                  <a:pt x="503" y="583"/>
                </a:lnTo>
                <a:lnTo>
                  <a:pt x="495" y="602"/>
                </a:lnTo>
                <a:lnTo>
                  <a:pt x="461" y="600"/>
                </a:lnTo>
                <a:lnTo>
                  <a:pt x="461" y="600"/>
                </a:lnTo>
                <a:lnTo>
                  <a:pt x="465" y="593"/>
                </a:lnTo>
                <a:lnTo>
                  <a:pt x="469" y="588"/>
                </a:lnTo>
                <a:lnTo>
                  <a:pt x="475" y="582"/>
                </a:lnTo>
                <a:lnTo>
                  <a:pt x="479" y="575"/>
                </a:lnTo>
                <a:lnTo>
                  <a:pt x="483" y="571"/>
                </a:lnTo>
                <a:lnTo>
                  <a:pt x="479" y="571"/>
                </a:lnTo>
                <a:lnTo>
                  <a:pt x="479" y="571"/>
                </a:lnTo>
                <a:lnTo>
                  <a:pt x="479" y="566"/>
                </a:lnTo>
                <a:lnTo>
                  <a:pt x="481" y="562"/>
                </a:lnTo>
                <a:lnTo>
                  <a:pt x="483" y="558"/>
                </a:lnTo>
                <a:lnTo>
                  <a:pt x="489" y="558"/>
                </a:lnTo>
                <a:lnTo>
                  <a:pt x="483" y="571"/>
                </a:lnTo>
                <a:lnTo>
                  <a:pt x="483" y="571"/>
                </a:lnTo>
                <a:lnTo>
                  <a:pt x="500" y="551"/>
                </a:lnTo>
                <a:lnTo>
                  <a:pt x="520" y="530"/>
                </a:lnTo>
                <a:lnTo>
                  <a:pt x="541" y="510"/>
                </a:lnTo>
                <a:lnTo>
                  <a:pt x="563" y="492"/>
                </a:lnTo>
                <a:lnTo>
                  <a:pt x="552" y="514"/>
                </a:lnTo>
                <a:lnTo>
                  <a:pt x="552" y="514"/>
                </a:lnTo>
                <a:lnTo>
                  <a:pt x="547" y="519"/>
                </a:lnTo>
                <a:lnTo>
                  <a:pt x="541" y="524"/>
                </a:lnTo>
                <a:lnTo>
                  <a:pt x="540" y="527"/>
                </a:lnTo>
                <a:lnTo>
                  <a:pt x="538" y="531"/>
                </a:lnTo>
                <a:lnTo>
                  <a:pt x="540" y="534"/>
                </a:lnTo>
                <a:lnTo>
                  <a:pt x="542" y="537"/>
                </a:lnTo>
                <a:lnTo>
                  <a:pt x="542" y="537"/>
                </a:lnTo>
                <a:lnTo>
                  <a:pt x="551" y="526"/>
                </a:lnTo>
                <a:lnTo>
                  <a:pt x="562" y="513"/>
                </a:lnTo>
                <a:lnTo>
                  <a:pt x="579" y="488"/>
                </a:lnTo>
                <a:lnTo>
                  <a:pt x="579" y="488"/>
                </a:lnTo>
                <a:lnTo>
                  <a:pt x="580" y="486"/>
                </a:lnTo>
                <a:lnTo>
                  <a:pt x="583" y="485"/>
                </a:lnTo>
                <a:lnTo>
                  <a:pt x="586" y="486"/>
                </a:lnTo>
                <a:lnTo>
                  <a:pt x="589" y="489"/>
                </a:lnTo>
                <a:lnTo>
                  <a:pt x="589" y="491"/>
                </a:lnTo>
                <a:lnTo>
                  <a:pt x="589" y="493"/>
                </a:lnTo>
                <a:lnTo>
                  <a:pt x="589" y="493"/>
                </a:lnTo>
                <a:lnTo>
                  <a:pt x="569" y="519"/>
                </a:lnTo>
                <a:lnTo>
                  <a:pt x="551" y="545"/>
                </a:lnTo>
                <a:lnTo>
                  <a:pt x="534" y="572"/>
                </a:lnTo>
                <a:lnTo>
                  <a:pt x="518" y="599"/>
                </a:lnTo>
                <a:lnTo>
                  <a:pt x="518" y="599"/>
                </a:lnTo>
                <a:lnTo>
                  <a:pt x="516" y="602"/>
                </a:lnTo>
                <a:lnTo>
                  <a:pt x="514" y="602"/>
                </a:lnTo>
                <a:lnTo>
                  <a:pt x="513" y="602"/>
                </a:lnTo>
                <a:lnTo>
                  <a:pt x="511" y="600"/>
                </a:lnTo>
                <a:lnTo>
                  <a:pt x="510" y="595"/>
                </a:lnTo>
                <a:lnTo>
                  <a:pt x="511" y="592"/>
                </a:lnTo>
                <a:lnTo>
                  <a:pt x="513" y="589"/>
                </a:lnTo>
                <a:lnTo>
                  <a:pt x="513" y="589"/>
                </a:lnTo>
                <a:close/>
                <a:moveTo>
                  <a:pt x="542" y="600"/>
                </a:moveTo>
                <a:lnTo>
                  <a:pt x="542" y="600"/>
                </a:lnTo>
                <a:lnTo>
                  <a:pt x="541" y="599"/>
                </a:lnTo>
                <a:lnTo>
                  <a:pt x="541" y="597"/>
                </a:lnTo>
                <a:lnTo>
                  <a:pt x="542" y="593"/>
                </a:lnTo>
                <a:lnTo>
                  <a:pt x="544" y="592"/>
                </a:lnTo>
                <a:lnTo>
                  <a:pt x="542" y="590"/>
                </a:lnTo>
                <a:lnTo>
                  <a:pt x="540" y="590"/>
                </a:lnTo>
                <a:lnTo>
                  <a:pt x="535" y="592"/>
                </a:lnTo>
                <a:lnTo>
                  <a:pt x="535" y="592"/>
                </a:lnTo>
                <a:lnTo>
                  <a:pt x="549" y="566"/>
                </a:lnTo>
                <a:lnTo>
                  <a:pt x="565" y="540"/>
                </a:lnTo>
                <a:lnTo>
                  <a:pt x="583" y="513"/>
                </a:lnTo>
                <a:lnTo>
                  <a:pt x="600" y="489"/>
                </a:lnTo>
                <a:lnTo>
                  <a:pt x="600" y="489"/>
                </a:lnTo>
                <a:lnTo>
                  <a:pt x="601" y="488"/>
                </a:lnTo>
                <a:lnTo>
                  <a:pt x="604" y="486"/>
                </a:lnTo>
                <a:lnTo>
                  <a:pt x="611" y="486"/>
                </a:lnTo>
                <a:lnTo>
                  <a:pt x="630" y="488"/>
                </a:lnTo>
                <a:lnTo>
                  <a:pt x="630" y="488"/>
                </a:lnTo>
                <a:lnTo>
                  <a:pt x="606" y="510"/>
                </a:lnTo>
                <a:lnTo>
                  <a:pt x="585" y="533"/>
                </a:lnTo>
                <a:lnTo>
                  <a:pt x="575" y="545"/>
                </a:lnTo>
                <a:lnTo>
                  <a:pt x="565" y="558"/>
                </a:lnTo>
                <a:lnTo>
                  <a:pt x="556" y="571"/>
                </a:lnTo>
                <a:lnTo>
                  <a:pt x="548" y="585"/>
                </a:lnTo>
                <a:lnTo>
                  <a:pt x="548" y="585"/>
                </a:lnTo>
                <a:lnTo>
                  <a:pt x="590" y="537"/>
                </a:lnTo>
                <a:lnTo>
                  <a:pt x="613" y="513"/>
                </a:lnTo>
                <a:lnTo>
                  <a:pt x="637" y="491"/>
                </a:lnTo>
                <a:lnTo>
                  <a:pt x="637" y="491"/>
                </a:lnTo>
                <a:lnTo>
                  <a:pt x="637" y="495"/>
                </a:lnTo>
                <a:lnTo>
                  <a:pt x="637" y="499"/>
                </a:lnTo>
                <a:lnTo>
                  <a:pt x="632" y="506"/>
                </a:lnTo>
                <a:lnTo>
                  <a:pt x="628" y="513"/>
                </a:lnTo>
                <a:lnTo>
                  <a:pt x="624" y="519"/>
                </a:lnTo>
                <a:lnTo>
                  <a:pt x="624" y="519"/>
                </a:lnTo>
                <a:lnTo>
                  <a:pt x="622" y="520"/>
                </a:lnTo>
                <a:lnTo>
                  <a:pt x="621" y="520"/>
                </a:lnTo>
                <a:lnTo>
                  <a:pt x="620" y="521"/>
                </a:lnTo>
                <a:lnTo>
                  <a:pt x="569" y="600"/>
                </a:lnTo>
                <a:lnTo>
                  <a:pt x="569" y="600"/>
                </a:lnTo>
                <a:lnTo>
                  <a:pt x="563" y="602"/>
                </a:lnTo>
                <a:lnTo>
                  <a:pt x="555" y="602"/>
                </a:lnTo>
                <a:lnTo>
                  <a:pt x="547" y="602"/>
                </a:lnTo>
                <a:lnTo>
                  <a:pt x="542" y="600"/>
                </a:lnTo>
                <a:lnTo>
                  <a:pt x="542" y="600"/>
                </a:lnTo>
                <a:close/>
                <a:moveTo>
                  <a:pt x="592" y="597"/>
                </a:moveTo>
                <a:lnTo>
                  <a:pt x="600" y="585"/>
                </a:lnTo>
                <a:lnTo>
                  <a:pt x="600" y="585"/>
                </a:lnTo>
                <a:lnTo>
                  <a:pt x="597" y="586"/>
                </a:lnTo>
                <a:lnTo>
                  <a:pt x="593" y="589"/>
                </a:lnTo>
                <a:lnTo>
                  <a:pt x="590" y="592"/>
                </a:lnTo>
                <a:lnTo>
                  <a:pt x="587" y="592"/>
                </a:lnTo>
                <a:lnTo>
                  <a:pt x="585" y="592"/>
                </a:lnTo>
                <a:lnTo>
                  <a:pt x="646" y="491"/>
                </a:lnTo>
                <a:lnTo>
                  <a:pt x="646" y="491"/>
                </a:lnTo>
                <a:lnTo>
                  <a:pt x="648" y="488"/>
                </a:lnTo>
                <a:lnTo>
                  <a:pt x="651" y="488"/>
                </a:lnTo>
                <a:lnTo>
                  <a:pt x="658" y="486"/>
                </a:lnTo>
                <a:lnTo>
                  <a:pt x="667" y="486"/>
                </a:lnTo>
                <a:lnTo>
                  <a:pt x="676" y="489"/>
                </a:lnTo>
                <a:lnTo>
                  <a:pt x="676" y="489"/>
                </a:lnTo>
                <a:lnTo>
                  <a:pt x="658" y="507"/>
                </a:lnTo>
                <a:lnTo>
                  <a:pt x="638" y="527"/>
                </a:lnTo>
                <a:lnTo>
                  <a:pt x="621" y="550"/>
                </a:lnTo>
                <a:lnTo>
                  <a:pt x="614" y="561"/>
                </a:lnTo>
                <a:lnTo>
                  <a:pt x="607" y="573"/>
                </a:lnTo>
                <a:lnTo>
                  <a:pt x="607" y="573"/>
                </a:lnTo>
                <a:lnTo>
                  <a:pt x="607" y="569"/>
                </a:lnTo>
                <a:lnTo>
                  <a:pt x="607" y="568"/>
                </a:lnTo>
                <a:lnTo>
                  <a:pt x="606" y="568"/>
                </a:lnTo>
                <a:lnTo>
                  <a:pt x="604" y="568"/>
                </a:lnTo>
                <a:lnTo>
                  <a:pt x="601" y="572"/>
                </a:lnTo>
                <a:lnTo>
                  <a:pt x="601" y="573"/>
                </a:lnTo>
                <a:lnTo>
                  <a:pt x="601" y="575"/>
                </a:lnTo>
                <a:lnTo>
                  <a:pt x="601" y="575"/>
                </a:lnTo>
                <a:lnTo>
                  <a:pt x="599" y="576"/>
                </a:lnTo>
                <a:lnTo>
                  <a:pt x="596" y="578"/>
                </a:lnTo>
                <a:lnTo>
                  <a:pt x="596" y="579"/>
                </a:lnTo>
                <a:lnTo>
                  <a:pt x="596" y="581"/>
                </a:lnTo>
                <a:lnTo>
                  <a:pt x="600" y="585"/>
                </a:lnTo>
                <a:lnTo>
                  <a:pt x="666" y="509"/>
                </a:lnTo>
                <a:lnTo>
                  <a:pt x="666" y="509"/>
                </a:lnTo>
                <a:lnTo>
                  <a:pt x="673" y="505"/>
                </a:lnTo>
                <a:lnTo>
                  <a:pt x="676" y="503"/>
                </a:lnTo>
                <a:lnTo>
                  <a:pt x="677" y="505"/>
                </a:lnTo>
                <a:lnTo>
                  <a:pt x="677" y="506"/>
                </a:lnTo>
                <a:lnTo>
                  <a:pt x="677" y="506"/>
                </a:lnTo>
                <a:lnTo>
                  <a:pt x="676" y="510"/>
                </a:lnTo>
                <a:lnTo>
                  <a:pt x="674" y="514"/>
                </a:lnTo>
                <a:lnTo>
                  <a:pt x="669" y="521"/>
                </a:lnTo>
                <a:lnTo>
                  <a:pt x="666" y="524"/>
                </a:lnTo>
                <a:lnTo>
                  <a:pt x="666" y="524"/>
                </a:lnTo>
                <a:lnTo>
                  <a:pt x="665" y="526"/>
                </a:lnTo>
                <a:lnTo>
                  <a:pt x="663" y="527"/>
                </a:lnTo>
                <a:lnTo>
                  <a:pt x="662" y="530"/>
                </a:lnTo>
                <a:lnTo>
                  <a:pt x="662" y="530"/>
                </a:lnTo>
                <a:lnTo>
                  <a:pt x="662" y="534"/>
                </a:lnTo>
                <a:lnTo>
                  <a:pt x="662" y="534"/>
                </a:lnTo>
                <a:lnTo>
                  <a:pt x="652" y="543"/>
                </a:lnTo>
                <a:lnTo>
                  <a:pt x="644" y="554"/>
                </a:lnTo>
                <a:lnTo>
                  <a:pt x="630" y="576"/>
                </a:lnTo>
                <a:lnTo>
                  <a:pt x="630" y="576"/>
                </a:lnTo>
                <a:lnTo>
                  <a:pt x="624" y="585"/>
                </a:lnTo>
                <a:lnTo>
                  <a:pt x="620" y="590"/>
                </a:lnTo>
                <a:lnTo>
                  <a:pt x="615" y="595"/>
                </a:lnTo>
                <a:lnTo>
                  <a:pt x="610" y="599"/>
                </a:lnTo>
                <a:lnTo>
                  <a:pt x="604" y="600"/>
                </a:lnTo>
                <a:lnTo>
                  <a:pt x="599" y="600"/>
                </a:lnTo>
                <a:lnTo>
                  <a:pt x="592" y="597"/>
                </a:lnTo>
                <a:lnTo>
                  <a:pt x="592" y="597"/>
                </a:lnTo>
                <a:close/>
                <a:moveTo>
                  <a:pt x="693" y="488"/>
                </a:moveTo>
                <a:lnTo>
                  <a:pt x="725" y="488"/>
                </a:lnTo>
                <a:lnTo>
                  <a:pt x="725" y="488"/>
                </a:lnTo>
                <a:lnTo>
                  <a:pt x="704" y="507"/>
                </a:lnTo>
                <a:lnTo>
                  <a:pt x="683" y="529"/>
                </a:lnTo>
                <a:lnTo>
                  <a:pt x="672" y="538"/>
                </a:lnTo>
                <a:lnTo>
                  <a:pt x="662" y="550"/>
                </a:lnTo>
                <a:lnTo>
                  <a:pt x="653" y="561"/>
                </a:lnTo>
                <a:lnTo>
                  <a:pt x="646" y="573"/>
                </a:lnTo>
                <a:lnTo>
                  <a:pt x="646" y="573"/>
                </a:lnTo>
                <a:lnTo>
                  <a:pt x="651" y="562"/>
                </a:lnTo>
                <a:lnTo>
                  <a:pt x="656" y="551"/>
                </a:lnTo>
                <a:lnTo>
                  <a:pt x="667" y="530"/>
                </a:lnTo>
                <a:lnTo>
                  <a:pt x="681" y="510"/>
                </a:lnTo>
                <a:lnTo>
                  <a:pt x="693" y="488"/>
                </a:lnTo>
                <a:lnTo>
                  <a:pt x="693" y="488"/>
                </a:lnTo>
                <a:close/>
                <a:moveTo>
                  <a:pt x="684" y="602"/>
                </a:moveTo>
                <a:lnTo>
                  <a:pt x="710" y="568"/>
                </a:lnTo>
                <a:lnTo>
                  <a:pt x="710" y="568"/>
                </a:lnTo>
                <a:lnTo>
                  <a:pt x="708" y="566"/>
                </a:lnTo>
                <a:lnTo>
                  <a:pt x="708" y="565"/>
                </a:lnTo>
                <a:lnTo>
                  <a:pt x="711" y="558"/>
                </a:lnTo>
                <a:lnTo>
                  <a:pt x="715" y="551"/>
                </a:lnTo>
                <a:lnTo>
                  <a:pt x="715" y="548"/>
                </a:lnTo>
                <a:lnTo>
                  <a:pt x="714" y="547"/>
                </a:lnTo>
                <a:lnTo>
                  <a:pt x="714" y="541"/>
                </a:lnTo>
                <a:lnTo>
                  <a:pt x="714" y="541"/>
                </a:lnTo>
                <a:lnTo>
                  <a:pt x="703" y="554"/>
                </a:lnTo>
                <a:lnTo>
                  <a:pt x="691" y="569"/>
                </a:lnTo>
                <a:lnTo>
                  <a:pt x="683" y="586"/>
                </a:lnTo>
                <a:lnTo>
                  <a:pt x="674" y="602"/>
                </a:lnTo>
                <a:lnTo>
                  <a:pt x="627" y="602"/>
                </a:lnTo>
                <a:lnTo>
                  <a:pt x="627" y="602"/>
                </a:lnTo>
                <a:lnTo>
                  <a:pt x="681" y="543"/>
                </a:lnTo>
                <a:lnTo>
                  <a:pt x="710" y="514"/>
                </a:lnTo>
                <a:lnTo>
                  <a:pt x="739" y="486"/>
                </a:lnTo>
                <a:lnTo>
                  <a:pt x="739" y="486"/>
                </a:lnTo>
                <a:lnTo>
                  <a:pt x="736" y="496"/>
                </a:lnTo>
                <a:lnTo>
                  <a:pt x="732" y="507"/>
                </a:lnTo>
                <a:lnTo>
                  <a:pt x="728" y="514"/>
                </a:lnTo>
                <a:lnTo>
                  <a:pt x="726" y="514"/>
                </a:lnTo>
                <a:lnTo>
                  <a:pt x="726" y="513"/>
                </a:lnTo>
                <a:lnTo>
                  <a:pt x="726" y="513"/>
                </a:lnTo>
                <a:lnTo>
                  <a:pt x="718" y="523"/>
                </a:lnTo>
                <a:lnTo>
                  <a:pt x="715" y="529"/>
                </a:lnTo>
                <a:lnTo>
                  <a:pt x="715" y="531"/>
                </a:lnTo>
                <a:lnTo>
                  <a:pt x="717" y="533"/>
                </a:lnTo>
                <a:lnTo>
                  <a:pt x="717" y="533"/>
                </a:lnTo>
                <a:lnTo>
                  <a:pt x="726" y="524"/>
                </a:lnTo>
                <a:lnTo>
                  <a:pt x="735" y="513"/>
                </a:lnTo>
                <a:lnTo>
                  <a:pt x="742" y="502"/>
                </a:lnTo>
                <a:lnTo>
                  <a:pt x="748" y="488"/>
                </a:lnTo>
                <a:lnTo>
                  <a:pt x="748" y="488"/>
                </a:lnTo>
                <a:lnTo>
                  <a:pt x="760" y="491"/>
                </a:lnTo>
                <a:lnTo>
                  <a:pt x="767" y="491"/>
                </a:lnTo>
                <a:lnTo>
                  <a:pt x="774" y="491"/>
                </a:lnTo>
                <a:lnTo>
                  <a:pt x="774" y="491"/>
                </a:lnTo>
                <a:lnTo>
                  <a:pt x="757" y="506"/>
                </a:lnTo>
                <a:lnTo>
                  <a:pt x="739" y="524"/>
                </a:lnTo>
                <a:lnTo>
                  <a:pt x="731" y="534"/>
                </a:lnTo>
                <a:lnTo>
                  <a:pt x="722" y="545"/>
                </a:lnTo>
                <a:lnTo>
                  <a:pt x="715" y="557"/>
                </a:lnTo>
                <a:lnTo>
                  <a:pt x="710" y="568"/>
                </a:lnTo>
                <a:lnTo>
                  <a:pt x="710" y="568"/>
                </a:lnTo>
                <a:lnTo>
                  <a:pt x="726" y="550"/>
                </a:lnTo>
                <a:lnTo>
                  <a:pt x="745" y="531"/>
                </a:lnTo>
                <a:lnTo>
                  <a:pt x="764" y="514"/>
                </a:lnTo>
                <a:lnTo>
                  <a:pt x="784" y="499"/>
                </a:lnTo>
                <a:lnTo>
                  <a:pt x="784" y="499"/>
                </a:lnTo>
                <a:lnTo>
                  <a:pt x="780" y="507"/>
                </a:lnTo>
                <a:lnTo>
                  <a:pt x="773" y="516"/>
                </a:lnTo>
                <a:lnTo>
                  <a:pt x="767" y="524"/>
                </a:lnTo>
                <a:lnTo>
                  <a:pt x="760" y="534"/>
                </a:lnTo>
                <a:lnTo>
                  <a:pt x="763" y="538"/>
                </a:lnTo>
                <a:lnTo>
                  <a:pt x="763" y="538"/>
                </a:lnTo>
                <a:lnTo>
                  <a:pt x="750" y="552"/>
                </a:lnTo>
                <a:lnTo>
                  <a:pt x="738" y="568"/>
                </a:lnTo>
                <a:lnTo>
                  <a:pt x="726" y="585"/>
                </a:lnTo>
                <a:lnTo>
                  <a:pt x="715" y="602"/>
                </a:lnTo>
                <a:lnTo>
                  <a:pt x="684" y="602"/>
                </a:lnTo>
                <a:close/>
                <a:moveTo>
                  <a:pt x="1161" y="512"/>
                </a:moveTo>
                <a:lnTo>
                  <a:pt x="1161" y="512"/>
                </a:lnTo>
                <a:lnTo>
                  <a:pt x="1155" y="520"/>
                </a:lnTo>
                <a:lnTo>
                  <a:pt x="1152" y="523"/>
                </a:lnTo>
                <a:lnTo>
                  <a:pt x="1149" y="524"/>
                </a:lnTo>
                <a:lnTo>
                  <a:pt x="1149" y="524"/>
                </a:lnTo>
                <a:lnTo>
                  <a:pt x="1147" y="523"/>
                </a:lnTo>
                <a:lnTo>
                  <a:pt x="1147" y="523"/>
                </a:lnTo>
                <a:lnTo>
                  <a:pt x="1152" y="516"/>
                </a:lnTo>
                <a:lnTo>
                  <a:pt x="1156" y="513"/>
                </a:lnTo>
                <a:lnTo>
                  <a:pt x="1161" y="512"/>
                </a:lnTo>
                <a:lnTo>
                  <a:pt x="1161" y="512"/>
                </a:lnTo>
                <a:close/>
                <a:moveTo>
                  <a:pt x="1083" y="566"/>
                </a:moveTo>
                <a:lnTo>
                  <a:pt x="1083" y="566"/>
                </a:lnTo>
                <a:lnTo>
                  <a:pt x="1079" y="571"/>
                </a:lnTo>
                <a:lnTo>
                  <a:pt x="1078" y="573"/>
                </a:lnTo>
                <a:lnTo>
                  <a:pt x="1076" y="576"/>
                </a:lnTo>
                <a:lnTo>
                  <a:pt x="1076" y="576"/>
                </a:lnTo>
                <a:lnTo>
                  <a:pt x="1075" y="581"/>
                </a:lnTo>
                <a:lnTo>
                  <a:pt x="1072" y="583"/>
                </a:lnTo>
                <a:lnTo>
                  <a:pt x="1065" y="590"/>
                </a:lnTo>
                <a:lnTo>
                  <a:pt x="1065" y="590"/>
                </a:lnTo>
                <a:lnTo>
                  <a:pt x="1067" y="586"/>
                </a:lnTo>
                <a:lnTo>
                  <a:pt x="1069" y="582"/>
                </a:lnTo>
                <a:lnTo>
                  <a:pt x="1076" y="576"/>
                </a:lnTo>
                <a:lnTo>
                  <a:pt x="1076" y="576"/>
                </a:lnTo>
                <a:lnTo>
                  <a:pt x="1082" y="564"/>
                </a:lnTo>
                <a:lnTo>
                  <a:pt x="1089" y="552"/>
                </a:lnTo>
                <a:lnTo>
                  <a:pt x="1104" y="531"/>
                </a:lnTo>
                <a:lnTo>
                  <a:pt x="1140" y="491"/>
                </a:lnTo>
                <a:lnTo>
                  <a:pt x="1140" y="491"/>
                </a:lnTo>
                <a:lnTo>
                  <a:pt x="1141" y="491"/>
                </a:lnTo>
                <a:lnTo>
                  <a:pt x="1144" y="489"/>
                </a:lnTo>
                <a:lnTo>
                  <a:pt x="1151" y="489"/>
                </a:lnTo>
                <a:lnTo>
                  <a:pt x="1159" y="491"/>
                </a:lnTo>
                <a:lnTo>
                  <a:pt x="1171" y="489"/>
                </a:lnTo>
                <a:lnTo>
                  <a:pt x="1083" y="566"/>
                </a:lnTo>
                <a:close/>
                <a:moveTo>
                  <a:pt x="1182" y="492"/>
                </a:moveTo>
                <a:lnTo>
                  <a:pt x="1182" y="492"/>
                </a:lnTo>
                <a:lnTo>
                  <a:pt x="1183" y="491"/>
                </a:lnTo>
                <a:lnTo>
                  <a:pt x="1186" y="489"/>
                </a:lnTo>
                <a:lnTo>
                  <a:pt x="1193" y="489"/>
                </a:lnTo>
                <a:lnTo>
                  <a:pt x="1200" y="491"/>
                </a:lnTo>
                <a:lnTo>
                  <a:pt x="1207" y="491"/>
                </a:lnTo>
                <a:lnTo>
                  <a:pt x="1133" y="555"/>
                </a:lnTo>
                <a:lnTo>
                  <a:pt x="1182" y="492"/>
                </a:lnTo>
                <a:close/>
                <a:moveTo>
                  <a:pt x="769" y="471"/>
                </a:moveTo>
                <a:lnTo>
                  <a:pt x="769" y="471"/>
                </a:lnTo>
                <a:lnTo>
                  <a:pt x="788" y="467"/>
                </a:lnTo>
                <a:lnTo>
                  <a:pt x="814" y="465"/>
                </a:lnTo>
                <a:lnTo>
                  <a:pt x="864" y="464"/>
                </a:lnTo>
                <a:lnTo>
                  <a:pt x="864" y="464"/>
                </a:lnTo>
                <a:lnTo>
                  <a:pt x="953" y="464"/>
                </a:lnTo>
                <a:lnTo>
                  <a:pt x="1041" y="465"/>
                </a:lnTo>
                <a:lnTo>
                  <a:pt x="1133" y="468"/>
                </a:lnTo>
                <a:lnTo>
                  <a:pt x="1225" y="469"/>
                </a:lnTo>
                <a:lnTo>
                  <a:pt x="1225" y="469"/>
                </a:lnTo>
                <a:lnTo>
                  <a:pt x="1228" y="471"/>
                </a:lnTo>
                <a:lnTo>
                  <a:pt x="1230" y="472"/>
                </a:lnTo>
                <a:lnTo>
                  <a:pt x="1231" y="474"/>
                </a:lnTo>
                <a:lnTo>
                  <a:pt x="1231" y="475"/>
                </a:lnTo>
                <a:lnTo>
                  <a:pt x="1227" y="475"/>
                </a:lnTo>
                <a:lnTo>
                  <a:pt x="1227" y="475"/>
                </a:lnTo>
                <a:lnTo>
                  <a:pt x="1111" y="475"/>
                </a:lnTo>
                <a:lnTo>
                  <a:pt x="998" y="475"/>
                </a:lnTo>
                <a:lnTo>
                  <a:pt x="882" y="474"/>
                </a:lnTo>
                <a:lnTo>
                  <a:pt x="826" y="472"/>
                </a:lnTo>
                <a:lnTo>
                  <a:pt x="769" y="471"/>
                </a:lnTo>
                <a:lnTo>
                  <a:pt x="769" y="471"/>
                </a:lnTo>
                <a:close/>
                <a:moveTo>
                  <a:pt x="1057" y="500"/>
                </a:moveTo>
                <a:lnTo>
                  <a:pt x="1057" y="500"/>
                </a:lnTo>
                <a:lnTo>
                  <a:pt x="1045" y="509"/>
                </a:lnTo>
                <a:lnTo>
                  <a:pt x="1034" y="517"/>
                </a:lnTo>
                <a:lnTo>
                  <a:pt x="1013" y="536"/>
                </a:lnTo>
                <a:lnTo>
                  <a:pt x="1013" y="536"/>
                </a:lnTo>
                <a:lnTo>
                  <a:pt x="1019" y="524"/>
                </a:lnTo>
                <a:lnTo>
                  <a:pt x="1024" y="512"/>
                </a:lnTo>
                <a:lnTo>
                  <a:pt x="1031" y="500"/>
                </a:lnTo>
                <a:lnTo>
                  <a:pt x="1037" y="489"/>
                </a:lnTo>
                <a:lnTo>
                  <a:pt x="1114" y="491"/>
                </a:lnTo>
                <a:lnTo>
                  <a:pt x="1027" y="568"/>
                </a:lnTo>
                <a:lnTo>
                  <a:pt x="1027" y="568"/>
                </a:lnTo>
                <a:lnTo>
                  <a:pt x="1041" y="551"/>
                </a:lnTo>
                <a:lnTo>
                  <a:pt x="1054" y="534"/>
                </a:lnTo>
                <a:lnTo>
                  <a:pt x="1065" y="516"/>
                </a:lnTo>
                <a:lnTo>
                  <a:pt x="1075" y="498"/>
                </a:lnTo>
                <a:lnTo>
                  <a:pt x="1075" y="498"/>
                </a:lnTo>
                <a:lnTo>
                  <a:pt x="1075" y="495"/>
                </a:lnTo>
                <a:lnTo>
                  <a:pt x="1075" y="493"/>
                </a:lnTo>
                <a:lnTo>
                  <a:pt x="1069" y="495"/>
                </a:lnTo>
                <a:lnTo>
                  <a:pt x="1062" y="498"/>
                </a:lnTo>
                <a:lnTo>
                  <a:pt x="1057" y="500"/>
                </a:lnTo>
                <a:lnTo>
                  <a:pt x="1057" y="500"/>
                </a:lnTo>
                <a:close/>
                <a:moveTo>
                  <a:pt x="988" y="491"/>
                </a:moveTo>
                <a:lnTo>
                  <a:pt x="1019" y="489"/>
                </a:lnTo>
                <a:lnTo>
                  <a:pt x="961" y="544"/>
                </a:lnTo>
                <a:lnTo>
                  <a:pt x="961" y="544"/>
                </a:lnTo>
                <a:lnTo>
                  <a:pt x="974" y="520"/>
                </a:lnTo>
                <a:lnTo>
                  <a:pt x="981" y="509"/>
                </a:lnTo>
                <a:lnTo>
                  <a:pt x="986" y="498"/>
                </a:lnTo>
                <a:lnTo>
                  <a:pt x="986" y="498"/>
                </a:lnTo>
                <a:lnTo>
                  <a:pt x="988" y="491"/>
                </a:lnTo>
                <a:lnTo>
                  <a:pt x="988" y="491"/>
                </a:lnTo>
                <a:close/>
                <a:moveTo>
                  <a:pt x="948" y="491"/>
                </a:moveTo>
                <a:lnTo>
                  <a:pt x="948" y="491"/>
                </a:lnTo>
                <a:lnTo>
                  <a:pt x="936" y="503"/>
                </a:lnTo>
                <a:lnTo>
                  <a:pt x="925" y="517"/>
                </a:lnTo>
                <a:lnTo>
                  <a:pt x="911" y="530"/>
                </a:lnTo>
                <a:lnTo>
                  <a:pt x="904" y="536"/>
                </a:lnTo>
                <a:lnTo>
                  <a:pt x="896" y="541"/>
                </a:lnTo>
                <a:lnTo>
                  <a:pt x="896" y="541"/>
                </a:lnTo>
                <a:lnTo>
                  <a:pt x="913" y="520"/>
                </a:lnTo>
                <a:lnTo>
                  <a:pt x="920" y="509"/>
                </a:lnTo>
                <a:lnTo>
                  <a:pt x="927" y="496"/>
                </a:lnTo>
                <a:lnTo>
                  <a:pt x="927" y="496"/>
                </a:lnTo>
                <a:lnTo>
                  <a:pt x="927" y="493"/>
                </a:lnTo>
                <a:lnTo>
                  <a:pt x="929" y="491"/>
                </a:lnTo>
                <a:lnTo>
                  <a:pt x="929" y="491"/>
                </a:lnTo>
                <a:lnTo>
                  <a:pt x="933" y="489"/>
                </a:lnTo>
                <a:lnTo>
                  <a:pt x="939" y="489"/>
                </a:lnTo>
                <a:lnTo>
                  <a:pt x="948" y="491"/>
                </a:lnTo>
                <a:lnTo>
                  <a:pt x="948" y="491"/>
                </a:lnTo>
                <a:close/>
                <a:moveTo>
                  <a:pt x="912" y="489"/>
                </a:moveTo>
                <a:lnTo>
                  <a:pt x="867" y="534"/>
                </a:lnTo>
                <a:lnTo>
                  <a:pt x="867" y="534"/>
                </a:lnTo>
                <a:lnTo>
                  <a:pt x="873" y="523"/>
                </a:lnTo>
                <a:lnTo>
                  <a:pt x="880" y="512"/>
                </a:lnTo>
                <a:lnTo>
                  <a:pt x="895" y="489"/>
                </a:lnTo>
                <a:lnTo>
                  <a:pt x="895" y="489"/>
                </a:lnTo>
                <a:lnTo>
                  <a:pt x="898" y="489"/>
                </a:lnTo>
                <a:lnTo>
                  <a:pt x="902" y="489"/>
                </a:lnTo>
                <a:lnTo>
                  <a:pt x="912" y="489"/>
                </a:lnTo>
                <a:lnTo>
                  <a:pt x="912" y="489"/>
                </a:lnTo>
                <a:close/>
                <a:moveTo>
                  <a:pt x="873" y="492"/>
                </a:moveTo>
                <a:lnTo>
                  <a:pt x="873" y="492"/>
                </a:lnTo>
                <a:lnTo>
                  <a:pt x="856" y="502"/>
                </a:lnTo>
                <a:lnTo>
                  <a:pt x="842" y="514"/>
                </a:lnTo>
                <a:lnTo>
                  <a:pt x="814" y="538"/>
                </a:lnTo>
                <a:lnTo>
                  <a:pt x="814" y="538"/>
                </a:lnTo>
                <a:lnTo>
                  <a:pt x="814" y="543"/>
                </a:lnTo>
                <a:lnTo>
                  <a:pt x="812" y="545"/>
                </a:lnTo>
                <a:lnTo>
                  <a:pt x="809" y="548"/>
                </a:lnTo>
                <a:lnTo>
                  <a:pt x="807" y="551"/>
                </a:lnTo>
                <a:lnTo>
                  <a:pt x="811" y="541"/>
                </a:lnTo>
                <a:lnTo>
                  <a:pt x="812" y="538"/>
                </a:lnTo>
                <a:lnTo>
                  <a:pt x="814" y="538"/>
                </a:lnTo>
                <a:lnTo>
                  <a:pt x="814" y="538"/>
                </a:lnTo>
                <a:lnTo>
                  <a:pt x="818" y="533"/>
                </a:lnTo>
                <a:lnTo>
                  <a:pt x="822" y="526"/>
                </a:lnTo>
                <a:lnTo>
                  <a:pt x="830" y="512"/>
                </a:lnTo>
                <a:lnTo>
                  <a:pt x="835" y="503"/>
                </a:lnTo>
                <a:lnTo>
                  <a:pt x="839" y="498"/>
                </a:lnTo>
                <a:lnTo>
                  <a:pt x="845" y="492"/>
                </a:lnTo>
                <a:lnTo>
                  <a:pt x="852" y="489"/>
                </a:lnTo>
                <a:lnTo>
                  <a:pt x="852" y="489"/>
                </a:lnTo>
                <a:lnTo>
                  <a:pt x="857" y="489"/>
                </a:lnTo>
                <a:lnTo>
                  <a:pt x="863" y="489"/>
                </a:lnTo>
                <a:lnTo>
                  <a:pt x="868" y="491"/>
                </a:lnTo>
                <a:lnTo>
                  <a:pt x="873" y="492"/>
                </a:lnTo>
                <a:lnTo>
                  <a:pt x="873" y="492"/>
                </a:lnTo>
                <a:close/>
                <a:moveTo>
                  <a:pt x="729" y="602"/>
                </a:moveTo>
                <a:lnTo>
                  <a:pt x="729" y="602"/>
                </a:lnTo>
                <a:lnTo>
                  <a:pt x="738" y="588"/>
                </a:lnTo>
                <a:lnTo>
                  <a:pt x="743" y="581"/>
                </a:lnTo>
                <a:lnTo>
                  <a:pt x="749" y="575"/>
                </a:lnTo>
                <a:lnTo>
                  <a:pt x="749" y="575"/>
                </a:lnTo>
                <a:lnTo>
                  <a:pt x="748" y="573"/>
                </a:lnTo>
                <a:lnTo>
                  <a:pt x="746" y="572"/>
                </a:lnTo>
                <a:lnTo>
                  <a:pt x="746" y="572"/>
                </a:lnTo>
                <a:lnTo>
                  <a:pt x="749" y="568"/>
                </a:lnTo>
                <a:lnTo>
                  <a:pt x="752" y="564"/>
                </a:lnTo>
                <a:lnTo>
                  <a:pt x="755" y="559"/>
                </a:lnTo>
                <a:lnTo>
                  <a:pt x="757" y="555"/>
                </a:lnTo>
                <a:lnTo>
                  <a:pt x="759" y="554"/>
                </a:lnTo>
                <a:lnTo>
                  <a:pt x="756" y="552"/>
                </a:lnTo>
                <a:lnTo>
                  <a:pt x="756" y="552"/>
                </a:lnTo>
                <a:lnTo>
                  <a:pt x="777" y="523"/>
                </a:lnTo>
                <a:lnTo>
                  <a:pt x="788" y="509"/>
                </a:lnTo>
                <a:lnTo>
                  <a:pt x="797" y="492"/>
                </a:lnTo>
                <a:lnTo>
                  <a:pt x="797" y="492"/>
                </a:lnTo>
                <a:lnTo>
                  <a:pt x="800" y="489"/>
                </a:lnTo>
                <a:lnTo>
                  <a:pt x="801" y="489"/>
                </a:lnTo>
                <a:lnTo>
                  <a:pt x="808" y="489"/>
                </a:lnTo>
                <a:lnTo>
                  <a:pt x="825" y="491"/>
                </a:lnTo>
                <a:lnTo>
                  <a:pt x="825" y="491"/>
                </a:lnTo>
                <a:lnTo>
                  <a:pt x="791" y="520"/>
                </a:lnTo>
                <a:lnTo>
                  <a:pt x="776" y="536"/>
                </a:lnTo>
                <a:lnTo>
                  <a:pt x="760" y="551"/>
                </a:lnTo>
                <a:lnTo>
                  <a:pt x="762" y="555"/>
                </a:lnTo>
                <a:lnTo>
                  <a:pt x="762" y="555"/>
                </a:lnTo>
                <a:lnTo>
                  <a:pt x="759" y="558"/>
                </a:lnTo>
                <a:lnTo>
                  <a:pt x="756" y="564"/>
                </a:lnTo>
                <a:lnTo>
                  <a:pt x="752" y="572"/>
                </a:lnTo>
                <a:lnTo>
                  <a:pt x="752" y="572"/>
                </a:lnTo>
                <a:lnTo>
                  <a:pt x="769" y="554"/>
                </a:lnTo>
                <a:lnTo>
                  <a:pt x="787" y="536"/>
                </a:lnTo>
                <a:lnTo>
                  <a:pt x="807" y="517"/>
                </a:lnTo>
                <a:lnTo>
                  <a:pt x="828" y="499"/>
                </a:lnTo>
                <a:lnTo>
                  <a:pt x="828" y="499"/>
                </a:lnTo>
                <a:lnTo>
                  <a:pt x="826" y="506"/>
                </a:lnTo>
                <a:lnTo>
                  <a:pt x="823" y="512"/>
                </a:lnTo>
                <a:lnTo>
                  <a:pt x="821" y="519"/>
                </a:lnTo>
                <a:lnTo>
                  <a:pt x="815" y="524"/>
                </a:lnTo>
                <a:lnTo>
                  <a:pt x="815" y="524"/>
                </a:lnTo>
                <a:lnTo>
                  <a:pt x="814" y="521"/>
                </a:lnTo>
                <a:lnTo>
                  <a:pt x="814" y="523"/>
                </a:lnTo>
                <a:lnTo>
                  <a:pt x="811" y="527"/>
                </a:lnTo>
                <a:lnTo>
                  <a:pt x="812" y="530"/>
                </a:lnTo>
                <a:lnTo>
                  <a:pt x="812" y="530"/>
                </a:lnTo>
                <a:lnTo>
                  <a:pt x="802" y="543"/>
                </a:lnTo>
                <a:lnTo>
                  <a:pt x="793" y="555"/>
                </a:lnTo>
                <a:lnTo>
                  <a:pt x="781" y="569"/>
                </a:lnTo>
                <a:lnTo>
                  <a:pt x="773" y="582"/>
                </a:lnTo>
                <a:lnTo>
                  <a:pt x="773" y="582"/>
                </a:lnTo>
                <a:lnTo>
                  <a:pt x="764" y="593"/>
                </a:lnTo>
                <a:lnTo>
                  <a:pt x="763" y="596"/>
                </a:lnTo>
                <a:lnTo>
                  <a:pt x="762" y="599"/>
                </a:lnTo>
                <a:lnTo>
                  <a:pt x="763" y="602"/>
                </a:lnTo>
                <a:lnTo>
                  <a:pt x="764" y="606"/>
                </a:lnTo>
                <a:lnTo>
                  <a:pt x="764" y="606"/>
                </a:lnTo>
                <a:lnTo>
                  <a:pt x="748" y="603"/>
                </a:lnTo>
                <a:lnTo>
                  <a:pt x="729" y="602"/>
                </a:lnTo>
                <a:lnTo>
                  <a:pt x="729" y="602"/>
                </a:lnTo>
                <a:close/>
                <a:moveTo>
                  <a:pt x="769" y="604"/>
                </a:moveTo>
                <a:lnTo>
                  <a:pt x="769" y="604"/>
                </a:lnTo>
                <a:lnTo>
                  <a:pt x="791" y="576"/>
                </a:lnTo>
                <a:lnTo>
                  <a:pt x="816" y="550"/>
                </a:lnTo>
                <a:lnTo>
                  <a:pt x="843" y="524"/>
                </a:lnTo>
                <a:lnTo>
                  <a:pt x="871" y="502"/>
                </a:lnTo>
                <a:lnTo>
                  <a:pt x="871" y="502"/>
                </a:lnTo>
                <a:lnTo>
                  <a:pt x="871" y="507"/>
                </a:lnTo>
                <a:lnTo>
                  <a:pt x="871" y="513"/>
                </a:lnTo>
                <a:lnTo>
                  <a:pt x="868" y="519"/>
                </a:lnTo>
                <a:lnTo>
                  <a:pt x="864" y="521"/>
                </a:lnTo>
                <a:lnTo>
                  <a:pt x="863" y="523"/>
                </a:lnTo>
                <a:lnTo>
                  <a:pt x="860" y="526"/>
                </a:lnTo>
                <a:lnTo>
                  <a:pt x="860" y="526"/>
                </a:lnTo>
                <a:lnTo>
                  <a:pt x="846" y="547"/>
                </a:lnTo>
                <a:lnTo>
                  <a:pt x="832" y="566"/>
                </a:lnTo>
                <a:lnTo>
                  <a:pt x="816" y="586"/>
                </a:lnTo>
                <a:lnTo>
                  <a:pt x="804" y="606"/>
                </a:lnTo>
                <a:lnTo>
                  <a:pt x="804" y="606"/>
                </a:lnTo>
                <a:lnTo>
                  <a:pt x="801" y="606"/>
                </a:lnTo>
                <a:lnTo>
                  <a:pt x="798" y="607"/>
                </a:lnTo>
                <a:lnTo>
                  <a:pt x="787" y="606"/>
                </a:lnTo>
                <a:lnTo>
                  <a:pt x="769" y="604"/>
                </a:lnTo>
                <a:lnTo>
                  <a:pt x="769" y="604"/>
                </a:lnTo>
                <a:close/>
                <a:moveTo>
                  <a:pt x="850" y="557"/>
                </a:moveTo>
                <a:lnTo>
                  <a:pt x="850" y="557"/>
                </a:lnTo>
                <a:lnTo>
                  <a:pt x="849" y="561"/>
                </a:lnTo>
                <a:lnTo>
                  <a:pt x="847" y="565"/>
                </a:lnTo>
                <a:lnTo>
                  <a:pt x="845" y="568"/>
                </a:lnTo>
                <a:lnTo>
                  <a:pt x="840" y="569"/>
                </a:lnTo>
                <a:lnTo>
                  <a:pt x="840" y="569"/>
                </a:lnTo>
                <a:lnTo>
                  <a:pt x="842" y="566"/>
                </a:lnTo>
                <a:lnTo>
                  <a:pt x="845" y="564"/>
                </a:lnTo>
                <a:lnTo>
                  <a:pt x="850" y="557"/>
                </a:lnTo>
                <a:lnTo>
                  <a:pt x="850" y="557"/>
                </a:lnTo>
                <a:close/>
                <a:moveTo>
                  <a:pt x="819" y="606"/>
                </a:moveTo>
                <a:lnTo>
                  <a:pt x="819" y="606"/>
                </a:lnTo>
                <a:lnTo>
                  <a:pt x="825" y="597"/>
                </a:lnTo>
                <a:lnTo>
                  <a:pt x="828" y="589"/>
                </a:lnTo>
                <a:lnTo>
                  <a:pt x="832" y="581"/>
                </a:lnTo>
                <a:lnTo>
                  <a:pt x="835" y="576"/>
                </a:lnTo>
                <a:lnTo>
                  <a:pt x="839" y="573"/>
                </a:lnTo>
                <a:lnTo>
                  <a:pt x="837" y="582"/>
                </a:lnTo>
                <a:lnTo>
                  <a:pt x="837" y="582"/>
                </a:lnTo>
                <a:lnTo>
                  <a:pt x="874" y="540"/>
                </a:lnTo>
                <a:lnTo>
                  <a:pt x="892" y="520"/>
                </a:lnTo>
                <a:lnTo>
                  <a:pt x="913" y="500"/>
                </a:lnTo>
                <a:lnTo>
                  <a:pt x="913" y="500"/>
                </a:lnTo>
                <a:lnTo>
                  <a:pt x="912" y="506"/>
                </a:lnTo>
                <a:lnTo>
                  <a:pt x="911" y="510"/>
                </a:lnTo>
                <a:lnTo>
                  <a:pt x="906" y="517"/>
                </a:lnTo>
                <a:lnTo>
                  <a:pt x="899" y="523"/>
                </a:lnTo>
                <a:lnTo>
                  <a:pt x="892" y="533"/>
                </a:lnTo>
                <a:lnTo>
                  <a:pt x="894" y="537"/>
                </a:lnTo>
                <a:lnTo>
                  <a:pt x="894" y="537"/>
                </a:lnTo>
                <a:lnTo>
                  <a:pt x="868" y="571"/>
                </a:lnTo>
                <a:lnTo>
                  <a:pt x="857" y="589"/>
                </a:lnTo>
                <a:lnTo>
                  <a:pt x="846" y="606"/>
                </a:lnTo>
                <a:lnTo>
                  <a:pt x="819" y="606"/>
                </a:lnTo>
                <a:close/>
                <a:moveTo>
                  <a:pt x="894" y="604"/>
                </a:moveTo>
                <a:lnTo>
                  <a:pt x="894" y="604"/>
                </a:lnTo>
                <a:lnTo>
                  <a:pt x="916" y="572"/>
                </a:lnTo>
                <a:lnTo>
                  <a:pt x="926" y="555"/>
                </a:lnTo>
                <a:lnTo>
                  <a:pt x="936" y="537"/>
                </a:lnTo>
                <a:lnTo>
                  <a:pt x="936" y="537"/>
                </a:lnTo>
                <a:lnTo>
                  <a:pt x="922" y="552"/>
                </a:lnTo>
                <a:lnTo>
                  <a:pt x="906" y="569"/>
                </a:lnTo>
                <a:lnTo>
                  <a:pt x="892" y="588"/>
                </a:lnTo>
                <a:lnTo>
                  <a:pt x="881" y="607"/>
                </a:lnTo>
                <a:lnTo>
                  <a:pt x="860" y="607"/>
                </a:lnTo>
                <a:lnTo>
                  <a:pt x="891" y="555"/>
                </a:lnTo>
                <a:lnTo>
                  <a:pt x="891" y="555"/>
                </a:lnTo>
                <a:lnTo>
                  <a:pt x="892" y="558"/>
                </a:lnTo>
                <a:lnTo>
                  <a:pt x="891" y="561"/>
                </a:lnTo>
                <a:lnTo>
                  <a:pt x="889" y="564"/>
                </a:lnTo>
                <a:lnTo>
                  <a:pt x="889" y="568"/>
                </a:lnTo>
                <a:lnTo>
                  <a:pt x="889" y="568"/>
                </a:lnTo>
                <a:lnTo>
                  <a:pt x="904" y="551"/>
                </a:lnTo>
                <a:lnTo>
                  <a:pt x="919" y="534"/>
                </a:lnTo>
                <a:lnTo>
                  <a:pt x="951" y="502"/>
                </a:lnTo>
                <a:lnTo>
                  <a:pt x="951" y="502"/>
                </a:lnTo>
                <a:lnTo>
                  <a:pt x="948" y="507"/>
                </a:lnTo>
                <a:lnTo>
                  <a:pt x="944" y="513"/>
                </a:lnTo>
                <a:lnTo>
                  <a:pt x="939" y="520"/>
                </a:lnTo>
                <a:lnTo>
                  <a:pt x="937" y="523"/>
                </a:lnTo>
                <a:lnTo>
                  <a:pt x="936" y="527"/>
                </a:lnTo>
                <a:lnTo>
                  <a:pt x="936" y="527"/>
                </a:lnTo>
                <a:lnTo>
                  <a:pt x="939" y="526"/>
                </a:lnTo>
                <a:lnTo>
                  <a:pt x="946" y="523"/>
                </a:lnTo>
                <a:lnTo>
                  <a:pt x="948" y="521"/>
                </a:lnTo>
                <a:lnTo>
                  <a:pt x="953" y="520"/>
                </a:lnTo>
                <a:lnTo>
                  <a:pt x="954" y="516"/>
                </a:lnTo>
                <a:lnTo>
                  <a:pt x="956" y="512"/>
                </a:lnTo>
                <a:lnTo>
                  <a:pt x="956" y="512"/>
                </a:lnTo>
                <a:lnTo>
                  <a:pt x="956" y="509"/>
                </a:lnTo>
                <a:lnTo>
                  <a:pt x="957" y="506"/>
                </a:lnTo>
                <a:lnTo>
                  <a:pt x="957" y="506"/>
                </a:lnTo>
                <a:lnTo>
                  <a:pt x="954" y="505"/>
                </a:lnTo>
                <a:lnTo>
                  <a:pt x="953" y="502"/>
                </a:lnTo>
                <a:lnTo>
                  <a:pt x="954" y="499"/>
                </a:lnTo>
                <a:lnTo>
                  <a:pt x="957" y="498"/>
                </a:lnTo>
                <a:lnTo>
                  <a:pt x="957" y="498"/>
                </a:lnTo>
                <a:lnTo>
                  <a:pt x="960" y="498"/>
                </a:lnTo>
                <a:lnTo>
                  <a:pt x="958" y="499"/>
                </a:lnTo>
                <a:lnTo>
                  <a:pt x="957" y="502"/>
                </a:lnTo>
                <a:lnTo>
                  <a:pt x="957" y="505"/>
                </a:lnTo>
                <a:lnTo>
                  <a:pt x="957" y="506"/>
                </a:lnTo>
                <a:lnTo>
                  <a:pt x="957" y="506"/>
                </a:lnTo>
                <a:lnTo>
                  <a:pt x="961" y="500"/>
                </a:lnTo>
                <a:lnTo>
                  <a:pt x="967" y="493"/>
                </a:lnTo>
                <a:lnTo>
                  <a:pt x="970" y="492"/>
                </a:lnTo>
                <a:lnTo>
                  <a:pt x="974" y="489"/>
                </a:lnTo>
                <a:lnTo>
                  <a:pt x="978" y="489"/>
                </a:lnTo>
                <a:lnTo>
                  <a:pt x="984" y="491"/>
                </a:lnTo>
                <a:lnTo>
                  <a:pt x="984" y="491"/>
                </a:lnTo>
                <a:lnTo>
                  <a:pt x="946" y="550"/>
                </a:lnTo>
                <a:lnTo>
                  <a:pt x="908" y="610"/>
                </a:lnTo>
                <a:lnTo>
                  <a:pt x="908" y="610"/>
                </a:lnTo>
                <a:lnTo>
                  <a:pt x="902" y="604"/>
                </a:lnTo>
                <a:lnTo>
                  <a:pt x="898" y="603"/>
                </a:lnTo>
                <a:lnTo>
                  <a:pt x="894" y="604"/>
                </a:lnTo>
                <a:lnTo>
                  <a:pt x="894" y="604"/>
                </a:lnTo>
                <a:close/>
                <a:moveTo>
                  <a:pt x="920" y="607"/>
                </a:moveTo>
                <a:lnTo>
                  <a:pt x="920" y="607"/>
                </a:lnTo>
                <a:lnTo>
                  <a:pt x="930" y="590"/>
                </a:lnTo>
                <a:lnTo>
                  <a:pt x="940" y="578"/>
                </a:lnTo>
                <a:lnTo>
                  <a:pt x="951" y="565"/>
                </a:lnTo>
                <a:lnTo>
                  <a:pt x="964" y="552"/>
                </a:lnTo>
                <a:lnTo>
                  <a:pt x="964" y="552"/>
                </a:lnTo>
                <a:lnTo>
                  <a:pt x="992" y="526"/>
                </a:lnTo>
                <a:lnTo>
                  <a:pt x="1006" y="513"/>
                </a:lnTo>
                <a:lnTo>
                  <a:pt x="1022" y="502"/>
                </a:lnTo>
                <a:lnTo>
                  <a:pt x="1022" y="502"/>
                </a:lnTo>
                <a:lnTo>
                  <a:pt x="1013" y="516"/>
                </a:lnTo>
                <a:lnTo>
                  <a:pt x="1005" y="530"/>
                </a:lnTo>
                <a:lnTo>
                  <a:pt x="986" y="557"/>
                </a:lnTo>
                <a:lnTo>
                  <a:pt x="968" y="582"/>
                </a:lnTo>
                <a:lnTo>
                  <a:pt x="950" y="607"/>
                </a:lnTo>
                <a:lnTo>
                  <a:pt x="950" y="607"/>
                </a:lnTo>
                <a:lnTo>
                  <a:pt x="948" y="610"/>
                </a:lnTo>
                <a:lnTo>
                  <a:pt x="944" y="611"/>
                </a:lnTo>
                <a:lnTo>
                  <a:pt x="936" y="611"/>
                </a:lnTo>
                <a:lnTo>
                  <a:pt x="927" y="610"/>
                </a:lnTo>
                <a:lnTo>
                  <a:pt x="920" y="607"/>
                </a:lnTo>
                <a:lnTo>
                  <a:pt x="920" y="607"/>
                </a:lnTo>
                <a:close/>
                <a:moveTo>
                  <a:pt x="961" y="609"/>
                </a:moveTo>
                <a:lnTo>
                  <a:pt x="961" y="609"/>
                </a:lnTo>
                <a:lnTo>
                  <a:pt x="984" y="581"/>
                </a:lnTo>
                <a:lnTo>
                  <a:pt x="1008" y="554"/>
                </a:lnTo>
                <a:lnTo>
                  <a:pt x="1033" y="530"/>
                </a:lnTo>
                <a:lnTo>
                  <a:pt x="1060" y="506"/>
                </a:lnTo>
                <a:lnTo>
                  <a:pt x="1060" y="506"/>
                </a:lnTo>
                <a:lnTo>
                  <a:pt x="1060" y="513"/>
                </a:lnTo>
                <a:lnTo>
                  <a:pt x="1058" y="519"/>
                </a:lnTo>
                <a:lnTo>
                  <a:pt x="1058" y="519"/>
                </a:lnTo>
                <a:lnTo>
                  <a:pt x="1045" y="537"/>
                </a:lnTo>
                <a:lnTo>
                  <a:pt x="1031" y="555"/>
                </a:lnTo>
                <a:lnTo>
                  <a:pt x="1016" y="575"/>
                </a:lnTo>
                <a:lnTo>
                  <a:pt x="1009" y="583"/>
                </a:lnTo>
                <a:lnTo>
                  <a:pt x="999" y="592"/>
                </a:lnTo>
                <a:lnTo>
                  <a:pt x="999" y="592"/>
                </a:lnTo>
                <a:lnTo>
                  <a:pt x="995" y="597"/>
                </a:lnTo>
                <a:lnTo>
                  <a:pt x="985" y="606"/>
                </a:lnTo>
                <a:lnTo>
                  <a:pt x="981" y="610"/>
                </a:lnTo>
                <a:lnTo>
                  <a:pt x="974" y="611"/>
                </a:lnTo>
                <a:lnTo>
                  <a:pt x="968" y="611"/>
                </a:lnTo>
                <a:lnTo>
                  <a:pt x="961" y="609"/>
                </a:lnTo>
                <a:lnTo>
                  <a:pt x="961" y="609"/>
                </a:lnTo>
                <a:close/>
                <a:moveTo>
                  <a:pt x="1000" y="611"/>
                </a:moveTo>
                <a:lnTo>
                  <a:pt x="1000" y="611"/>
                </a:lnTo>
                <a:lnTo>
                  <a:pt x="1010" y="597"/>
                </a:lnTo>
                <a:lnTo>
                  <a:pt x="1013" y="593"/>
                </a:lnTo>
                <a:lnTo>
                  <a:pt x="1020" y="590"/>
                </a:lnTo>
                <a:lnTo>
                  <a:pt x="1020" y="590"/>
                </a:lnTo>
                <a:lnTo>
                  <a:pt x="1016" y="590"/>
                </a:lnTo>
                <a:lnTo>
                  <a:pt x="1015" y="590"/>
                </a:lnTo>
                <a:lnTo>
                  <a:pt x="1015" y="589"/>
                </a:lnTo>
                <a:lnTo>
                  <a:pt x="1015" y="588"/>
                </a:lnTo>
                <a:lnTo>
                  <a:pt x="1017" y="585"/>
                </a:lnTo>
                <a:lnTo>
                  <a:pt x="1020" y="583"/>
                </a:lnTo>
                <a:lnTo>
                  <a:pt x="1031" y="571"/>
                </a:lnTo>
                <a:lnTo>
                  <a:pt x="1022" y="586"/>
                </a:lnTo>
                <a:lnTo>
                  <a:pt x="1022" y="586"/>
                </a:lnTo>
                <a:lnTo>
                  <a:pt x="1071" y="540"/>
                </a:lnTo>
                <a:lnTo>
                  <a:pt x="1096" y="519"/>
                </a:lnTo>
                <a:lnTo>
                  <a:pt x="1121" y="498"/>
                </a:lnTo>
                <a:lnTo>
                  <a:pt x="1121" y="498"/>
                </a:lnTo>
                <a:lnTo>
                  <a:pt x="1126" y="493"/>
                </a:lnTo>
                <a:lnTo>
                  <a:pt x="1127" y="495"/>
                </a:lnTo>
                <a:lnTo>
                  <a:pt x="1126" y="496"/>
                </a:lnTo>
                <a:lnTo>
                  <a:pt x="1124" y="500"/>
                </a:lnTo>
                <a:lnTo>
                  <a:pt x="1123" y="505"/>
                </a:lnTo>
                <a:lnTo>
                  <a:pt x="1123" y="505"/>
                </a:lnTo>
                <a:lnTo>
                  <a:pt x="1120" y="506"/>
                </a:lnTo>
                <a:lnTo>
                  <a:pt x="1117" y="507"/>
                </a:lnTo>
                <a:lnTo>
                  <a:pt x="1114" y="509"/>
                </a:lnTo>
                <a:lnTo>
                  <a:pt x="1113" y="510"/>
                </a:lnTo>
                <a:lnTo>
                  <a:pt x="1113" y="510"/>
                </a:lnTo>
                <a:lnTo>
                  <a:pt x="1103" y="524"/>
                </a:lnTo>
                <a:lnTo>
                  <a:pt x="1093" y="537"/>
                </a:lnTo>
                <a:lnTo>
                  <a:pt x="1074" y="561"/>
                </a:lnTo>
                <a:lnTo>
                  <a:pt x="1052" y="585"/>
                </a:lnTo>
                <a:lnTo>
                  <a:pt x="1043" y="597"/>
                </a:lnTo>
                <a:lnTo>
                  <a:pt x="1034" y="611"/>
                </a:lnTo>
                <a:lnTo>
                  <a:pt x="1034" y="611"/>
                </a:lnTo>
                <a:lnTo>
                  <a:pt x="1031" y="613"/>
                </a:lnTo>
                <a:lnTo>
                  <a:pt x="1027" y="614"/>
                </a:lnTo>
                <a:lnTo>
                  <a:pt x="1017" y="616"/>
                </a:lnTo>
                <a:lnTo>
                  <a:pt x="1008" y="614"/>
                </a:lnTo>
                <a:lnTo>
                  <a:pt x="1000" y="611"/>
                </a:lnTo>
                <a:lnTo>
                  <a:pt x="1000" y="611"/>
                </a:lnTo>
                <a:close/>
                <a:moveTo>
                  <a:pt x="1078" y="602"/>
                </a:moveTo>
                <a:lnTo>
                  <a:pt x="1076" y="606"/>
                </a:lnTo>
                <a:lnTo>
                  <a:pt x="1075" y="607"/>
                </a:lnTo>
                <a:lnTo>
                  <a:pt x="1072" y="609"/>
                </a:lnTo>
                <a:lnTo>
                  <a:pt x="1072" y="609"/>
                </a:lnTo>
                <a:lnTo>
                  <a:pt x="1071" y="610"/>
                </a:lnTo>
                <a:lnTo>
                  <a:pt x="1071" y="610"/>
                </a:lnTo>
                <a:lnTo>
                  <a:pt x="1068" y="613"/>
                </a:lnTo>
                <a:lnTo>
                  <a:pt x="1065" y="616"/>
                </a:lnTo>
                <a:lnTo>
                  <a:pt x="1058" y="616"/>
                </a:lnTo>
                <a:lnTo>
                  <a:pt x="1051" y="616"/>
                </a:lnTo>
                <a:lnTo>
                  <a:pt x="1044" y="616"/>
                </a:lnTo>
                <a:lnTo>
                  <a:pt x="1044" y="616"/>
                </a:lnTo>
                <a:lnTo>
                  <a:pt x="1092" y="571"/>
                </a:lnTo>
                <a:lnTo>
                  <a:pt x="1116" y="548"/>
                </a:lnTo>
                <a:lnTo>
                  <a:pt x="1140" y="527"/>
                </a:lnTo>
                <a:lnTo>
                  <a:pt x="1099" y="581"/>
                </a:lnTo>
                <a:lnTo>
                  <a:pt x="1097" y="581"/>
                </a:lnTo>
                <a:lnTo>
                  <a:pt x="1096" y="583"/>
                </a:lnTo>
                <a:lnTo>
                  <a:pt x="1096" y="585"/>
                </a:lnTo>
                <a:lnTo>
                  <a:pt x="1096" y="585"/>
                </a:lnTo>
                <a:lnTo>
                  <a:pt x="1092" y="589"/>
                </a:lnTo>
                <a:lnTo>
                  <a:pt x="1089" y="593"/>
                </a:lnTo>
                <a:lnTo>
                  <a:pt x="1085" y="599"/>
                </a:lnTo>
                <a:lnTo>
                  <a:pt x="1081" y="602"/>
                </a:lnTo>
                <a:lnTo>
                  <a:pt x="1078" y="602"/>
                </a:lnTo>
                <a:close/>
                <a:moveTo>
                  <a:pt x="1171" y="610"/>
                </a:moveTo>
                <a:lnTo>
                  <a:pt x="1171" y="610"/>
                </a:lnTo>
                <a:lnTo>
                  <a:pt x="1180" y="600"/>
                </a:lnTo>
                <a:lnTo>
                  <a:pt x="1190" y="590"/>
                </a:lnTo>
                <a:lnTo>
                  <a:pt x="1200" y="579"/>
                </a:lnTo>
                <a:lnTo>
                  <a:pt x="1210" y="572"/>
                </a:lnTo>
                <a:lnTo>
                  <a:pt x="1210" y="572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03" y="585"/>
                </a:lnTo>
                <a:lnTo>
                  <a:pt x="1193" y="596"/>
                </a:lnTo>
                <a:lnTo>
                  <a:pt x="1183" y="604"/>
                </a:lnTo>
                <a:lnTo>
                  <a:pt x="1178" y="607"/>
                </a:lnTo>
                <a:lnTo>
                  <a:pt x="1171" y="610"/>
                </a:lnTo>
                <a:lnTo>
                  <a:pt x="1171" y="610"/>
                </a:lnTo>
                <a:close/>
                <a:moveTo>
                  <a:pt x="1214" y="568"/>
                </a:moveTo>
                <a:lnTo>
                  <a:pt x="1214" y="568"/>
                </a:lnTo>
                <a:lnTo>
                  <a:pt x="1218" y="561"/>
                </a:lnTo>
                <a:lnTo>
                  <a:pt x="1223" y="554"/>
                </a:lnTo>
                <a:lnTo>
                  <a:pt x="1232" y="541"/>
                </a:lnTo>
                <a:lnTo>
                  <a:pt x="1253" y="520"/>
                </a:lnTo>
                <a:lnTo>
                  <a:pt x="1253" y="520"/>
                </a:lnTo>
                <a:lnTo>
                  <a:pt x="1258" y="513"/>
                </a:lnTo>
                <a:lnTo>
                  <a:pt x="1260" y="506"/>
                </a:lnTo>
                <a:lnTo>
                  <a:pt x="1256" y="507"/>
                </a:lnTo>
                <a:lnTo>
                  <a:pt x="1256" y="507"/>
                </a:lnTo>
                <a:lnTo>
                  <a:pt x="1255" y="512"/>
                </a:lnTo>
                <a:lnTo>
                  <a:pt x="1253" y="513"/>
                </a:lnTo>
                <a:lnTo>
                  <a:pt x="1251" y="514"/>
                </a:lnTo>
                <a:lnTo>
                  <a:pt x="1249" y="513"/>
                </a:lnTo>
                <a:lnTo>
                  <a:pt x="1246" y="513"/>
                </a:lnTo>
                <a:lnTo>
                  <a:pt x="1244" y="514"/>
                </a:lnTo>
                <a:lnTo>
                  <a:pt x="1242" y="516"/>
                </a:lnTo>
                <a:lnTo>
                  <a:pt x="1241" y="520"/>
                </a:lnTo>
                <a:lnTo>
                  <a:pt x="1246" y="517"/>
                </a:lnTo>
                <a:lnTo>
                  <a:pt x="1246" y="517"/>
                </a:lnTo>
                <a:lnTo>
                  <a:pt x="1246" y="521"/>
                </a:lnTo>
                <a:lnTo>
                  <a:pt x="1244" y="524"/>
                </a:lnTo>
                <a:lnTo>
                  <a:pt x="1241" y="527"/>
                </a:lnTo>
                <a:lnTo>
                  <a:pt x="1237" y="530"/>
                </a:lnTo>
                <a:lnTo>
                  <a:pt x="1237" y="530"/>
                </a:lnTo>
                <a:lnTo>
                  <a:pt x="1227" y="543"/>
                </a:lnTo>
                <a:lnTo>
                  <a:pt x="1214" y="555"/>
                </a:lnTo>
                <a:lnTo>
                  <a:pt x="1200" y="569"/>
                </a:lnTo>
                <a:lnTo>
                  <a:pt x="1187" y="583"/>
                </a:lnTo>
                <a:lnTo>
                  <a:pt x="1186" y="583"/>
                </a:lnTo>
                <a:lnTo>
                  <a:pt x="1186" y="585"/>
                </a:lnTo>
                <a:lnTo>
                  <a:pt x="1182" y="589"/>
                </a:lnTo>
                <a:lnTo>
                  <a:pt x="1180" y="589"/>
                </a:lnTo>
                <a:lnTo>
                  <a:pt x="1178" y="590"/>
                </a:lnTo>
                <a:lnTo>
                  <a:pt x="1173" y="595"/>
                </a:lnTo>
                <a:lnTo>
                  <a:pt x="1173" y="596"/>
                </a:lnTo>
                <a:lnTo>
                  <a:pt x="1173" y="596"/>
                </a:lnTo>
                <a:lnTo>
                  <a:pt x="1171" y="602"/>
                </a:lnTo>
                <a:lnTo>
                  <a:pt x="1166" y="607"/>
                </a:lnTo>
                <a:lnTo>
                  <a:pt x="1161" y="611"/>
                </a:lnTo>
                <a:lnTo>
                  <a:pt x="1158" y="614"/>
                </a:lnTo>
                <a:lnTo>
                  <a:pt x="1154" y="614"/>
                </a:lnTo>
                <a:lnTo>
                  <a:pt x="1154" y="614"/>
                </a:lnTo>
                <a:lnTo>
                  <a:pt x="1137" y="616"/>
                </a:lnTo>
                <a:lnTo>
                  <a:pt x="1119" y="616"/>
                </a:lnTo>
                <a:lnTo>
                  <a:pt x="1082" y="616"/>
                </a:lnTo>
                <a:lnTo>
                  <a:pt x="1082" y="616"/>
                </a:lnTo>
                <a:lnTo>
                  <a:pt x="1113" y="585"/>
                </a:lnTo>
                <a:lnTo>
                  <a:pt x="1145" y="557"/>
                </a:lnTo>
                <a:lnTo>
                  <a:pt x="1211" y="499"/>
                </a:lnTo>
                <a:lnTo>
                  <a:pt x="1211" y="499"/>
                </a:lnTo>
                <a:lnTo>
                  <a:pt x="1214" y="496"/>
                </a:lnTo>
                <a:lnTo>
                  <a:pt x="1218" y="493"/>
                </a:lnTo>
                <a:lnTo>
                  <a:pt x="1224" y="493"/>
                </a:lnTo>
                <a:lnTo>
                  <a:pt x="1225" y="493"/>
                </a:lnTo>
                <a:lnTo>
                  <a:pt x="1227" y="496"/>
                </a:lnTo>
                <a:lnTo>
                  <a:pt x="1227" y="496"/>
                </a:lnTo>
                <a:lnTo>
                  <a:pt x="1217" y="509"/>
                </a:lnTo>
                <a:lnTo>
                  <a:pt x="1207" y="521"/>
                </a:lnTo>
                <a:lnTo>
                  <a:pt x="1186" y="545"/>
                </a:lnTo>
                <a:lnTo>
                  <a:pt x="1141" y="593"/>
                </a:lnTo>
                <a:lnTo>
                  <a:pt x="1141" y="593"/>
                </a:lnTo>
                <a:lnTo>
                  <a:pt x="1138" y="596"/>
                </a:lnTo>
                <a:lnTo>
                  <a:pt x="1135" y="599"/>
                </a:lnTo>
                <a:lnTo>
                  <a:pt x="1134" y="603"/>
                </a:lnTo>
                <a:lnTo>
                  <a:pt x="1137" y="610"/>
                </a:lnTo>
                <a:lnTo>
                  <a:pt x="1137" y="610"/>
                </a:lnTo>
                <a:lnTo>
                  <a:pt x="1196" y="547"/>
                </a:lnTo>
                <a:lnTo>
                  <a:pt x="1227" y="517"/>
                </a:lnTo>
                <a:lnTo>
                  <a:pt x="1259" y="489"/>
                </a:lnTo>
                <a:lnTo>
                  <a:pt x="1259" y="489"/>
                </a:lnTo>
                <a:lnTo>
                  <a:pt x="1260" y="492"/>
                </a:lnTo>
                <a:lnTo>
                  <a:pt x="1262" y="493"/>
                </a:lnTo>
                <a:lnTo>
                  <a:pt x="1259" y="498"/>
                </a:lnTo>
                <a:lnTo>
                  <a:pt x="1258" y="502"/>
                </a:lnTo>
                <a:lnTo>
                  <a:pt x="1259" y="503"/>
                </a:lnTo>
                <a:lnTo>
                  <a:pt x="1260" y="506"/>
                </a:lnTo>
                <a:lnTo>
                  <a:pt x="1260" y="506"/>
                </a:lnTo>
                <a:lnTo>
                  <a:pt x="1263" y="503"/>
                </a:lnTo>
                <a:lnTo>
                  <a:pt x="1267" y="499"/>
                </a:lnTo>
                <a:lnTo>
                  <a:pt x="1269" y="495"/>
                </a:lnTo>
                <a:lnTo>
                  <a:pt x="1272" y="492"/>
                </a:lnTo>
                <a:lnTo>
                  <a:pt x="1272" y="492"/>
                </a:lnTo>
                <a:lnTo>
                  <a:pt x="1279" y="489"/>
                </a:lnTo>
                <a:lnTo>
                  <a:pt x="1280" y="489"/>
                </a:lnTo>
                <a:lnTo>
                  <a:pt x="1280" y="491"/>
                </a:lnTo>
                <a:lnTo>
                  <a:pt x="1279" y="495"/>
                </a:lnTo>
                <a:lnTo>
                  <a:pt x="1276" y="498"/>
                </a:lnTo>
                <a:lnTo>
                  <a:pt x="1276" y="498"/>
                </a:lnTo>
                <a:lnTo>
                  <a:pt x="1245" y="534"/>
                </a:lnTo>
                <a:lnTo>
                  <a:pt x="1231" y="552"/>
                </a:lnTo>
                <a:lnTo>
                  <a:pt x="1214" y="568"/>
                </a:lnTo>
                <a:lnTo>
                  <a:pt x="1214" y="568"/>
                </a:lnTo>
                <a:close/>
                <a:moveTo>
                  <a:pt x="1244" y="493"/>
                </a:moveTo>
                <a:lnTo>
                  <a:pt x="1232" y="502"/>
                </a:lnTo>
                <a:lnTo>
                  <a:pt x="1232" y="502"/>
                </a:lnTo>
                <a:lnTo>
                  <a:pt x="1232" y="498"/>
                </a:lnTo>
                <a:lnTo>
                  <a:pt x="1234" y="495"/>
                </a:lnTo>
                <a:lnTo>
                  <a:pt x="1234" y="495"/>
                </a:lnTo>
                <a:lnTo>
                  <a:pt x="1237" y="493"/>
                </a:lnTo>
                <a:lnTo>
                  <a:pt x="1239" y="492"/>
                </a:lnTo>
                <a:lnTo>
                  <a:pt x="1244" y="493"/>
                </a:lnTo>
                <a:lnTo>
                  <a:pt x="1244" y="493"/>
                </a:lnTo>
                <a:close/>
                <a:moveTo>
                  <a:pt x="1241" y="469"/>
                </a:moveTo>
                <a:lnTo>
                  <a:pt x="1283" y="472"/>
                </a:lnTo>
                <a:lnTo>
                  <a:pt x="1242" y="478"/>
                </a:lnTo>
                <a:lnTo>
                  <a:pt x="1242" y="478"/>
                </a:lnTo>
                <a:lnTo>
                  <a:pt x="1241" y="474"/>
                </a:lnTo>
                <a:lnTo>
                  <a:pt x="1241" y="472"/>
                </a:lnTo>
                <a:lnTo>
                  <a:pt x="1241" y="469"/>
                </a:lnTo>
                <a:lnTo>
                  <a:pt x="1241" y="469"/>
                </a:lnTo>
                <a:close/>
                <a:moveTo>
                  <a:pt x="1224" y="606"/>
                </a:moveTo>
                <a:lnTo>
                  <a:pt x="1224" y="606"/>
                </a:lnTo>
                <a:lnTo>
                  <a:pt x="1241" y="576"/>
                </a:lnTo>
                <a:lnTo>
                  <a:pt x="1260" y="548"/>
                </a:lnTo>
                <a:lnTo>
                  <a:pt x="1280" y="520"/>
                </a:lnTo>
                <a:lnTo>
                  <a:pt x="1301" y="493"/>
                </a:lnTo>
                <a:lnTo>
                  <a:pt x="1301" y="493"/>
                </a:lnTo>
                <a:lnTo>
                  <a:pt x="1301" y="492"/>
                </a:lnTo>
                <a:lnTo>
                  <a:pt x="1301" y="489"/>
                </a:lnTo>
                <a:lnTo>
                  <a:pt x="1301" y="489"/>
                </a:lnTo>
                <a:lnTo>
                  <a:pt x="1303" y="488"/>
                </a:lnTo>
                <a:lnTo>
                  <a:pt x="1305" y="488"/>
                </a:lnTo>
                <a:lnTo>
                  <a:pt x="1307" y="491"/>
                </a:lnTo>
                <a:lnTo>
                  <a:pt x="1307" y="493"/>
                </a:lnTo>
                <a:lnTo>
                  <a:pt x="1308" y="500"/>
                </a:lnTo>
                <a:lnTo>
                  <a:pt x="1307" y="505"/>
                </a:lnTo>
                <a:lnTo>
                  <a:pt x="1307" y="505"/>
                </a:lnTo>
                <a:lnTo>
                  <a:pt x="1286" y="529"/>
                </a:lnTo>
                <a:lnTo>
                  <a:pt x="1265" y="554"/>
                </a:lnTo>
                <a:lnTo>
                  <a:pt x="1244" y="579"/>
                </a:lnTo>
                <a:lnTo>
                  <a:pt x="1224" y="606"/>
                </a:lnTo>
                <a:lnTo>
                  <a:pt x="1224" y="606"/>
                </a:lnTo>
                <a:close/>
                <a:moveTo>
                  <a:pt x="1283" y="602"/>
                </a:moveTo>
                <a:lnTo>
                  <a:pt x="1239" y="651"/>
                </a:lnTo>
                <a:lnTo>
                  <a:pt x="1307" y="551"/>
                </a:lnTo>
                <a:lnTo>
                  <a:pt x="1307" y="551"/>
                </a:lnTo>
                <a:lnTo>
                  <a:pt x="1307" y="550"/>
                </a:lnTo>
                <a:lnTo>
                  <a:pt x="1305" y="548"/>
                </a:lnTo>
                <a:lnTo>
                  <a:pt x="1300" y="552"/>
                </a:lnTo>
                <a:lnTo>
                  <a:pt x="1290" y="559"/>
                </a:lnTo>
                <a:lnTo>
                  <a:pt x="1283" y="566"/>
                </a:lnTo>
                <a:lnTo>
                  <a:pt x="1283" y="566"/>
                </a:lnTo>
                <a:lnTo>
                  <a:pt x="1286" y="558"/>
                </a:lnTo>
                <a:lnTo>
                  <a:pt x="1290" y="551"/>
                </a:lnTo>
                <a:lnTo>
                  <a:pt x="1293" y="545"/>
                </a:lnTo>
                <a:lnTo>
                  <a:pt x="1296" y="540"/>
                </a:lnTo>
                <a:lnTo>
                  <a:pt x="1296" y="540"/>
                </a:lnTo>
                <a:lnTo>
                  <a:pt x="1298" y="537"/>
                </a:lnTo>
                <a:lnTo>
                  <a:pt x="1303" y="533"/>
                </a:lnTo>
                <a:lnTo>
                  <a:pt x="1304" y="527"/>
                </a:lnTo>
                <a:lnTo>
                  <a:pt x="1307" y="521"/>
                </a:lnTo>
                <a:lnTo>
                  <a:pt x="1307" y="521"/>
                </a:lnTo>
                <a:lnTo>
                  <a:pt x="1311" y="534"/>
                </a:lnTo>
                <a:lnTo>
                  <a:pt x="1312" y="547"/>
                </a:lnTo>
                <a:lnTo>
                  <a:pt x="1311" y="558"/>
                </a:lnTo>
                <a:lnTo>
                  <a:pt x="1308" y="569"/>
                </a:lnTo>
                <a:lnTo>
                  <a:pt x="1304" y="581"/>
                </a:lnTo>
                <a:lnTo>
                  <a:pt x="1297" y="589"/>
                </a:lnTo>
                <a:lnTo>
                  <a:pt x="1291" y="596"/>
                </a:lnTo>
                <a:lnTo>
                  <a:pt x="1283" y="602"/>
                </a:lnTo>
                <a:lnTo>
                  <a:pt x="1283" y="602"/>
                </a:lnTo>
                <a:close/>
                <a:moveTo>
                  <a:pt x="1308" y="606"/>
                </a:moveTo>
                <a:lnTo>
                  <a:pt x="1308" y="606"/>
                </a:lnTo>
                <a:lnTo>
                  <a:pt x="1304" y="611"/>
                </a:lnTo>
                <a:lnTo>
                  <a:pt x="1298" y="617"/>
                </a:lnTo>
                <a:lnTo>
                  <a:pt x="1286" y="630"/>
                </a:lnTo>
                <a:lnTo>
                  <a:pt x="1286" y="630"/>
                </a:lnTo>
                <a:lnTo>
                  <a:pt x="1287" y="625"/>
                </a:lnTo>
                <a:lnTo>
                  <a:pt x="1289" y="623"/>
                </a:lnTo>
                <a:lnTo>
                  <a:pt x="1293" y="617"/>
                </a:lnTo>
                <a:lnTo>
                  <a:pt x="1298" y="611"/>
                </a:lnTo>
                <a:lnTo>
                  <a:pt x="1303" y="607"/>
                </a:lnTo>
                <a:lnTo>
                  <a:pt x="1303" y="607"/>
                </a:lnTo>
                <a:lnTo>
                  <a:pt x="1304" y="604"/>
                </a:lnTo>
                <a:lnTo>
                  <a:pt x="1305" y="603"/>
                </a:lnTo>
                <a:lnTo>
                  <a:pt x="1307" y="604"/>
                </a:lnTo>
                <a:lnTo>
                  <a:pt x="1308" y="606"/>
                </a:lnTo>
                <a:lnTo>
                  <a:pt x="1308" y="606"/>
                </a:lnTo>
                <a:close/>
                <a:moveTo>
                  <a:pt x="1279" y="625"/>
                </a:moveTo>
                <a:lnTo>
                  <a:pt x="1208" y="720"/>
                </a:lnTo>
                <a:lnTo>
                  <a:pt x="1208" y="720"/>
                </a:lnTo>
                <a:lnTo>
                  <a:pt x="1206" y="714"/>
                </a:lnTo>
                <a:lnTo>
                  <a:pt x="1204" y="708"/>
                </a:lnTo>
                <a:lnTo>
                  <a:pt x="1206" y="703"/>
                </a:lnTo>
                <a:lnTo>
                  <a:pt x="1208" y="697"/>
                </a:lnTo>
                <a:lnTo>
                  <a:pt x="1277" y="621"/>
                </a:lnTo>
                <a:lnTo>
                  <a:pt x="1277" y="621"/>
                </a:lnTo>
                <a:lnTo>
                  <a:pt x="1279" y="625"/>
                </a:lnTo>
                <a:lnTo>
                  <a:pt x="1279" y="625"/>
                </a:lnTo>
                <a:close/>
                <a:moveTo>
                  <a:pt x="1262" y="573"/>
                </a:moveTo>
                <a:lnTo>
                  <a:pt x="1262" y="573"/>
                </a:lnTo>
                <a:lnTo>
                  <a:pt x="1270" y="562"/>
                </a:lnTo>
                <a:lnTo>
                  <a:pt x="1275" y="557"/>
                </a:lnTo>
                <a:lnTo>
                  <a:pt x="1280" y="551"/>
                </a:lnTo>
                <a:lnTo>
                  <a:pt x="1280" y="551"/>
                </a:lnTo>
                <a:lnTo>
                  <a:pt x="1279" y="554"/>
                </a:lnTo>
                <a:lnTo>
                  <a:pt x="1279" y="554"/>
                </a:lnTo>
                <a:lnTo>
                  <a:pt x="1276" y="561"/>
                </a:lnTo>
                <a:lnTo>
                  <a:pt x="1273" y="565"/>
                </a:lnTo>
                <a:lnTo>
                  <a:pt x="1269" y="569"/>
                </a:lnTo>
                <a:lnTo>
                  <a:pt x="1262" y="573"/>
                </a:lnTo>
                <a:lnTo>
                  <a:pt x="1262" y="573"/>
                </a:lnTo>
                <a:close/>
                <a:moveTo>
                  <a:pt x="1214" y="655"/>
                </a:moveTo>
                <a:lnTo>
                  <a:pt x="1260" y="599"/>
                </a:lnTo>
                <a:lnTo>
                  <a:pt x="1204" y="686"/>
                </a:lnTo>
                <a:lnTo>
                  <a:pt x="1204" y="686"/>
                </a:lnTo>
                <a:lnTo>
                  <a:pt x="1201" y="682"/>
                </a:lnTo>
                <a:lnTo>
                  <a:pt x="1201" y="677"/>
                </a:lnTo>
                <a:lnTo>
                  <a:pt x="1203" y="673"/>
                </a:lnTo>
                <a:lnTo>
                  <a:pt x="1204" y="669"/>
                </a:lnTo>
                <a:lnTo>
                  <a:pt x="1208" y="661"/>
                </a:lnTo>
                <a:lnTo>
                  <a:pt x="1214" y="655"/>
                </a:lnTo>
                <a:lnTo>
                  <a:pt x="1214" y="655"/>
                </a:lnTo>
                <a:close/>
                <a:moveTo>
                  <a:pt x="1187" y="690"/>
                </a:moveTo>
                <a:lnTo>
                  <a:pt x="1187" y="690"/>
                </a:lnTo>
                <a:lnTo>
                  <a:pt x="1189" y="687"/>
                </a:lnTo>
                <a:lnTo>
                  <a:pt x="1190" y="686"/>
                </a:lnTo>
                <a:lnTo>
                  <a:pt x="1192" y="692"/>
                </a:lnTo>
                <a:lnTo>
                  <a:pt x="1192" y="701"/>
                </a:lnTo>
                <a:lnTo>
                  <a:pt x="1192" y="706"/>
                </a:lnTo>
                <a:lnTo>
                  <a:pt x="1189" y="708"/>
                </a:lnTo>
                <a:lnTo>
                  <a:pt x="1189" y="708"/>
                </a:lnTo>
                <a:lnTo>
                  <a:pt x="1187" y="704"/>
                </a:lnTo>
                <a:lnTo>
                  <a:pt x="1187" y="699"/>
                </a:lnTo>
                <a:lnTo>
                  <a:pt x="1187" y="690"/>
                </a:lnTo>
                <a:lnTo>
                  <a:pt x="1187" y="690"/>
                </a:lnTo>
                <a:close/>
                <a:moveTo>
                  <a:pt x="1190" y="725"/>
                </a:moveTo>
                <a:lnTo>
                  <a:pt x="1190" y="725"/>
                </a:lnTo>
                <a:lnTo>
                  <a:pt x="1193" y="722"/>
                </a:lnTo>
                <a:lnTo>
                  <a:pt x="1194" y="721"/>
                </a:lnTo>
                <a:lnTo>
                  <a:pt x="1194" y="721"/>
                </a:lnTo>
                <a:lnTo>
                  <a:pt x="1197" y="732"/>
                </a:lnTo>
                <a:lnTo>
                  <a:pt x="1196" y="738"/>
                </a:lnTo>
                <a:lnTo>
                  <a:pt x="1194" y="741"/>
                </a:lnTo>
                <a:lnTo>
                  <a:pt x="1192" y="744"/>
                </a:lnTo>
                <a:lnTo>
                  <a:pt x="1192" y="744"/>
                </a:lnTo>
                <a:lnTo>
                  <a:pt x="1190" y="739"/>
                </a:lnTo>
                <a:lnTo>
                  <a:pt x="1189" y="734"/>
                </a:lnTo>
                <a:lnTo>
                  <a:pt x="1190" y="729"/>
                </a:lnTo>
                <a:lnTo>
                  <a:pt x="1190" y="725"/>
                </a:lnTo>
                <a:lnTo>
                  <a:pt x="1190" y="725"/>
                </a:lnTo>
                <a:close/>
                <a:moveTo>
                  <a:pt x="1208" y="812"/>
                </a:moveTo>
                <a:lnTo>
                  <a:pt x="1208" y="812"/>
                </a:lnTo>
                <a:lnTo>
                  <a:pt x="1207" y="815"/>
                </a:lnTo>
                <a:lnTo>
                  <a:pt x="1207" y="815"/>
                </a:lnTo>
                <a:lnTo>
                  <a:pt x="1206" y="815"/>
                </a:lnTo>
                <a:lnTo>
                  <a:pt x="1204" y="814"/>
                </a:lnTo>
                <a:lnTo>
                  <a:pt x="1201" y="810"/>
                </a:lnTo>
                <a:lnTo>
                  <a:pt x="1201" y="805"/>
                </a:lnTo>
                <a:lnTo>
                  <a:pt x="1201" y="805"/>
                </a:lnTo>
                <a:lnTo>
                  <a:pt x="1201" y="800"/>
                </a:lnTo>
                <a:lnTo>
                  <a:pt x="1200" y="794"/>
                </a:lnTo>
                <a:lnTo>
                  <a:pt x="1196" y="784"/>
                </a:lnTo>
                <a:lnTo>
                  <a:pt x="1192" y="774"/>
                </a:lnTo>
                <a:lnTo>
                  <a:pt x="1192" y="769"/>
                </a:lnTo>
                <a:lnTo>
                  <a:pt x="1192" y="762"/>
                </a:lnTo>
                <a:lnTo>
                  <a:pt x="1192" y="762"/>
                </a:lnTo>
                <a:lnTo>
                  <a:pt x="1192" y="758"/>
                </a:lnTo>
                <a:lnTo>
                  <a:pt x="1193" y="755"/>
                </a:lnTo>
                <a:lnTo>
                  <a:pt x="1196" y="755"/>
                </a:lnTo>
                <a:lnTo>
                  <a:pt x="1197" y="756"/>
                </a:lnTo>
                <a:lnTo>
                  <a:pt x="1199" y="762"/>
                </a:lnTo>
                <a:lnTo>
                  <a:pt x="1200" y="765"/>
                </a:lnTo>
                <a:lnTo>
                  <a:pt x="1200" y="765"/>
                </a:lnTo>
                <a:lnTo>
                  <a:pt x="1199" y="772"/>
                </a:lnTo>
                <a:lnTo>
                  <a:pt x="1199" y="779"/>
                </a:lnTo>
                <a:lnTo>
                  <a:pt x="1200" y="784"/>
                </a:lnTo>
                <a:lnTo>
                  <a:pt x="1203" y="790"/>
                </a:lnTo>
                <a:lnTo>
                  <a:pt x="1208" y="801"/>
                </a:lnTo>
                <a:lnTo>
                  <a:pt x="1210" y="807"/>
                </a:lnTo>
                <a:lnTo>
                  <a:pt x="1208" y="812"/>
                </a:lnTo>
                <a:lnTo>
                  <a:pt x="1208" y="812"/>
                </a:lnTo>
                <a:close/>
                <a:moveTo>
                  <a:pt x="1208" y="741"/>
                </a:moveTo>
                <a:lnTo>
                  <a:pt x="1208" y="741"/>
                </a:lnTo>
                <a:lnTo>
                  <a:pt x="1231" y="710"/>
                </a:lnTo>
                <a:lnTo>
                  <a:pt x="1253" y="679"/>
                </a:lnTo>
                <a:lnTo>
                  <a:pt x="1266" y="663"/>
                </a:lnTo>
                <a:lnTo>
                  <a:pt x="1279" y="648"/>
                </a:lnTo>
                <a:lnTo>
                  <a:pt x="1293" y="634"/>
                </a:lnTo>
                <a:lnTo>
                  <a:pt x="1308" y="621"/>
                </a:lnTo>
                <a:lnTo>
                  <a:pt x="1308" y="621"/>
                </a:lnTo>
                <a:lnTo>
                  <a:pt x="1310" y="623"/>
                </a:lnTo>
                <a:lnTo>
                  <a:pt x="1310" y="625"/>
                </a:lnTo>
                <a:lnTo>
                  <a:pt x="1308" y="630"/>
                </a:lnTo>
                <a:lnTo>
                  <a:pt x="1307" y="631"/>
                </a:lnTo>
                <a:lnTo>
                  <a:pt x="1305" y="631"/>
                </a:lnTo>
                <a:lnTo>
                  <a:pt x="1304" y="631"/>
                </a:lnTo>
                <a:lnTo>
                  <a:pt x="1303" y="628"/>
                </a:lnTo>
                <a:lnTo>
                  <a:pt x="1303" y="628"/>
                </a:lnTo>
                <a:lnTo>
                  <a:pt x="1280" y="662"/>
                </a:lnTo>
                <a:lnTo>
                  <a:pt x="1258" y="693"/>
                </a:lnTo>
                <a:lnTo>
                  <a:pt x="1234" y="725"/>
                </a:lnTo>
                <a:lnTo>
                  <a:pt x="1211" y="759"/>
                </a:lnTo>
                <a:lnTo>
                  <a:pt x="1211" y="759"/>
                </a:lnTo>
                <a:lnTo>
                  <a:pt x="1208" y="756"/>
                </a:lnTo>
                <a:lnTo>
                  <a:pt x="1207" y="751"/>
                </a:lnTo>
                <a:lnTo>
                  <a:pt x="1207" y="746"/>
                </a:lnTo>
                <a:lnTo>
                  <a:pt x="1208" y="741"/>
                </a:lnTo>
                <a:lnTo>
                  <a:pt x="1208" y="741"/>
                </a:lnTo>
                <a:close/>
                <a:moveTo>
                  <a:pt x="1223" y="758"/>
                </a:moveTo>
                <a:lnTo>
                  <a:pt x="1223" y="758"/>
                </a:lnTo>
                <a:lnTo>
                  <a:pt x="1245" y="725"/>
                </a:lnTo>
                <a:lnTo>
                  <a:pt x="1267" y="692"/>
                </a:lnTo>
                <a:lnTo>
                  <a:pt x="1291" y="658"/>
                </a:lnTo>
                <a:lnTo>
                  <a:pt x="1304" y="642"/>
                </a:lnTo>
                <a:lnTo>
                  <a:pt x="1318" y="627"/>
                </a:lnTo>
                <a:lnTo>
                  <a:pt x="1318" y="627"/>
                </a:lnTo>
                <a:lnTo>
                  <a:pt x="1319" y="625"/>
                </a:lnTo>
                <a:lnTo>
                  <a:pt x="1321" y="627"/>
                </a:lnTo>
                <a:lnTo>
                  <a:pt x="1322" y="631"/>
                </a:lnTo>
                <a:lnTo>
                  <a:pt x="1322" y="637"/>
                </a:lnTo>
                <a:lnTo>
                  <a:pt x="1321" y="641"/>
                </a:lnTo>
                <a:lnTo>
                  <a:pt x="1321" y="641"/>
                </a:lnTo>
                <a:lnTo>
                  <a:pt x="1272" y="720"/>
                </a:lnTo>
                <a:lnTo>
                  <a:pt x="1246" y="759"/>
                </a:lnTo>
                <a:lnTo>
                  <a:pt x="1220" y="796"/>
                </a:lnTo>
                <a:lnTo>
                  <a:pt x="1220" y="796"/>
                </a:lnTo>
                <a:lnTo>
                  <a:pt x="1215" y="787"/>
                </a:lnTo>
                <a:lnTo>
                  <a:pt x="1215" y="777"/>
                </a:lnTo>
                <a:lnTo>
                  <a:pt x="1217" y="767"/>
                </a:lnTo>
                <a:lnTo>
                  <a:pt x="1223" y="758"/>
                </a:lnTo>
                <a:lnTo>
                  <a:pt x="1223" y="758"/>
                </a:lnTo>
                <a:close/>
                <a:moveTo>
                  <a:pt x="1329" y="648"/>
                </a:moveTo>
                <a:lnTo>
                  <a:pt x="1329" y="648"/>
                </a:lnTo>
                <a:lnTo>
                  <a:pt x="1334" y="649"/>
                </a:lnTo>
                <a:lnTo>
                  <a:pt x="1339" y="648"/>
                </a:lnTo>
                <a:lnTo>
                  <a:pt x="1348" y="644"/>
                </a:lnTo>
                <a:lnTo>
                  <a:pt x="1366" y="632"/>
                </a:lnTo>
                <a:lnTo>
                  <a:pt x="1366" y="632"/>
                </a:lnTo>
                <a:lnTo>
                  <a:pt x="1343" y="662"/>
                </a:lnTo>
                <a:lnTo>
                  <a:pt x="1321" y="694"/>
                </a:lnTo>
                <a:lnTo>
                  <a:pt x="1300" y="727"/>
                </a:lnTo>
                <a:lnTo>
                  <a:pt x="1282" y="759"/>
                </a:lnTo>
                <a:lnTo>
                  <a:pt x="1282" y="759"/>
                </a:lnTo>
                <a:lnTo>
                  <a:pt x="1304" y="701"/>
                </a:lnTo>
                <a:lnTo>
                  <a:pt x="1317" y="673"/>
                </a:lnTo>
                <a:lnTo>
                  <a:pt x="1329" y="648"/>
                </a:lnTo>
                <a:lnTo>
                  <a:pt x="1329" y="648"/>
                </a:lnTo>
                <a:close/>
                <a:moveTo>
                  <a:pt x="1234" y="803"/>
                </a:moveTo>
                <a:lnTo>
                  <a:pt x="1234" y="803"/>
                </a:lnTo>
                <a:lnTo>
                  <a:pt x="1258" y="766"/>
                </a:lnTo>
                <a:lnTo>
                  <a:pt x="1269" y="748"/>
                </a:lnTo>
                <a:lnTo>
                  <a:pt x="1280" y="729"/>
                </a:lnTo>
                <a:lnTo>
                  <a:pt x="1280" y="729"/>
                </a:lnTo>
                <a:lnTo>
                  <a:pt x="1282" y="731"/>
                </a:lnTo>
                <a:lnTo>
                  <a:pt x="1282" y="732"/>
                </a:lnTo>
                <a:lnTo>
                  <a:pt x="1282" y="732"/>
                </a:lnTo>
                <a:lnTo>
                  <a:pt x="1282" y="732"/>
                </a:lnTo>
                <a:lnTo>
                  <a:pt x="1272" y="752"/>
                </a:lnTo>
                <a:lnTo>
                  <a:pt x="1260" y="772"/>
                </a:lnTo>
                <a:lnTo>
                  <a:pt x="1255" y="780"/>
                </a:lnTo>
                <a:lnTo>
                  <a:pt x="1248" y="790"/>
                </a:lnTo>
                <a:lnTo>
                  <a:pt x="1241" y="797"/>
                </a:lnTo>
                <a:lnTo>
                  <a:pt x="1234" y="803"/>
                </a:lnTo>
                <a:lnTo>
                  <a:pt x="1234" y="803"/>
                </a:lnTo>
                <a:close/>
                <a:moveTo>
                  <a:pt x="1279" y="772"/>
                </a:moveTo>
                <a:lnTo>
                  <a:pt x="1279" y="772"/>
                </a:lnTo>
                <a:lnTo>
                  <a:pt x="1321" y="708"/>
                </a:lnTo>
                <a:lnTo>
                  <a:pt x="1342" y="676"/>
                </a:lnTo>
                <a:lnTo>
                  <a:pt x="1366" y="647"/>
                </a:lnTo>
                <a:lnTo>
                  <a:pt x="1366" y="647"/>
                </a:lnTo>
                <a:lnTo>
                  <a:pt x="1367" y="652"/>
                </a:lnTo>
                <a:lnTo>
                  <a:pt x="1367" y="655"/>
                </a:lnTo>
                <a:lnTo>
                  <a:pt x="1367" y="656"/>
                </a:lnTo>
                <a:lnTo>
                  <a:pt x="1367" y="656"/>
                </a:lnTo>
                <a:lnTo>
                  <a:pt x="1353" y="675"/>
                </a:lnTo>
                <a:lnTo>
                  <a:pt x="1339" y="696"/>
                </a:lnTo>
                <a:lnTo>
                  <a:pt x="1312" y="742"/>
                </a:lnTo>
                <a:lnTo>
                  <a:pt x="1312" y="742"/>
                </a:lnTo>
                <a:lnTo>
                  <a:pt x="1308" y="752"/>
                </a:lnTo>
                <a:lnTo>
                  <a:pt x="1305" y="756"/>
                </a:lnTo>
                <a:lnTo>
                  <a:pt x="1301" y="762"/>
                </a:lnTo>
                <a:lnTo>
                  <a:pt x="1297" y="766"/>
                </a:lnTo>
                <a:lnTo>
                  <a:pt x="1291" y="769"/>
                </a:lnTo>
                <a:lnTo>
                  <a:pt x="1286" y="772"/>
                </a:lnTo>
                <a:lnTo>
                  <a:pt x="1279" y="772"/>
                </a:lnTo>
                <a:lnTo>
                  <a:pt x="1279" y="772"/>
                </a:lnTo>
                <a:close/>
                <a:moveTo>
                  <a:pt x="1353" y="687"/>
                </a:moveTo>
                <a:lnTo>
                  <a:pt x="1353" y="687"/>
                </a:lnTo>
                <a:lnTo>
                  <a:pt x="1352" y="696"/>
                </a:lnTo>
                <a:lnTo>
                  <a:pt x="1349" y="703"/>
                </a:lnTo>
                <a:lnTo>
                  <a:pt x="1341" y="715"/>
                </a:lnTo>
                <a:lnTo>
                  <a:pt x="1341" y="715"/>
                </a:lnTo>
                <a:lnTo>
                  <a:pt x="1341" y="708"/>
                </a:lnTo>
                <a:lnTo>
                  <a:pt x="1345" y="700"/>
                </a:lnTo>
                <a:lnTo>
                  <a:pt x="1349" y="694"/>
                </a:lnTo>
                <a:lnTo>
                  <a:pt x="1353" y="687"/>
                </a:lnTo>
                <a:lnTo>
                  <a:pt x="1353" y="687"/>
                </a:lnTo>
                <a:close/>
                <a:moveTo>
                  <a:pt x="1332" y="744"/>
                </a:moveTo>
                <a:lnTo>
                  <a:pt x="1332" y="744"/>
                </a:lnTo>
                <a:lnTo>
                  <a:pt x="1353" y="707"/>
                </a:lnTo>
                <a:lnTo>
                  <a:pt x="1376" y="670"/>
                </a:lnTo>
                <a:lnTo>
                  <a:pt x="1423" y="599"/>
                </a:lnTo>
                <a:lnTo>
                  <a:pt x="1423" y="599"/>
                </a:lnTo>
                <a:lnTo>
                  <a:pt x="1425" y="603"/>
                </a:lnTo>
                <a:lnTo>
                  <a:pt x="1423" y="609"/>
                </a:lnTo>
                <a:lnTo>
                  <a:pt x="1422" y="611"/>
                </a:lnTo>
                <a:lnTo>
                  <a:pt x="1419" y="616"/>
                </a:lnTo>
                <a:lnTo>
                  <a:pt x="1415" y="623"/>
                </a:lnTo>
                <a:lnTo>
                  <a:pt x="1412" y="627"/>
                </a:lnTo>
                <a:lnTo>
                  <a:pt x="1411" y="631"/>
                </a:lnTo>
                <a:lnTo>
                  <a:pt x="1412" y="634"/>
                </a:lnTo>
                <a:lnTo>
                  <a:pt x="1412" y="634"/>
                </a:lnTo>
                <a:lnTo>
                  <a:pt x="1409" y="638"/>
                </a:lnTo>
                <a:lnTo>
                  <a:pt x="1408" y="642"/>
                </a:lnTo>
                <a:lnTo>
                  <a:pt x="1407" y="647"/>
                </a:lnTo>
                <a:lnTo>
                  <a:pt x="1405" y="651"/>
                </a:lnTo>
                <a:lnTo>
                  <a:pt x="1405" y="651"/>
                </a:lnTo>
                <a:lnTo>
                  <a:pt x="1405" y="652"/>
                </a:lnTo>
                <a:lnTo>
                  <a:pt x="1405" y="652"/>
                </a:lnTo>
                <a:lnTo>
                  <a:pt x="1405" y="652"/>
                </a:lnTo>
                <a:lnTo>
                  <a:pt x="1397" y="663"/>
                </a:lnTo>
                <a:lnTo>
                  <a:pt x="1388" y="676"/>
                </a:lnTo>
                <a:lnTo>
                  <a:pt x="1373" y="701"/>
                </a:lnTo>
                <a:lnTo>
                  <a:pt x="1364" y="714"/>
                </a:lnTo>
                <a:lnTo>
                  <a:pt x="1355" y="725"/>
                </a:lnTo>
                <a:lnTo>
                  <a:pt x="1345" y="735"/>
                </a:lnTo>
                <a:lnTo>
                  <a:pt x="1332" y="744"/>
                </a:lnTo>
                <a:lnTo>
                  <a:pt x="1332" y="744"/>
                </a:lnTo>
                <a:close/>
                <a:moveTo>
                  <a:pt x="1369" y="666"/>
                </a:moveTo>
                <a:lnTo>
                  <a:pt x="1369" y="666"/>
                </a:lnTo>
                <a:lnTo>
                  <a:pt x="1370" y="663"/>
                </a:lnTo>
                <a:lnTo>
                  <a:pt x="1371" y="659"/>
                </a:lnTo>
                <a:lnTo>
                  <a:pt x="1374" y="655"/>
                </a:lnTo>
                <a:lnTo>
                  <a:pt x="1376" y="651"/>
                </a:lnTo>
                <a:lnTo>
                  <a:pt x="1376" y="651"/>
                </a:lnTo>
                <a:lnTo>
                  <a:pt x="1378" y="637"/>
                </a:lnTo>
                <a:lnTo>
                  <a:pt x="1380" y="630"/>
                </a:lnTo>
                <a:lnTo>
                  <a:pt x="1384" y="624"/>
                </a:lnTo>
                <a:lnTo>
                  <a:pt x="1387" y="618"/>
                </a:lnTo>
                <a:lnTo>
                  <a:pt x="1393" y="614"/>
                </a:lnTo>
                <a:lnTo>
                  <a:pt x="1400" y="611"/>
                </a:lnTo>
                <a:lnTo>
                  <a:pt x="1407" y="610"/>
                </a:lnTo>
                <a:lnTo>
                  <a:pt x="1369" y="666"/>
                </a:lnTo>
                <a:close/>
                <a:moveTo>
                  <a:pt x="1460" y="571"/>
                </a:moveTo>
                <a:lnTo>
                  <a:pt x="1460" y="571"/>
                </a:lnTo>
                <a:lnTo>
                  <a:pt x="1461" y="569"/>
                </a:lnTo>
                <a:lnTo>
                  <a:pt x="1464" y="569"/>
                </a:lnTo>
                <a:lnTo>
                  <a:pt x="1464" y="569"/>
                </a:lnTo>
                <a:lnTo>
                  <a:pt x="1454" y="586"/>
                </a:lnTo>
                <a:lnTo>
                  <a:pt x="1443" y="603"/>
                </a:lnTo>
                <a:lnTo>
                  <a:pt x="1421" y="634"/>
                </a:lnTo>
                <a:lnTo>
                  <a:pt x="1421" y="634"/>
                </a:lnTo>
                <a:lnTo>
                  <a:pt x="1426" y="614"/>
                </a:lnTo>
                <a:lnTo>
                  <a:pt x="1429" y="604"/>
                </a:lnTo>
                <a:lnTo>
                  <a:pt x="1433" y="596"/>
                </a:lnTo>
                <a:lnTo>
                  <a:pt x="1439" y="588"/>
                </a:lnTo>
                <a:lnTo>
                  <a:pt x="1445" y="581"/>
                </a:lnTo>
                <a:lnTo>
                  <a:pt x="1452" y="575"/>
                </a:lnTo>
                <a:lnTo>
                  <a:pt x="1460" y="571"/>
                </a:lnTo>
                <a:lnTo>
                  <a:pt x="1460" y="571"/>
                </a:lnTo>
                <a:close/>
                <a:moveTo>
                  <a:pt x="1383" y="707"/>
                </a:moveTo>
                <a:lnTo>
                  <a:pt x="1463" y="586"/>
                </a:lnTo>
                <a:lnTo>
                  <a:pt x="1467" y="593"/>
                </a:lnTo>
                <a:lnTo>
                  <a:pt x="1467" y="593"/>
                </a:lnTo>
                <a:lnTo>
                  <a:pt x="1440" y="637"/>
                </a:lnTo>
                <a:lnTo>
                  <a:pt x="1428" y="659"/>
                </a:lnTo>
                <a:lnTo>
                  <a:pt x="1416" y="683"/>
                </a:lnTo>
                <a:lnTo>
                  <a:pt x="1416" y="683"/>
                </a:lnTo>
                <a:lnTo>
                  <a:pt x="1411" y="689"/>
                </a:lnTo>
                <a:lnTo>
                  <a:pt x="1401" y="697"/>
                </a:lnTo>
                <a:lnTo>
                  <a:pt x="1390" y="704"/>
                </a:lnTo>
                <a:lnTo>
                  <a:pt x="1386" y="707"/>
                </a:lnTo>
                <a:lnTo>
                  <a:pt x="1383" y="707"/>
                </a:lnTo>
                <a:lnTo>
                  <a:pt x="1383" y="707"/>
                </a:lnTo>
                <a:close/>
                <a:moveTo>
                  <a:pt x="1539" y="523"/>
                </a:moveTo>
                <a:lnTo>
                  <a:pt x="1539" y="523"/>
                </a:lnTo>
                <a:lnTo>
                  <a:pt x="1529" y="541"/>
                </a:lnTo>
                <a:lnTo>
                  <a:pt x="1519" y="559"/>
                </a:lnTo>
                <a:lnTo>
                  <a:pt x="1519" y="559"/>
                </a:lnTo>
                <a:lnTo>
                  <a:pt x="1501" y="595"/>
                </a:lnTo>
                <a:lnTo>
                  <a:pt x="1491" y="613"/>
                </a:lnTo>
                <a:lnTo>
                  <a:pt x="1481" y="630"/>
                </a:lnTo>
                <a:lnTo>
                  <a:pt x="1470" y="647"/>
                </a:lnTo>
                <a:lnTo>
                  <a:pt x="1457" y="662"/>
                </a:lnTo>
                <a:lnTo>
                  <a:pt x="1449" y="668"/>
                </a:lnTo>
                <a:lnTo>
                  <a:pt x="1442" y="673"/>
                </a:lnTo>
                <a:lnTo>
                  <a:pt x="1433" y="679"/>
                </a:lnTo>
                <a:lnTo>
                  <a:pt x="1423" y="683"/>
                </a:lnTo>
                <a:lnTo>
                  <a:pt x="1423" y="683"/>
                </a:lnTo>
                <a:lnTo>
                  <a:pt x="1436" y="661"/>
                </a:lnTo>
                <a:lnTo>
                  <a:pt x="1450" y="640"/>
                </a:lnTo>
                <a:lnTo>
                  <a:pt x="1480" y="599"/>
                </a:lnTo>
                <a:lnTo>
                  <a:pt x="1509" y="561"/>
                </a:lnTo>
                <a:lnTo>
                  <a:pt x="1539" y="523"/>
                </a:lnTo>
                <a:lnTo>
                  <a:pt x="1539" y="523"/>
                </a:lnTo>
                <a:close/>
                <a:moveTo>
                  <a:pt x="1473" y="569"/>
                </a:moveTo>
                <a:lnTo>
                  <a:pt x="1473" y="569"/>
                </a:lnTo>
                <a:lnTo>
                  <a:pt x="1477" y="566"/>
                </a:lnTo>
                <a:lnTo>
                  <a:pt x="1480" y="562"/>
                </a:lnTo>
                <a:lnTo>
                  <a:pt x="1482" y="558"/>
                </a:lnTo>
                <a:lnTo>
                  <a:pt x="1484" y="558"/>
                </a:lnTo>
                <a:lnTo>
                  <a:pt x="1487" y="558"/>
                </a:lnTo>
                <a:lnTo>
                  <a:pt x="1487" y="558"/>
                </a:lnTo>
                <a:lnTo>
                  <a:pt x="1482" y="564"/>
                </a:lnTo>
                <a:lnTo>
                  <a:pt x="1481" y="566"/>
                </a:lnTo>
                <a:lnTo>
                  <a:pt x="1482" y="571"/>
                </a:lnTo>
                <a:lnTo>
                  <a:pt x="1482" y="571"/>
                </a:lnTo>
                <a:lnTo>
                  <a:pt x="1484" y="565"/>
                </a:lnTo>
                <a:lnTo>
                  <a:pt x="1487" y="559"/>
                </a:lnTo>
                <a:lnTo>
                  <a:pt x="1494" y="550"/>
                </a:lnTo>
                <a:lnTo>
                  <a:pt x="1504" y="543"/>
                </a:lnTo>
                <a:lnTo>
                  <a:pt x="1515" y="538"/>
                </a:lnTo>
                <a:lnTo>
                  <a:pt x="1515" y="538"/>
                </a:lnTo>
                <a:lnTo>
                  <a:pt x="1506" y="551"/>
                </a:lnTo>
                <a:lnTo>
                  <a:pt x="1497" y="566"/>
                </a:lnTo>
                <a:lnTo>
                  <a:pt x="1484" y="582"/>
                </a:lnTo>
                <a:lnTo>
                  <a:pt x="1473" y="595"/>
                </a:lnTo>
                <a:lnTo>
                  <a:pt x="1473" y="595"/>
                </a:lnTo>
                <a:lnTo>
                  <a:pt x="1473" y="593"/>
                </a:lnTo>
                <a:lnTo>
                  <a:pt x="1471" y="593"/>
                </a:lnTo>
                <a:lnTo>
                  <a:pt x="1471" y="593"/>
                </a:lnTo>
                <a:lnTo>
                  <a:pt x="1474" y="586"/>
                </a:lnTo>
                <a:lnTo>
                  <a:pt x="1480" y="578"/>
                </a:lnTo>
                <a:lnTo>
                  <a:pt x="1481" y="573"/>
                </a:lnTo>
                <a:lnTo>
                  <a:pt x="1480" y="571"/>
                </a:lnTo>
                <a:lnTo>
                  <a:pt x="1478" y="569"/>
                </a:lnTo>
                <a:lnTo>
                  <a:pt x="1473" y="569"/>
                </a:lnTo>
                <a:lnTo>
                  <a:pt x="1473" y="569"/>
                </a:lnTo>
                <a:close/>
                <a:moveTo>
                  <a:pt x="1578" y="492"/>
                </a:moveTo>
                <a:lnTo>
                  <a:pt x="1522" y="569"/>
                </a:lnTo>
                <a:lnTo>
                  <a:pt x="1522" y="569"/>
                </a:lnTo>
                <a:lnTo>
                  <a:pt x="1527" y="558"/>
                </a:lnTo>
                <a:lnTo>
                  <a:pt x="1533" y="547"/>
                </a:lnTo>
                <a:lnTo>
                  <a:pt x="1546" y="526"/>
                </a:lnTo>
                <a:lnTo>
                  <a:pt x="1551" y="514"/>
                </a:lnTo>
                <a:lnTo>
                  <a:pt x="1560" y="506"/>
                </a:lnTo>
                <a:lnTo>
                  <a:pt x="1568" y="498"/>
                </a:lnTo>
                <a:lnTo>
                  <a:pt x="1578" y="492"/>
                </a:lnTo>
                <a:lnTo>
                  <a:pt x="1578" y="492"/>
                </a:lnTo>
                <a:close/>
                <a:moveTo>
                  <a:pt x="1438" y="690"/>
                </a:moveTo>
                <a:lnTo>
                  <a:pt x="1532" y="628"/>
                </a:lnTo>
                <a:lnTo>
                  <a:pt x="1532" y="628"/>
                </a:lnTo>
                <a:lnTo>
                  <a:pt x="1509" y="644"/>
                </a:lnTo>
                <a:lnTo>
                  <a:pt x="1485" y="661"/>
                </a:lnTo>
                <a:lnTo>
                  <a:pt x="1438" y="690"/>
                </a:lnTo>
                <a:lnTo>
                  <a:pt x="1438" y="690"/>
                </a:lnTo>
                <a:close/>
                <a:moveTo>
                  <a:pt x="1487" y="641"/>
                </a:moveTo>
                <a:lnTo>
                  <a:pt x="1487" y="641"/>
                </a:lnTo>
                <a:lnTo>
                  <a:pt x="1495" y="630"/>
                </a:lnTo>
                <a:lnTo>
                  <a:pt x="1502" y="617"/>
                </a:lnTo>
                <a:lnTo>
                  <a:pt x="1508" y="603"/>
                </a:lnTo>
                <a:lnTo>
                  <a:pt x="1512" y="588"/>
                </a:lnTo>
                <a:lnTo>
                  <a:pt x="1515" y="600"/>
                </a:lnTo>
                <a:lnTo>
                  <a:pt x="1515" y="600"/>
                </a:lnTo>
                <a:lnTo>
                  <a:pt x="1523" y="583"/>
                </a:lnTo>
                <a:lnTo>
                  <a:pt x="1533" y="566"/>
                </a:lnTo>
                <a:lnTo>
                  <a:pt x="1554" y="534"/>
                </a:lnTo>
                <a:lnTo>
                  <a:pt x="1577" y="503"/>
                </a:lnTo>
                <a:lnTo>
                  <a:pt x="1602" y="472"/>
                </a:lnTo>
                <a:lnTo>
                  <a:pt x="1602" y="472"/>
                </a:lnTo>
                <a:lnTo>
                  <a:pt x="1602" y="481"/>
                </a:lnTo>
                <a:lnTo>
                  <a:pt x="1599" y="486"/>
                </a:lnTo>
                <a:lnTo>
                  <a:pt x="1593" y="496"/>
                </a:lnTo>
                <a:lnTo>
                  <a:pt x="1591" y="502"/>
                </a:lnTo>
                <a:lnTo>
                  <a:pt x="1589" y="506"/>
                </a:lnTo>
                <a:lnTo>
                  <a:pt x="1591" y="512"/>
                </a:lnTo>
                <a:lnTo>
                  <a:pt x="1593" y="519"/>
                </a:lnTo>
                <a:lnTo>
                  <a:pt x="1593" y="519"/>
                </a:lnTo>
                <a:lnTo>
                  <a:pt x="1601" y="496"/>
                </a:lnTo>
                <a:lnTo>
                  <a:pt x="1605" y="485"/>
                </a:lnTo>
                <a:lnTo>
                  <a:pt x="1609" y="477"/>
                </a:lnTo>
                <a:lnTo>
                  <a:pt x="1616" y="468"/>
                </a:lnTo>
                <a:lnTo>
                  <a:pt x="1623" y="461"/>
                </a:lnTo>
                <a:lnTo>
                  <a:pt x="1631" y="455"/>
                </a:lnTo>
                <a:lnTo>
                  <a:pt x="1641" y="453"/>
                </a:lnTo>
                <a:lnTo>
                  <a:pt x="1641" y="453"/>
                </a:lnTo>
                <a:lnTo>
                  <a:pt x="1644" y="451"/>
                </a:lnTo>
                <a:lnTo>
                  <a:pt x="1645" y="450"/>
                </a:lnTo>
                <a:lnTo>
                  <a:pt x="1647" y="448"/>
                </a:lnTo>
                <a:lnTo>
                  <a:pt x="1650" y="448"/>
                </a:lnTo>
                <a:lnTo>
                  <a:pt x="1585" y="533"/>
                </a:lnTo>
                <a:lnTo>
                  <a:pt x="1582" y="530"/>
                </a:lnTo>
                <a:lnTo>
                  <a:pt x="1582" y="530"/>
                </a:lnTo>
                <a:lnTo>
                  <a:pt x="1568" y="547"/>
                </a:lnTo>
                <a:lnTo>
                  <a:pt x="1554" y="568"/>
                </a:lnTo>
                <a:lnTo>
                  <a:pt x="1542" y="590"/>
                </a:lnTo>
                <a:lnTo>
                  <a:pt x="1533" y="611"/>
                </a:lnTo>
                <a:lnTo>
                  <a:pt x="1533" y="611"/>
                </a:lnTo>
                <a:lnTo>
                  <a:pt x="1530" y="616"/>
                </a:lnTo>
                <a:lnTo>
                  <a:pt x="1526" y="620"/>
                </a:lnTo>
                <a:lnTo>
                  <a:pt x="1515" y="628"/>
                </a:lnTo>
                <a:lnTo>
                  <a:pt x="1487" y="641"/>
                </a:lnTo>
                <a:lnTo>
                  <a:pt x="1487" y="641"/>
                </a:lnTo>
                <a:close/>
                <a:moveTo>
                  <a:pt x="1557" y="597"/>
                </a:moveTo>
                <a:lnTo>
                  <a:pt x="1577" y="555"/>
                </a:lnTo>
                <a:lnTo>
                  <a:pt x="1577" y="555"/>
                </a:lnTo>
                <a:lnTo>
                  <a:pt x="1577" y="551"/>
                </a:lnTo>
                <a:lnTo>
                  <a:pt x="1578" y="547"/>
                </a:lnTo>
                <a:lnTo>
                  <a:pt x="1582" y="538"/>
                </a:lnTo>
                <a:lnTo>
                  <a:pt x="1582" y="538"/>
                </a:lnTo>
                <a:lnTo>
                  <a:pt x="1582" y="544"/>
                </a:lnTo>
                <a:lnTo>
                  <a:pt x="1581" y="548"/>
                </a:lnTo>
                <a:lnTo>
                  <a:pt x="1577" y="555"/>
                </a:lnTo>
                <a:lnTo>
                  <a:pt x="1648" y="461"/>
                </a:lnTo>
                <a:lnTo>
                  <a:pt x="1648" y="461"/>
                </a:lnTo>
                <a:lnTo>
                  <a:pt x="1641" y="477"/>
                </a:lnTo>
                <a:lnTo>
                  <a:pt x="1633" y="491"/>
                </a:lnTo>
                <a:lnTo>
                  <a:pt x="1616" y="520"/>
                </a:lnTo>
                <a:lnTo>
                  <a:pt x="1599" y="548"/>
                </a:lnTo>
                <a:lnTo>
                  <a:pt x="1591" y="564"/>
                </a:lnTo>
                <a:lnTo>
                  <a:pt x="1584" y="579"/>
                </a:lnTo>
                <a:lnTo>
                  <a:pt x="1584" y="579"/>
                </a:lnTo>
                <a:lnTo>
                  <a:pt x="1579" y="583"/>
                </a:lnTo>
                <a:lnTo>
                  <a:pt x="1572" y="589"/>
                </a:lnTo>
                <a:lnTo>
                  <a:pt x="1557" y="597"/>
                </a:lnTo>
                <a:lnTo>
                  <a:pt x="1557" y="597"/>
                </a:lnTo>
                <a:close/>
                <a:moveTo>
                  <a:pt x="1606" y="562"/>
                </a:moveTo>
                <a:lnTo>
                  <a:pt x="1606" y="562"/>
                </a:lnTo>
                <a:lnTo>
                  <a:pt x="1610" y="550"/>
                </a:lnTo>
                <a:lnTo>
                  <a:pt x="1616" y="538"/>
                </a:lnTo>
                <a:lnTo>
                  <a:pt x="1622" y="527"/>
                </a:lnTo>
                <a:lnTo>
                  <a:pt x="1629" y="516"/>
                </a:lnTo>
                <a:lnTo>
                  <a:pt x="1629" y="524"/>
                </a:lnTo>
                <a:lnTo>
                  <a:pt x="1629" y="524"/>
                </a:lnTo>
                <a:lnTo>
                  <a:pt x="1650" y="491"/>
                </a:lnTo>
                <a:lnTo>
                  <a:pt x="1672" y="458"/>
                </a:lnTo>
                <a:lnTo>
                  <a:pt x="1695" y="429"/>
                </a:lnTo>
                <a:lnTo>
                  <a:pt x="1719" y="401"/>
                </a:lnTo>
                <a:lnTo>
                  <a:pt x="1719" y="401"/>
                </a:lnTo>
                <a:lnTo>
                  <a:pt x="1717" y="405"/>
                </a:lnTo>
                <a:lnTo>
                  <a:pt x="1716" y="409"/>
                </a:lnTo>
                <a:lnTo>
                  <a:pt x="1712" y="419"/>
                </a:lnTo>
                <a:lnTo>
                  <a:pt x="1712" y="419"/>
                </a:lnTo>
                <a:lnTo>
                  <a:pt x="1692" y="461"/>
                </a:lnTo>
                <a:lnTo>
                  <a:pt x="1671" y="505"/>
                </a:lnTo>
                <a:lnTo>
                  <a:pt x="1671" y="505"/>
                </a:lnTo>
                <a:lnTo>
                  <a:pt x="1665" y="514"/>
                </a:lnTo>
                <a:lnTo>
                  <a:pt x="1660" y="524"/>
                </a:lnTo>
                <a:lnTo>
                  <a:pt x="1653" y="533"/>
                </a:lnTo>
                <a:lnTo>
                  <a:pt x="1644" y="541"/>
                </a:lnTo>
                <a:lnTo>
                  <a:pt x="1636" y="548"/>
                </a:lnTo>
                <a:lnTo>
                  <a:pt x="1627" y="554"/>
                </a:lnTo>
                <a:lnTo>
                  <a:pt x="1617" y="558"/>
                </a:lnTo>
                <a:lnTo>
                  <a:pt x="1606" y="562"/>
                </a:lnTo>
                <a:lnTo>
                  <a:pt x="1606" y="562"/>
                </a:lnTo>
                <a:close/>
                <a:moveTo>
                  <a:pt x="1667" y="439"/>
                </a:moveTo>
                <a:lnTo>
                  <a:pt x="1667" y="439"/>
                </a:lnTo>
                <a:lnTo>
                  <a:pt x="1672" y="434"/>
                </a:lnTo>
                <a:lnTo>
                  <a:pt x="1678" y="430"/>
                </a:lnTo>
                <a:lnTo>
                  <a:pt x="1683" y="425"/>
                </a:lnTo>
                <a:lnTo>
                  <a:pt x="1690" y="422"/>
                </a:lnTo>
                <a:lnTo>
                  <a:pt x="1661" y="461"/>
                </a:lnTo>
                <a:lnTo>
                  <a:pt x="1661" y="461"/>
                </a:lnTo>
                <a:lnTo>
                  <a:pt x="1662" y="458"/>
                </a:lnTo>
                <a:lnTo>
                  <a:pt x="1662" y="455"/>
                </a:lnTo>
                <a:lnTo>
                  <a:pt x="1661" y="450"/>
                </a:lnTo>
                <a:lnTo>
                  <a:pt x="1661" y="447"/>
                </a:lnTo>
                <a:lnTo>
                  <a:pt x="1661" y="444"/>
                </a:lnTo>
                <a:lnTo>
                  <a:pt x="1662" y="441"/>
                </a:lnTo>
                <a:lnTo>
                  <a:pt x="1667" y="439"/>
                </a:lnTo>
                <a:lnTo>
                  <a:pt x="1667" y="439"/>
                </a:lnTo>
                <a:close/>
                <a:moveTo>
                  <a:pt x="1765" y="370"/>
                </a:moveTo>
                <a:lnTo>
                  <a:pt x="1706" y="444"/>
                </a:lnTo>
                <a:lnTo>
                  <a:pt x="1706" y="444"/>
                </a:lnTo>
                <a:lnTo>
                  <a:pt x="1706" y="443"/>
                </a:lnTo>
                <a:lnTo>
                  <a:pt x="1707" y="440"/>
                </a:lnTo>
                <a:lnTo>
                  <a:pt x="1709" y="437"/>
                </a:lnTo>
                <a:lnTo>
                  <a:pt x="1709" y="437"/>
                </a:lnTo>
                <a:lnTo>
                  <a:pt x="1719" y="416"/>
                </a:lnTo>
                <a:lnTo>
                  <a:pt x="1724" y="405"/>
                </a:lnTo>
                <a:lnTo>
                  <a:pt x="1730" y="395"/>
                </a:lnTo>
                <a:lnTo>
                  <a:pt x="1738" y="387"/>
                </a:lnTo>
                <a:lnTo>
                  <a:pt x="1745" y="378"/>
                </a:lnTo>
                <a:lnTo>
                  <a:pt x="1755" y="373"/>
                </a:lnTo>
                <a:lnTo>
                  <a:pt x="1766" y="368"/>
                </a:lnTo>
                <a:lnTo>
                  <a:pt x="1766" y="368"/>
                </a:lnTo>
                <a:lnTo>
                  <a:pt x="1765" y="370"/>
                </a:lnTo>
                <a:lnTo>
                  <a:pt x="1765" y="370"/>
                </a:lnTo>
                <a:close/>
                <a:moveTo>
                  <a:pt x="1668" y="526"/>
                </a:moveTo>
                <a:lnTo>
                  <a:pt x="1668" y="526"/>
                </a:lnTo>
                <a:lnTo>
                  <a:pt x="1679" y="503"/>
                </a:lnTo>
                <a:lnTo>
                  <a:pt x="1692" y="482"/>
                </a:lnTo>
                <a:lnTo>
                  <a:pt x="1705" y="462"/>
                </a:lnTo>
                <a:lnTo>
                  <a:pt x="1717" y="443"/>
                </a:lnTo>
                <a:lnTo>
                  <a:pt x="1745" y="406"/>
                </a:lnTo>
                <a:lnTo>
                  <a:pt x="1775" y="373"/>
                </a:lnTo>
                <a:lnTo>
                  <a:pt x="1775" y="373"/>
                </a:lnTo>
                <a:lnTo>
                  <a:pt x="1779" y="370"/>
                </a:lnTo>
                <a:lnTo>
                  <a:pt x="1709" y="500"/>
                </a:lnTo>
                <a:lnTo>
                  <a:pt x="1709" y="500"/>
                </a:lnTo>
                <a:lnTo>
                  <a:pt x="1706" y="503"/>
                </a:lnTo>
                <a:lnTo>
                  <a:pt x="1703" y="507"/>
                </a:lnTo>
                <a:lnTo>
                  <a:pt x="1692" y="513"/>
                </a:lnTo>
                <a:lnTo>
                  <a:pt x="1681" y="519"/>
                </a:lnTo>
                <a:lnTo>
                  <a:pt x="1668" y="526"/>
                </a:lnTo>
                <a:lnTo>
                  <a:pt x="1668" y="526"/>
                </a:lnTo>
                <a:close/>
                <a:moveTo>
                  <a:pt x="1761" y="465"/>
                </a:moveTo>
                <a:lnTo>
                  <a:pt x="1761" y="465"/>
                </a:lnTo>
                <a:lnTo>
                  <a:pt x="1758" y="469"/>
                </a:lnTo>
                <a:lnTo>
                  <a:pt x="1755" y="472"/>
                </a:lnTo>
                <a:lnTo>
                  <a:pt x="1745" y="478"/>
                </a:lnTo>
                <a:lnTo>
                  <a:pt x="1735" y="484"/>
                </a:lnTo>
                <a:lnTo>
                  <a:pt x="1726" y="491"/>
                </a:lnTo>
                <a:lnTo>
                  <a:pt x="1726" y="491"/>
                </a:lnTo>
                <a:lnTo>
                  <a:pt x="1747" y="451"/>
                </a:lnTo>
                <a:lnTo>
                  <a:pt x="1768" y="413"/>
                </a:lnTo>
                <a:lnTo>
                  <a:pt x="1792" y="378"/>
                </a:lnTo>
                <a:lnTo>
                  <a:pt x="1816" y="344"/>
                </a:lnTo>
                <a:lnTo>
                  <a:pt x="1816" y="344"/>
                </a:lnTo>
                <a:lnTo>
                  <a:pt x="1821" y="337"/>
                </a:lnTo>
                <a:lnTo>
                  <a:pt x="1821" y="337"/>
                </a:lnTo>
                <a:lnTo>
                  <a:pt x="1792" y="405"/>
                </a:lnTo>
                <a:lnTo>
                  <a:pt x="1776" y="437"/>
                </a:lnTo>
                <a:lnTo>
                  <a:pt x="1761" y="465"/>
                </a:lnTo>
                <a:lnTo>
                  <a:pt x="1761" y="465"/>
                </a:lnTo>
                <a:close/>
                <a:moveTo>
                  <a:pt x="1785" y="377"/>
                </a:moveTo>
                <a:lnTo>
                  <a:pt x="1785" y="377"/>
                </a:lnTo>
                <a:lnTo>
                  <a:pt x="1787" y="371"/>
                </a:lnTo>
                <a:lnTo>
                  <a:pt x="1790" y="366"/>
                </a:lnTo>
                <a:lnTo>
                  <a:pt x="1794" y="356"/>
                </a:lnTo>
                <a:lnTo>
                  <a:pt x="1796" y="350"/>
                </a:lnTo>
                <a:lnTo>
                  <a:pt x="1800" y="346"/>
                </a:lnTo>
                <a:lnTo>
                  <a:pt x="1804" y="342"/>
                </a:lnTo>
                <a:lnTo>
                  <a:pt x="1810" y="339"/>
                </a:lnTo>
                <a:lnTo>
                  <a:pt x="1810" y="339"/>
                </a:lnTo>
                <a:lnTo>
                  <a:pt x="1803" y="349"/>
                </a:lnTo>
                <a:lnTo>
                  <a:pt x="1797" y="358"/>
                </a:lnTo>
                <a:lnTo>
                  <a:pt x="1792" y="368"/>
                </a:lnTo>
                <a:lnTo>
                  <a:pt x="1785" y="377"/>
                </a:lnTo>
                <a:lnTo>
                  <a:pt x="1785" y="377"/>
                </a:lnTo>
                <a:close/>
                <a:moveTo>
                  <a:pt x="1771" y="475"/>
                </a:moveTo>
                <a:lnTo>
                  <a:pt x="1771" y="475"/>
                </a:lnTo>
                <a:lnTo>
                  <a:pt x="1773" y="471"/>
                </a:lnTo>
                <a:lnTo>
                  <a:pt x="1778" y="468"/>
                </a:lnTo>
                <a:lnTo>
                  <a:pt x="1783" y="467"/>
                </a:lnTo>
                <a:lnTo>
                  <a:pt x="1787" y="462"/>
                </a:lnTo>
                <a:lnTo>
                  <a:pt x="1787" y="462"/>
                </a:lnTo>
                <a:lnTo>
                  <a:pt x="1789" y="465"/>
                </a:lnTo>
                <a:lnTo>
                  <a:pt x="1789" y="467"/>
                </a:lnTo>
                <a:lnTo>
                  <a:pt x="1787" y="468"/>
                </a:lnTo>
                <a:lnTo>
                  <a:pt x="1783" y="471"/>
                </a:lnTo>
                <a:lnTo>
                  <a:pt x="1776" y="474"/>
                </a:lnTo>
                <a:lnTo>
                  <a:pt x="1771" y="475"/>
                </a:lnTo>
                <a:lnTo>
                  <a:pt x="1771" y="475"/>
                </a:lnTo>
                <a:close/>
                <a:moveTo>
                  <a:pt x="1799" y="444"/>
                </a:moveTo>
                <a:lnTo>
                  <a:pt x="1799" y="444"/>
                </a:lnTo>
                <a:lnTo>
                  <a:pt x="1796" y="447"/>
                </a:lnTo>
                <a:lnTo>
                  <a:pt x="1790" y="451"/>
                </a:lnTo>
                <a:lnTo>
                  <a:pt x="1778" y="458"/>
                </a:lnTo>
                <a:lnTo>
                  <a:pt x="1778" y="458"/>
                </a:lnTo>
                <a:lnTo>
                  <a:pt x="1789" y="433"/>
                </a:lnTo>
                <a:lnTo>
                  <a:pt x="1801" y="408"/>
                </a:lnTo>
                <a:lnTo>
                  <a:pt x="1807" y="395"/>
                </a:lnTo>
                <a:lnTo>
                  <a:pt x="1811" y="381"/>
                </a:lnTo>
                <a:lnTo>
                  <a:pt x="1816" y="367"/>
                </a:lnTo>
                <a:lnTo>
                  <a:pt x="1817" y="353"/>
                </a:lnTo>
                <a:lnTo>
                  <a:pt x="1817" y="353"/>
                </a:lnTo>
                <a:lnTo>
                  <a:pt x="1818" y="357"/>
                </a:lnTo>
                <a:lnTo>
                  <a:pt x="1821" y="358"/>
                </a:lnTo>
                <a:lnTo>
                  <a:pt x="1824" y="358"/>
                </a:lnTo>
                <a:lnTo>
                  <a:pt x="1799" y="444"/>
                </a:lnTo>
                <a:close/>
                <a:moveTo>
                  <a:pt x="1289" y="104"/>
                </a:moveTo>
                <a:lnTo>
                  <a:pt x="1289" y="104"/>
                </a:lnTo>
                <a:lnTo>
                  <a:pt x="1289" y="115"/>
                </a:lnTo>
                <a:lnTo>
                  <a:pt x="1290" y="125"/>
                </a:lnTo>
                <a:lnTo>
                  <a:pt x="1290" y="125"/>
                </a:lnTo>
                <a:lnTo>
                  <a:pt x="1289" y="132"/>
                </a:lnTo>
                <a:lnTo>
                  <a:pt x="1287" y="139"/>
                </a:lnTo>
                <a:lnTo>
                  <a:pt x="1279" y="153"/>
                </a:lnTo>
                <a:lnTo>
                  <a:pt x="1270" y="167"/>
                </a:lnTo>
                <a:lnTo>
                  <a:pt x="1267" y="174"/>
                </a:lnTo>
                <a:lnTo>
                  <a:pt x="1266" y="183"/>
                </a:lnTo>
                <a:lnTo>
                  <a:pt x="1266" y="183"/>
                </a:lnTo>
                <a:lnTo>
                  <a:pt x="1267" y="181"/>
                </a:lnTo>
                <a:lnTo>
                  <a:pt x="1270" y="180"/>
                </a:lnTo>
                <a:lnTo>
                  <a:pt x="1270" y="180"/>
                </a:lnTo>
                <a:lnTo>
                  <a:pt x="1276" y="173"/>
                </a:lnTo>
                <a:lnTo>
                  <a:pt x="1280" y="163"/>
                </a:lnTo>
                <a:lnTo>
                  <a:pt x="1291" y="142"/>
                </a:lnTo>
                <a:lnTo>
                  <a:pt x="1291" y="142"/>
                </a:lnTo>
                <a:lnTo>
                  <a:pt x="1293" y="149"/>
                </a:lnTo>
                <a:lnTo>
                  <a:pt x="1294" y="156"/>
                </a:lnTo>
                <a:lnTo>
                  <a:pt x="1293" y="163"/>
                </a:lnTo>
                <a:lnTo>
                  <a:pt x="1291" y="170"/>
                </a:lnTo>
                <a:lnTo>
                  <a:pt x="1291" y="170"/>
                </a:lnTo>
                <a:lnTo>
                  <a:pt x="1289" y="173"/>
                </a:lnTo>
                <a:lnTo>
                  <a:pt x="1284" y="176"/>
                </a:lnTo>
                <a:lnTo>
                  <a:pt x="1279" y="179"/>
                </a:lnTo>
                <a:lnTo>
                  <a:pt x="1273" y="183"/>
                </a:lnTo>
                <a:lnTo>
                  <a:pt x="1273" y="183"/>
                </a:lnTo>
                <a:lnTo>
                  <a:pt x="1270" y="184"/>
                </a:lnTo>
                <a:lnTo>
                  <a:pt x="1267" y="187"/>
                </a:lnTo>
                <a:lnTo>
                  <a:pt x="1266" y="187"/>
                </a:lnTo>
                <a:lnTo>
                  <a:pt x="1266" y="187"/>
                </a:lnTo>
                <a:lnTo>
                  <a:pt x="1266" y="183"/>
                </a:lnTo>
                <a:lnTo>
                  <a:pt x="1266" y="183"/>
                </a:lnTo>
                <a:lnTo>
                  <a:pt x="1263" y="186"/>
                </a:lnTo>
                <a:lnTo>
                  <a:pt x="1260" y="187"/>
                </a:lnTo>
                <a:lnTo>
                  <a:pt x="1258" y="187"/>
                </a:lnTo>
                <a:lnTo>
                  <a:pt x="1253" y="187"/>
                </a:lnTo>
                <a:lnTo>
                  <a:pt x="1239" y="184"/>
                </a:lnTo>
                <a:lnTo>
                  <a:pt x="1239" y="184"/>
                </a:lnTo>
                <a:lnTo>
                  <a:pt x="1246" y="176"/>
                </a:lnTo>
                <a:lnTo>
                  <a:pt x="1253" y="167"/>
                </a:lnTo>
                <a:lnTo>
                  <a:pt x="1262" y="160"/>
                </a:lnTo>
                <a:lnTo>
                  <a:pt x="1269" y="152"/>
                </a:lnTo>
                <a:lnTo>
                  <a:pt x="1269" y="152"/>
                </a:lnTo>
                <a:lnTo>
                  <a:pt x="1265" y="151"/>
                </a:lnTo>
                <a:lnTo>
                  <a:pt x="1260" y="152"/>
                </a:lnTo>
                <a:lnTo>
                  <a:pt x="1258" y="155"/>
                </a:lnTo>
                <a:lnTo>
                  <a:pt x="1253" y="158"/>
                </a:lnTo>
                <a:lnTo>
                  <a:pt x="1246" y="167"/>
                </a:lnTo>
                <a:lnTo>
                  <a:pt x="1239" y="174"/>
                </a:lnTo>
                <a:lnTo>
                  <a:pt x="1239" y="174"/>
                </a:lnTo>
                <a:lnTo>
                  <a:pt x="1241" y="177"/>
                </a:lnTo>
                <a:lnTo>
                  <a:pt x="1238" y="177"/>
                </a:lnTo>
                <a:lnTo>
                  <a:pt x="1235" y="177"/>
                </a:lnTo>
                <a:lnTo>
                  <a:pt x="1234" y="176"/>
                </a:lnTo>
                <a:lnTo>
                  <a:pt x="1234" y="176"/>
                </a:lnTo>
                <a:lnTo>
                  <a:pt x="1258" y="139"/>
                </a:lnTo>
                <a:lnTo>
                  <a:pt x="1270" y="120"/>
                </a:lnTo>
                <a:lnTo>
                  <a:pt x="1280" y="100"/>
                </a:lnTo>
                <a:lnTo>
                  <a:pt x="1280" y="100"/>
                </a:lnTo>
                <a:lnTo>
                  <a:pt x="1283" y="96"/>
                </a:lnTo>
                <a:lnTo>
                  <a:pt x="1284" y="94"/>
                </a:lnTo>
                <a:lnTo>
                  <a:pt x="1286" y="94"/>
                </a:lnTo>
                <a:lnTo>
                  <a:pt x="1287" y="96"/>
                </a:lnTo>
                <a:lnTo>
                  <a:pt x="1289" y="101"/>
                </a:lnTo>
                <a:lnTo>
                  <a:pt x="1289" y="104"/>
                </a:lnTo>
                <a:lnTo>
                  <a:pt x="1289" y="104"/>
                </a:lnTo>
                <a:close/>
                <a:moveTo>
                  <a:pt x="1293" y="190"/>
                </a:moveTo>
                <a:lnTo>
                  <a:pt x="1273" y="188"/>
                </a:lnTo>
                <a:lnTo>
                  <a:pt x="1273" y="188"/>
                </a:lnTo>
                <a:lnTo>
                  <a:pt x="1279" y="187"/>
                </a:lnTo>
                <a:lnTo>
                  <a:pt x="1284" y="183"/>
                </a:lnTo>
                <a:lnTo>
                  <a:pt x="1293" y="174"/>
                </a:lnTo>
                <a:lnTo>
                  <a:pt x="1293" y="174"/>
                </a:lnTo>
                <a:lnTo>
                  <a:pt x="1293" y="183"/>
                </a:lnTo>
                <a:lnTo>
                  <a:pt x="1294" y="186"/>
                </a:lnTo>
                <a:lnTo>
                  <a:pt x="1293" y="190"/>
                </a:lnTo>
                <a:lnTo>
                  <a:pt x="1293" y="190"/>
                </a:lnTo>
                <a:close/>
                <a:moveTo>
                  <a:pt x="1211" y="181"/>
                </a:moveTo>
                <a:lnTo>
                  <a:pt x="1217" y="170"/>
                </a:lnTo>
                <a:lnTo>
                  <a:pt x="1221" y="166"/>
                </a:lnTo>
                <a:lnTo>
                  <a:pt x="1223" y="165"/>
                </a:lnTo>
                <a:lnTo>
                  <a:pt x="1223" y="165"/>
                </a:lnTo>
                <a:lnTo>
                  <a:pt x="1231" y="156"/>
                </a:lnTo>
                <a:lnTo>
                  <a:pt x="1239" y="146"/>
                </a:lnTo>
                <a:lnTo>
                  <a:pt x="1246" y="136"/>
                </a:lnTo>
                <a:lnTo>
                  <a:pt x="1249" y="135"/>
                </a:lnTo>
                <a:lnTo>
                  <a:pt x="1253" y="134"/>
                </a:lnTo>
                <a:lnTo>
                  <a:pt x="1253" y="134"/>
                </a:lnTo>
                <a:lnTo>
                  <a:pt x="1245" y="142"/>
                </a:lnTo>
                <a:lnTo>
                  <a:pt x="1238" y="153"/>
                </a:lnTo>
                <a:lnTo>
                  <a:pt x="1231" y="165"/>
                </a:lnTo>
                <a:lnTo>
                  <a:pt x="1225" y="176"/>
                </a:lnTo>
                <a:lnTo>
                  <a:pt x="1225" y="176"/>
                </a:lnTo>
                <a:lnTo>
                  <a:pt x="1224" y="179"/>
                </a:lnTo>
                <a:lnTo>
                  <a:pt x="1220" y="181"/>
                </a:lnTo>
                <a:lnTo>
                  <a:pt x="1215" y="183"/>
                </a:lnTo>
                <a:lnTo>
                  <a:pt x="1214" y="183"/>
                </a:lnTo>
                <a:lnTo>
                  <a:pt x="1211" y="181"/>
                </a:lnTo>
                <a:lnTo>
                  <a:pt x="1211" y="181"/>
                </a:lnTo>
                <a:close/>
                <a:moveTo>
                  <a:pt x="1220" y="194"/>
                </a:moveTo>
                <a:lnTo>
                  <a:pt x="1220" y="194"/>
                </a:lnTo>
                <a:lnTo>
                  <a:pt x="1214" y="195"/>
                </a:lnTo>
                <a:lnTo>
                  <a:pt x="1208" y="197"/>
                </a:lnTo>
                <a:lnTo>
                  <a:pt x="1197" y="195"/>
                </a:lnTo>
                <a:lnTo>
                  <a:pt x="1197" y="195"/>
                </a:lnTo>
                <a:lnTo>
                  <a:pt x="1199" y="193"/>
                </a:lnTo>
                <a:lnTo>
                  <a:pt x="1201" y="193"/>
                </a:lnTo>
                <a:lnTo>
                  <a:pt x="1201" y="193"/>
                </a:lnTo>
                <a:lnTo>
                  <a:pt x="1210" y="193"/>
                </a:lnTo>
                <a:lnTo>
                  <a:pt x="1220" y="194"/>
                </a:lnTo>
                <a:lnTo>
                  <a:pt x="1220" y="194"/>
                </a:lnTo>
                <a:close/>
                <a:moveTo>
                  <a:pt x="1259" y="108"/>
                </a:moveTo>
                <a:lnTo>
                  <a:pt x="1259" y="108"/>
                </a:lnTo>
                <a:lnTo>
                  <a:pt x="1242" y="134"/>
                </a:lnTo>
                <a:lnTo>
                  <a:pt x="1234" y="145"/>
                </a:lnTo>
                <a:lnTo>
                  <a:pt x="1230" y="149"/>
                </a:lnTo>
                <a:lnTo>
                  <a:pt x="1224" y="152"/>
                </a:lnTo>
                <a:lnTo>
                  <a:pt x="1223" y="153"/>
                </a:lnTo>
                <a:lnTo>
                  <a:pt x="1201" y="180"/>
                </a:lnTo>
                <a:lnTo>
                  <a:pt x="1201" y="180"/>
                </a:lnTo>
                <a:lnTo>
                  <a:pt x="1241" y="108"/>
                </a:lnTo>
                <a:lnTo>
                  <a:pt x="1262" y="75"/>
                </a:lnTo>
                <a:lnTo>
                  <a:pt x="1282" y="41"/>
                </a:lnTo>
                <a:lnTo>
                  <a:pt x="1282" y="41"/>
                </a:lnTo>
                <a:lnTo>
                  <a:pt x="1286" y="52"/>
                </a:lnTo>
                <a:lnTo>
                  <a:pt x="1287" y="63"/>
                </a:lnTo>
                <a:lnTo>
                  <a:pt x="1286" y="73"/>
                </a:lnTo>
                <a:lnTo>
                  <a:pt x="1282" y="82"/>
                </a:lnTo>
                <a:lnTo>
                  <a:pt x="1277" y="90"/>
                </a:lnTo>
                <a:lnTo>
                  <a:pt x="1272" y="97"/>
                </a:lnTo>
                <a:lnTo>
                  <a:pt x="1265" y="104"/>
                </a:lnTo>
                <a:lnTo>
                  <a:pt x="1259" y="108"/>
                </a:lnTo>
                <a:lnTo>
                  <a:pt x="1259" y="108"/>
                </a:lnTo>
                <a:close/>
                <a:moveTo>
                  <a:pt x="1221" y="117"/>
                </a:moveTo>
                <a:lnTo>
                  <a:pt x="1221" y="117"/>
                </a:lnTo>
                <a:lnTo>
                  <a:pt x="1223" y="113"/>
                </a:lnTo>
                <a:lnTo>
                  <a:pt x="1224" y="108"/>
                </a:lnTo>
                <a:lnTo>
                  <a:pt x="1230" y="101"/>
                </a:lnTo>
                <a:lnTo>
                  <a:pt x="1230" y="101"/>
                </a:lnTo>
                <a:lnTo>
                  <a:pt x="1228" y="110"/>
                </a:lnTo>
                <a:lnTo>
                  <a:pt x="1225" y="114"/>
                </a:lnTo>
                <a:lnTo>
                  <a:pt x="1221" y="117"/>
                </a:lnTo>
                <a:lnTo>
                  <a:pt x="1221" y="117"/>
                </a:lnTo>
                <a:close/>
                <a:moveTo>
                  <a:pt x="1282" y="21"/>
                </a:moveTo>
                <a:lnTo>
                  <a:pt x="1282" y="21"/>
                </a:lnTo>
                <a:lnTo>
                  <a:pt x="1283" y="20"/>
                </a:lnTo>
                <a:lnTo>
                  <a:pt x="1284" y="21"/>
                </a:lnTo>
                <a:lnTo>
                  <a:pt x="1284" y="25"/>
                </a:lnTo>
                <a:lnTo>
                  <a:pt x="1284" y="37"/>
                </a:lnTo>
                <a:lnTo>
                  <a:pt x="1284" y="37"/>
                </a:lnTo>
                <a:lnTo>
                  <a:pt x="1282" y="35"/>
                </a:lnTo>
                <a:lnTo>
                  <a:pt x="1280" y="35"/>
                </a:lnTo>
                <a:lnTo>
                  <a:pt x="1276" y="37"/>
                </a:lnTo>
                <a:lnTo>
                  <a:pt x="1272" y="42"/>
                </a:lnTo>
                <a:lnTo>
                  <a:pt x="1272" y="42"/>
                </a:lnTo>
                <a:lnTo>
                  <a:pt x="1262" y="56"/>
                </a:lnTo>
                <a:lnTo>
                  <a:pt x="1258" y="63"/>
                </a:lnTo>
                <a:lnTo>
                  <a:pt x="1251" y="69"/>
                </a:lnTo>
                <a:lnTo>
                  <a:pt x="1251" y="69"/>
                </a:lnTo>
                <a:lnTo>
                  <a:pt x="1265" y="44"/>
                </a:lnTo>
                <a:lnTo>
                  <a:pt x="1272" y="31"/>
                </a:lnTo>
                <a:lnTo>
                  <a:pt x="1282" y="21"/>
                </a:lnTo>
                <a:lnTo>
                  <a:pt x="1282" y="21"/>
                </a:lnTo>
                <a:close/>
                <a:moveTo>
                  <a:pt x="1251" y="48"/>
                </a:moveTo>
                <a:lnTo>
                  <a:pt x="1251" y="48"/>
                </a:lnTo>
                <a:lnTo>
                  <a:pt x="1241" y="58"/>
                </a:lnTo>
                <a:lnTo>
                  <a:pt x="1231" y="70"/>
                </a:lnTo>
                <a:lnTo>
                  <a:pt x="1213" y="94"/>
                </a:lnTo>
                <a:lnTo>
                  <a:pt x="1213" y="94"/>
                </a:lnTo>
                <a:lnTo>
                  <a:pt x="1210" y="96"/>
                </a:lnTo>
                <a:lnTo>
                  <a:pt x="1208" y="97"/>
                </a:lnTo>
                <a:lnTo>
                  <a:pt x="1208" y="97"/>
                </a:lnTo>
                <a:lnTo>
                  <a:pt x="1210" y="89"/>
                </a:lnTo>
                <a:lnTo>
                  <a:pt x="1213" y="80"/>
                </a:lnTo>
                <a:lnTo>
                  <a:pt x="1217" y="72"/>
                </a:lnTo>
                <a:lnTo>
                  <a:pt x="1223" y="65"/>
                </a:lnTo>
                <a:lnTo>
                  <a:pt x="1228" y="59"/>
                </a:lnTo>
                <a:lnTo>
                  <a:pt x="1235" y="55"/>
                </a:lnTo>
                <a:lnTo>
                  <a:pt x="1244" y="51"/>
                </a:lnTo>
                <a:lnTo>
                  <a:pt x="1251" y="48"/>
                </a:lnTo>
                <a:lnTo>
                  <a:pt x="1251" y="48"/>
                </a:lnTo>
                <a:close/>
                <a:moveTo>
                  <a:pt x="1197" y="82"/>
                </a:moveTo>
                <a:lnTo>
                  <a:pt x="1197" y="82"/>
                </a:lnTo>
                <a:lnTo>
                  <a:pt x="1200" y="79"/>
                </a:lnTo>
                <a:lnTo>
                  <a:pt x="1203" y="77"/>
                </a:lnTo>
                <a:lnTo>
                  <a:pt x="1203" y="77"/>
                </a:lnTo>
                <a:lnTo>
                  <a:pt x="1206" y="76"/>
                </a:lnTo>
                <a:lnTo>
                  <a:pt x="1207" y="76"/>
                </a:lnTo>
                <a:lnTo>
                  <a:pt x="1207" y="77"/>
                </a:lnTo>
                <a:lnTo>
                  <a:pt x="1207" y="79"/>
                </a:lnTo>
                <a:lnTo>
                  <a:pt x="1201" y="86"/>
                </a:lnTo>
                <a:lnTo>
                  <a:pt x="1201" y="86"/>
                </a:lnTo>
                <a:lnTo>
                  <a:pt x="1200" y="93"/>
                </a:lnTo>
                <a:lnTo>
                  <a:pt x="1196" y="99"/>
                </a:lnTo>
                <a:lnTo>
                  <a:pt x="1193" y="104"/>
                </a:lnTo>
                <a:lnTo>
                  <a:pt x="1190" y="111"/>
                </a:lnTo>
                <a:lnTo>
                  <a:pt x="1190" y="111"/>
                </a:lnTo>
                <a:lnTo>
                  <a:pt x="1189" y="106"/>
                </a:lnTo>
                <a:lnTo>
                  <a:pt x="1190" y="96"/>
                </a:lnTo>
                <a:lnTo>
                  <a:pt x="1192" y="87"/>
                </a:lnTo>
                <a:lnTo>
                  <a:pt x="1194" y="83"/>
                </a:lnTo>
                <a:lnTo>
                  <a:pt x="1197" y="82"/>
                </a:lnTo>
                <a:lnTo>
                  <a:pt x="1197" y="82"/>
                </a:lnTo>
                <a:close/>
                <a:moveTo>
                  <a:pt x="1187" y="131"/>
                </a:moveTo>
                <a:lnTo>
                  <a:pt x="1187" y="131"/>
                </a:lnTo>
                <a:lnTo>
                  <a:pt x="1192" y="124"/>
                </a:lnTo>
                <a:lnTo>
                  <a:pt x="1199" y="115"/>
                </a:lnTo>
                <a:lnTo>
                  <a:pt x="1214" y="101"/>
                </a:lnTo>
                <a:lnTo>
                  <a:pt x="1214" y="101"/>
                </a:lnTo>
                <a:lnTo>
                  <a:pt x="1208" y="113"/>
                </a:lnTo>
                <a:lnTo>
                  <a:pt x="1201" y="124"/>
                </a:lnTo>
                <a:lnTo>
                  <a:pt x="1194" y="138"/>
                </a:lnTo>
                <a:lnTo>
                  <a:pt x="1193" y="143"/>
                </a:lnTo>
                <a:lnTo>
                  <a:pt x="1193" y="151"/>
                </a:lnTo>
                <a:lnTo>
                  <a:pt x="1193" y="151"/>
                </a:lnTo>
                <a:lnTo>
                  <a:pt x="1197" y="149"/>
                </a:lnTo>
                <a:lnTo>
                  <a:pt x="1200" y="146"/>
                </a:lnTo>
                <a:lnTo>
                  <a:pt x="1206" y="139"/>
                </a:lnTo>
                <a:lnTo>
                  <a:pt x="1211" y="132"/>
                </a:lnTo>
                <a:lnTo>
                  <a:pt x="1217" y="127"/>
                </a:lnTo>
                <a:lnTo>
                  <a:pt x="1217" y="127"/>
                </a:lnTo>
                <a:lnTo>
                  <a:pt x="1214" y="122"/>
                </a:lnTo>
                <a:lnTo>
                  <a:pt x="1214" y="121"/>
                </a:lnTo>
                <a:lnTo>
                  <a:pt x="1215" y="121"/>
                </a:lnTo>
                <a:lnTo>
                  <a:pt x="1218" y="121"/>
                </a:lnTo>
                <a:lnTo>
                  <a:pt x="1221" y="124"/>
                </a:lnTo>
                <a:lnTo>
                  <a:pt x="1190" y="180"/>
                </a:lnTo>
                <a:lnTo>
                  <a:pt x="1190" y="180"/>
                </a:lnTo>
                <a:lnTo>
                  <a:pt x="1187" y="169"/>
                </a:lnTo>
                <a:lnTo>
                  <a:pt x="1185" y="156"/>
                </a:lnTo>
                <a:lnTo>
                  <a:pt x="1185" y="143"/>
                </a:lnTo>
                <a:lnTo>
                  <a:pt x="1187" y="131"/>
                </a:lnTo>
                <a:lnTo>
                  <a:pt x="1187" y="131"/>
                </a:lnTo>
                <a:close/>
                <a:moveTo>
                  <a:pt x="1106" y="190"/>
                </a:moveTo>
                <a:lnTo>
                  <a:pt x="1175" y="191"/>
                </a:lnTo>
                <a:lnTo>
                  <a:pt x="1175" y="191"/>
                </a:lnTo>
                <a:lnTo>
                  <a:pt x="1168" y="194"/>
                </a:lnTo>
                <a:lnTo>
                  <a:pt x="1161" y="194"/>
                </a:lnTo>
                <a:lnTo>
                  <a:pt x="1142" y="194"/>
                </a:lnTo>
                <a:lnTo>
                  <a:pt x="1124" y="193"/>
                </a:lnTo>
                <a:lnTo>
                  <a:pt x="1109" y="191"/>
                </a:lnTo>
                <a:lnTo>
                  <a:pt x="1109" y="191"/>
                </a:lnTo>
                <a:lnTo>
                  <a:pt x="1106" y="190"/>
                </a:lnTo>
                <a:lnTo>
                  <a:pt x="1106" y="190"/>
                </a:lnTo>
                <a:lnTo>
                  <a:pt x="1102" y="191"/>
                </a:lnTo>
                <a:lnTo>
                  <a:pt x="1097" y="193"/>
                </a:lnTo>
                <a:lnTo>
                  <a:pt x="1097" y="193"/>
                </a:lnTo>
                <a:lnTo>
                  <a:pt x="1075" y="191"/>
                </a:lnTo>
                <a:lnTo>
                  <a:pt x="1064" y="191"/>
                </a:lnTo>
                <a:lnTo>
                  <a:pt x="1054" y="190"/>
                </a:lnTo>
                <a:lnTo>
                  <a:pt x="1106" y="190"/>
                </a:lnTo>
                <a:close/>
                <a:moveTo>
                  <a:pt x="836" y="193"/>
                </a:moveTo>
                <a:lnTo>
                  <a:pt x="836" y="193"/>
                </a:lnTo>
                <a:lnTo>
                  <a:pt x="1072" y="202"/>
                </a:lnTo>
                <a:lnTo>
                  <a:pt x="1308" y="215"/>
                </a:lnTo>
                <a:lnTo>
                  <a:pt x="1308" y="215"/>
                </a:lnTo>
                <a:lnTo>
                  <a:pt x="1303" y="135"/>
                </a:lnTo>
                <a:lnTo>
                  <a:pt x="1296" y="54"/>
                </a:lnTo>
                <a:lnTo>
                  <a:pt x="1296" y="54"/>
                </a:lnTo>
                <a:lnTo>
                  <a:pt x="1296" y="45"/>
                </a:lnTo>
                <a:lnTo>
                  <a:pt x="1297" y="37"/>
                </a:lnTo>
                <a:lnTo>
                  <a:pt x="1297" y="37"/>
                </a:lnTo>
                <a:lnTo>
                  <a:pt x="1301" y="55"/>
                </a:lnTo>
                <a:lnTo>
                  <a:pt x="1304" y="73"/>
                </a:lnTo>
                <a:lnTo>
                  <a:pt x="1308" y="114"/>
                </a:lnTo>
                <a:lnTo>
                  <a:pt x="1310" y="153"/>
                </a:lnTo>
                <a:lnTo>
                  <a:pt x="1312" y="194"/>
                </a:lnTo>
                <a:lnTo>
                  <a:pt x="1312" y="194"/>
                </a:lnTo>
                <a:lnTo>
                  <a:pt x="1311" y="194"/>
                </a:lnTo>
                <a:lnTo>
                  <a:pt x="1310" y="194"/>
                </a:lnTo>
                <a:lnTo>
                  <a:pt x="1310" y="200"/>
                </a:lnTo>
                <a:lnTo>
                  <a:pt x="1312" y="207"/>
                </a:lnTo>
                <a:lnTo>
                  <a:pt x="1315" y="208"/>
                </a:lnTo>
                <a:lnTo>
                  <a:pt x="1318" y="210"/>
                </a:lnTo>
                <a:lnTo>
                  <a:pt x="1318" y="210"/>
                </a:lnTo>
                <a:lnTo>
                  <a:pt x="1322" y="210"/>
                </a:lnTo>
                <a:lnTo>
                  <a:pt x="1325" y="208"/>
                </a:lnTo>
                <a:lnTo>
                  <a:pt x="1326" y="205"/>
                </a:lnTo>
                <a:lnTo>
                  <a:pt x="1328" y="202"/>
                </a:lnTo>
                <a:lnTo>
                  <a:pt x="1328" y="202"/>
                </a:lnTo>
                <a:lnTo>
                  <a:pt x="1324" y="155"/>
                </a:lnTo>
                <a:lnTo>
                  <a:pt x="1319" y="107"/>
                </a:lnTo>
                <a:lnTo>
                  <a:pt x="1317" y="83"/>
                </a:lnTo>
                <a:lnTo>
                  <a:pt x="1314" y="61"/>
                </a:lnTo>
                <a:lnTo>
                  <a:pt x="1310" y="38"/>
                </a:lnTo>
                <a:lnTo>
                  <a:pt x="1304" y="18"/>
                </a:lnTo>
                <a:lnTo>
                  <a:pt x="1304" y="18"/>
                </a:lnTo>
                <a:lnTo>
                  <a:pt x="1350" y="48"/>
                </a:lnTo>
                <a:lnTo>
                  <a:pt x="1400" y="76"/>
                </a:lnTo>
                <a:lnTo>
                  <a:pt x="1450" y="103"/>
                </a:lnTo>
                <a:lnTo>
                  <a:pt x="1501" y="128"/>
                </a:lnTo>
                <a:lnTo>
                  <a:pt x="1602" y="177"/>
                </a:lnTo>
                <a:lnTo>
                  <a:pt x="1653" y="204"/>
                </a:lnTo>
                <a:lnTo>
                  <a:pt x="1702" y="232"/>
                </a:lnTo>
                <a:lnTo>
                  <a:pt x="1702" y="232"/>
                </a:lnTo>
                <a:lnTo>
                  <a:pt x="1734" y="249"/>
                </a:lnTo>
                <a:lnTo>
                  <a:pt x="1769" y="266"/>
                </a:lnTo>
                <a:lnTo>
                  <a:pt x="1806" y="283"/>
                </a:lnTo>
                <a:lnTo>
                  <a:pt x="1841" y="301"/>
                </a:lnTo>
                <a:lnTo>
                  <a:pt x="1841" y="301"/>
                </a:lnTo>
                <a:lnTo>
                  <a:pt x="1779" y="340"/>
                </a:lnTo>
                <a:lnTo>
                  <a:pt x="1717" y="381"/>
                </a:lnTo>
                <a:lnTo>
                  <a:pt x="1596" y="464"/>
                </a:lnTo>
                <a:lnTo>
                  <a:pt x="1475" y="545"/>
                </a:lnTo>
                <a:lnTo>
                  <a:pt x="1414" y="586"/>
                </a:lnTo>
                <a:lnTo>
                  <a:pt x="1350" y="624"/>
                </a:lnTo>
                <a:lnTo>
                  <a:pt x="1350" y="624"/>
                </a:lnTo>
                <a:lnTo>
                  <a:pt x="1346" y="625"/>
                </a:lnTo>
                <a:lnTo>
                  <a:pt x="1342" y="625"/>
                </a:lnTo>
                <a:lnTo>
                  <a:pt x="1339" y="623"/>
                </a:lnTo>
                <a:lnTo>
                  <a:pt x="1338" y="618"/>
                </a:lnTo>
                <a:lnTo>
                  <a:pt x="1338" y="618"/>
                </a:lnTo>
                <a:lnTo>
                  <a:pt x="1334" y="583"/>
                </a:lnTo>
                <a:lnTo>
                  <a:pt x="1326" y="550"/>
                </a:lnTo>
                <a:lnTo>
                  <a:pt x="1321" y="514"/>
                </a:lnTo>
                <a:lnTo>
                  <a:pt x="1319" y="496"/>
                </a:lnTo>
                <a:lnTo>
                  <a:pt x="1318" y="478"/>
                </a:lnTo>
                <a:lnTo>
                  <a:pt x="1318" y="478"/>
                </a:lnTo>
                <a:lnTo>
                  <a:pt x="1317" y="472"/>
                </a:lnTo>
                <a:lnTo>
                  <a:pt x="1312" y="468"/>
                </a:lnTo>
                <a:lnTo>
                  <a:pt x="1308" y="465"/>
                </a:lnTo>
                <a:lnTo>
                  <a:pt x="1300" y="464"/>
                </a:lnTo>
                <a:lnTo>
                  <a:pt x="1300" y="464"/>
                </a:lnTo>
                <a:lnTo>
                  <a:pt x="1182" y="460"/>
                </a:lnTo>
                <a:lnTo>
                  <a:pt x="1062" y="455"/>
                </a:lnTo>
                <a:lnTo>
                  <a:pt x="943" y="454"/>
                </a:lnTo>
                <a:lnTo>
                  <a:pt x="885" y="454"/>
                </a:lnTo>
                <a:lnTo>
                  <a:pt x="826" y="455"/>
                </a:lnTo>
                <a:lnTo>
                  <a:pt x="826" y="455"/>
                </a:lnTo>
                <a:lnTo>
                  <a:pt x="798" y="460"/>
                </a:lnTo>
                <a:lnTo>
                  <a:pt x="770" y="462"/>
                </a:lnTo>
                <a:lnTo>
                  <a:pt x="742" y="464"/>
                </a:lnTo>
                <a:lnTo>
                  <a:pt x="714" y="464"/>
                </a:lnTo>
                <a:lnTo>
                  <a:pt x="656" y="462"/>
                </a:lnTo>
                <a:lnTo>
                  <a:pt x="599" y="458"/>
                </a:lnTo>
                <a:lnTo>
                  <a:pt x="483" y="448"/>
                </a:lnTo>
                <a:lnTo>
                  <a:pt x="426" y="443"/>
                </a:lnTo>
                <a:lnTo>
                  <a:pt x="368" y="440"/>
                </a:lnTo>
                <a:lnTo>
                  <a:pt x="181" y="439"/>
                </a:lnTo>
                <a:lnTo>
                  <a:pt x="181" y="439"/>
                </a:lnTo>
                <a:lnTo>
                  <a:pt x="178" y="440"/>
                </a:lnTo>
                <a:lnTo>
                  <a:pt x="177" y="441"/>
                </a:lnTo>
                <a:lnTo>
                  <a:pt x="176" y="446"/>
                </a:lnTo>
                <a:lnTo>
                  <a:pt x="176" y="450"/>
                </a:lnTo>
                <a:lnTo>
                  <a:pt x="176" y="450"/>
                </a:lnTo>
                <a:lnTo>
                  <a:pt x="163" y="392"/>
                </a:lnTo>
                <a:lnTo>
                  <a:pt x="150" y="333"/>
                </a:lnTo>
                <a:lnTo>
                  <a:pt x="139" y="274"/>
                </a:lnTo>
                <a:lnTo>
                  <a:pt x="129" y="214"/>
                </a:lnTo>
                <a:lnTo>
                  <a:pt x="129" y="214"/>
                </a:lnTo>
                <a:lnTo>
                  <a:pt x="131" y="218"/>
                </a:lnTo>
                <a:lnTo>
                  <a:pt x="132" y="219"/>
                </a:lnTo>
                <a:lnTo>
                  <a:pt x="133" y="219"/>
                </a:lnTo>
                <a:lnTo>
                  <a:pt x="133" y="218"/>
                </a:lnTo>
                <a:lnTo>
                  <a:pt x="133" y="212"/>
                </a:lnTo>
                <a:lnTo>
                  <a:pt x="132" y="210"/>
                </a:lnTo>
                <a:lnTo>
                  <a:pt x="131" y="208"/>
                </a:lnTo>
                <a:lnTo>
                  <a:pt x="131" y="208"/>
                </a:lnTo>
                <a:lnTo>
                  <a:pt x="219" y="205"/>
                </a:lnTo>
                <a:lnTo>
                  <a:pt x="306" y="202"/>
                </a:lnTo>
                <a:lnTo>
                  <a:pt x="481" y="194"/>
                </a:lnTo>
                <a:lnTo>
                  <a:pt x="569" y="191"/>
                </a:lnTo>
                <a:lnTo>
                  <a:pt x="656" y="190"/>
                </a:lnTo>
                <a:lnTo>
                  <a:pt x="746" y="190"/>
                </a:lnTo>
                <a:lnTo>
                  <a:pt x="836" y="193"/>
                </a:lnTo>
                <a:lnTo>
                  <a:pt x="836" y="193"/>
                </a:lnTo>
                <a:close/>
                <a:moveTo>
                  <a:pt x="126" y="201"/>
                </a:moveTo>
                <a:lnTo>
                  <a:pt x="126" y="201"/>
                </a:lnTo>
                <a:lnTo>
                  <a:pt x="129" y="200"/>
                </a:lnTo>
                <a:lnTo>
                  <a:pt x="133" y="200"/>
                </a:lnTo>
                <a:lnTo>
                  <a:pt x="135" y="201"/>
                </a:lnTo>
                <a:lnTo>
                  <a:pt x="135" y="202"/>
                </a:lnTo>
                <a:lnTo>
                  <a:pt x="133" y="204"/>
                </a:lnTo>
                <a:lnTo>
                  <a:pt x="133" y="204"/>
                </a:lnTo>
                <a:lnTo>
                  <a:pt x="129" y="205"/>
                </a:lnTo>
                <a:lnTo>
                  <a:pt x="126" y="204"/>
                </a:lnTo>
                <a:lnTo>
                  <a:pt x="125" y="204"/>
                </a:lnTo>
                <a:lnTo>
                  <a:pt x="125" y="204"/>
                </a:lnTo>
                <a:lnTo>
                  <a:pt x="126" y="201"/>
                </a:lnTo>
                <a:lnTo>
                  <a:pt x="126" y="201"/>
                </a:lnTo>
                <a:close/>
                <a:moveTo>
                  <a:pt x="108" y="308"/>
                </a:moveTo>
                <a:lnTo>
                  <a:pt x="108" y="308"/>
                </a:lnTo>
                <a:lnTo>
                  <a:pt x="91" y="330"/>
                </a:lnTo>
                <a:lnTo>
                  <a:pt x="74" y="353"/>
                </a:lnTo>
                <a:lnTo>
                  <a:pt x="59" y="377"/>
                </a:lnTo>
                <a:lnTo>
                  <a:pt x="45" y="401"/>
                </a:lnTo>
                <a:lnTo>
                  <a:pt x="45" y="401"/>
                </a:lnTo>
                <a:lnTo>
                  <a:pt x="44" y="403"/>
                </a:lnTo>
                <a:lnTo>
                  <a:pt x="44" y="405"/>
                </a:lnTo>
                <a:lnTo>
                  <a:pt x="73" y="371"/>
                </a:lnTo>
                <a:lnTo>
                  <a:pt x="73" y="371"/>
                </a:lnTo>
                <a:lnTo>
                  <a:pt x="63" y="387"/>
                </a:lnTo>
                <a:lnTo>
                  <a:pt x="55" y="403"/>
                </a:lnTo>
                <a:lnTo>
                  <a:pt x="35" y="437"/>
                </a:lnTo>
                <a:lnTo>
                  <a:pt x="35" y="437"/>
                </a:lnTo>
                <a:lnTo>
                  <a:pt x="34" y="440"/>
                </a:lnTo>
                <a:lnTo>
                  <a:pt x="31" y="443"/>
                </a:lnTo>
                <a:lnTo>
                  <a:pt x="29" y="443"/>
                </a:lnTo>
                <a:lnTo>
                  <a:pt x="28" y="441"/>
                </a:lnTo>
                <a:lnTo>
                  <a:pt x="28" y="437"/>
                </a:lnTo>
                <a:lnTo>
                  <a:pt x="28" y="437"/>
                </a:lnTo>
                <a:lnTo>
                  <a:pt x="29" y="430"/>
                </a:lnTo>
                <a:lnTo>
                  <a:pt x="31" y="422"/>
                </a:lnTo>
                <a:lnTo>
                  <a:pt x="34" y="416"/>
                </a:lnTo>
                <a:lnTo>
                  <a:pt x="39" y="410"/>
                </a:lnTo>
                <a:lnTo>
                  <a:pt x="39" y="410"/>
                </a:lnTo>
                <a:lnTo>
                  <a:pt x="38" y="408"/>
                </a:lnTo>
                <a:lnTo>
                  <a:pt x="38" y="403"/>
                </a:lnTo>
                <a:lnTo>
                  <a:pt x="36" y="402"/>
                </a:lnTo>
                <a:lnTo>
                  <a:pt x="35" y="406"/>
                </a:lnTo>
                <a:lnTo>
                  <a:pt x="35" y="406"/>
                </a:lnTo>
                <a:lnTo>
                  <a:pt x="29" y="415"/>
                </a:lnTo>
                <a:lnTo>
                  <a:pt x="25" y="423"/>
                </a:lnTo>
                <a:lnTo>
                  <a:pt x="25" y="423"/>
                </a:lnTo>
                <a:lnTo>
                  <a:pt x="32" y="405"/>
                </a:lnTo>
                <a:lnTo>
                  <a:pt x="41" y="388"/>
                </a:lnTo>
                <a:lnTo>
                  <a:pt x="59" y="354"/>
                </a:lnTo>
                <a:lnTo>
                  <a:pt x="79" y="322"/>
                </a:lnTo>
                <a:lnTo>
                  <a:pt x="100" y="291"/>
                </a:lnTo>
                <a:lnTo>
                  <a:pt x="100" y="291"/>
                </a:lnTo>
                <a:lnTo>
                  <a:pt x="105" y="284"/>
                </a:lnTo>
                <a:lnTo>
                  <a:pt x="111" y="276"/>
                </a:lnTo>
                <a:lnTo>
                  <a:pt x="115" y="269"/>
                </a:lnTo>
                <a:lnTo>
                  <a:pt x="118" y="260"/>
                </a:lnTo>
                <a:lnTo>
                  <a:pt x="118" y="260"/>
                </a:lnTo>
                <a:lnTo>
                  <a:pt x="122" y="267"/>
                </a:lnTo>
                <a:lnTo>
                  <a:pt x="124" y="274"/>
                </a:lnTo>
                <a:lnTo>
                  <a:pt x="125" y="281"/>
                </a:lnTo>
                <a:lnTo>
                  <a:pt x="124" y="288"/>
                </a:lnTo>
                <a:lnTo>
                  <a:pt x="121" y="294"/>
                </a:lnTo>
                <a:lnTo>
                  <a:pt x="118" y="299"/>
                </a:lnTo>
                <a:lnTo>
                  <a:pt x="114" y="305"/>
                </a:lnTo>
                <a:lnTo>
                  <a:pt x="108" y="308"/>
                </a:lnTo>
                <a:lnTo>
                  <a:pt x="108" y="308"/>
                </a:lnTo>
                <a:close/>
                <a:moveTo>
                  <a:pt x="111" y="211"/>
                </a:moveTo>
                <a:lnTo>
                  <a:pt x="111" y="211"/>
                </a:lnTo>
                <a:lnTo>
                  <a:pt x="112" y="208"/>
                </a:lnTo>
                <a:lnTo>
                  <a:pt x="114" y="208"/>
                </a:lnTo>
                <a:lnTo>
                  <a:pt x="115" y="208"/>
                </a:lnTo>
                <a:lnTo>
                  <a:pt x="115" y="210"/>
                </a:lnTo>
                <a:lnTo>
                  <a:pt x="115" y="212"/>
                </a:lnTo>
                <a:lnTo>
                  <a:pt x="114" y="214"/>
                </a:lnTo>
                <a:lnTo>
                  <a:pt x="111" y="214"/>
                </a:lnTo>
                <a:lnTo>
                  <a:pt x="111" y="214"/>
                </a:lnTo>
                <a:lnTo>
                  <a:pt x="117" y="229"/>
                </a:lnTo>
                <a:lnTo>
                  <a:pt x="118" y="236"/>
                </a:lnTo>
                <a:lnTo>
                  <a:pt x="117" y="243"/>
                </a:lnTo>
                <a:lnTo>
                  <a:pt x="117" y="243"/>
                </a:lnTo>
                <a:lnTo>
                  <a:pt x="114" y="247"/>
                </a:lnTo>
                <a:lnTo>
                  <a:pt x="110" y="252"/>
                </a:lnTo>
                <a:lnTo>
                  <a:pt x="100" y="259"/>
                </a:lnTo>
                <a:lnTo>
                  <a:pt x="100" y="259"/>
                </a:lnTo>
                <a:lnTo>
                  <a:pt x="103" y="252"/>
                </a:lnTo>
                <a:lnTo>
                  <a:pt x="104" y="246"/>
                </a:lnTo>
                <a:lnTo>
                  <a:pt x="105" y="238"/>
                </a:lnTo>
                <a:lnTo>
                  <a:pt x="105" y="238"/>
                </a:lnTo>
                <a:lnTo>
                  <a:pt x="56" y="305"/>
                </a:lnTo>
                <a:lnTo>
                  <a:pt x="34" y="337"/>
                </a:lnTo>
                <a:lnTo>
                  <a:pt x="13" y="371"/>
                </a:lnTo>
                <a:lnTo>
                  <a:pt x="13" y="371"/>
                </a:lnTo>
                <a:lnTo>
                  <a:pt x="24" y="350"/>
                </a:lnTo>
                <a:lnTo>
                  <a:pt x="35" y="329"/>
                </a:lnTo>
                <a:lnTo>
                  <a:pt x="59" y="290"/>
                </a:lnTo>
                <a:lnTo>
                  <a:pt x="111" y="211"/>
                </a:lnTo>
                <a:lnTo>
                  <a:pt x="111" y="21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180" name="PA_任意多边形 140">
            <a:extLst>
              <a:ext uri="{FF2B5EF4-FFF2-40B4-BE49-F238E27FC236}">
                <a16:creationId xmlns:a16="http://schemas.microsoft.com/office/drawing/2014/main" id="{5033038F-EA9B-4E17-91F7-109251D3A4EE}"/>
              </a:ext>
            </a:extLst>
          </p:cNvPr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5885201" y="2476075"/>
            <a:ext cx="873742" cy="520762"/>
          </a:xfrm>
          <a:custGeom>
            <a:avLst/>
            <a:gdLst/>
            <a:ahLst/>
            <a:cxnLst>
              <a:cxn ang="0">
                <a:pos x="1197" y="631"/>
              </a:cxn>
              <a:cxn ang="0">
                <a:pos x="1794" y="471"/>
              </a:cxn>
              <a:cxn ang="0">
                <a:pos x="828" y="176"/>
              </a:cxn>
              <a:cxn ang="0">
                <a:pos x="21" y="382"/>
              </a:cxn>
              <a:cxn ang="0">
                <a:pos x="117" y="373"/>
              </a:cxn>
              <a:cxn ang="0">
                <a:pos x="100" y="488"/>
              </a:cxn>
              <a:cxn ang="0">
                <a:pos x="87" y="613"/>
              </a:cxn>
              <a:cxn ang="0">
                <a:pos x="200" y="507"/>
              </a:cxn>
              <a:cxn ang="0">
                <a:pos x="386" y="462"/>
              </a:cxn>
              <a:cxn ang="0">
                <a:pos x="458" y="485"/>
              </a:cxn>
              <a:cxn ang="0">
                <a:pos x="277" y="472"/>
              </a:cxn>
              <a:cxn ang="0">
                <a:pos x="301" y="514"/>
              </a:cxn>
              <a:cxn ang="0">
                <a:pos x="308" y="537"/>
              </a:cxn>
              <a:cxn ang="0">
                <a:pos x="344" y="564"/>
              </a:cxn>
              <a:cxn ang="0">
                <a:pos x="420" y="529"/>
              </a:cxn>
              <a:cxn ang="0">
                <a:pos x="513" y="589"/>
              </a:cxn>
              <a:cxn ang="0">
                <a:pos x="579" y="488"/>
              </a:cxn>
              <a:cxn ang="0">
                <a:pos x="585" y="533"/>
              </a:cxn>
              <a:cxn ang="0">
                <a:pos x="658" y="507"/>
              </a:cxn>
              <a:cxn ang="0">
                <a:pos x="620" y="590"/>
              </a:cxn>
              <a:cxn ang="0">
                <a:pos x="739" y="486"/>
              </a:cxn>
              <a:cxn ang="0">
                <a:pos x="726" y="585"/>
              </a:cxn>
              <a:cxn ang="0">
                <a:pos x="1183" y="491"/>
              </a:cxn>
              <a:cxn ang="0">
                <a:pos x="1027" y="568"/>
              </a:cxn>
              <a:cxn ang="0">
                <a:pos x="867" y="534"/>
              </a:cxn>
              <a:cxn ang="0">
                <a:pos x="749" y="575"/>
              </a:cxn>
              <a:cxn ang="0">
                <a:pos x="812" y="530"/>
              </a:cxn>
              <a:cxn ang="0">
                <a:pos x="849" y="561"/>
              </a:cxn>
              <a:cxn ang="0">
                <a:pos x="881" y="607"/>
              </a:cxn>
              <a:cxn ang="0">
                <a:pos x="970" y="492"/>
              </a:cxn>
              <a:cxn ang="0">
                <a:pos x="1060" y="513"/>
              </a:cxn>
              <a:cxn ang="0">
                <a:pos x="1117" y="507"/>
              </a:cxn>
              <a:cxn ang="0">
                <a:pos x="1078" y="602"/>
              </a:cxn>
              <a:cxn ang="0">
                <a:pos x="1237" y="530"/>
              </a:cxn>
              <a:cxn ang="0">
                <a:pos x="1137" y="610"/>
              </a:cxn>
              <a:cxn ang="0">
                <a:pos x="1241" y="474"/>
              </a:cxn>
              <a:cxn ang="0">
                <a:pos x="1303" y="533"/>
              </a:cxn>
              <a:cxn ang="0">
                <a:pos x="1262" y="573"/>
              </a:cxn>
              <a:cxn ang="0">
                <a:pos x="1196" y="738"/>
              </a:cxn>
              <a:cxn ang="0">
                <a:pos x="1231" y="710"/>
              </a:cxn>
              <a:cxn ang="0">
                <a:pos x="1220" y="796"/>
              </a:cxn>
              <a:cxn ang="0">
                <a:pos x="1342" y="676"/>
              </a:cxn>
              <a:cxn ang="0">
                <a:pos x="1411" y="631"/>
              </a:cxn>
              <a:cxn ang="0">
                <a:pos x="1421" y="634"/>
              </a:cxn>
              <a:cxn ang="0">
                <a:pos x="1539" y="523"/>
              </a:cxn>
              <a:cxn ang="0">
                <a:pos x="1560" y="506"/>
              </a:cxn>
              <a:cxn ang="0">
                <a:pos x="1645" y="450"/>
              </a:cxn>
              <a:cxn ang="0">
                <a:pos x="1616" y="538"/>
              </a:cxn>
              <a:cxn ang="0">
                <a:pos x="1765" y="370"/>
              </a:cxn>
              <a:cxn ang="0">
                <a:pos x="1726" y="491"/>
              </a:cxn>
              <a:cxn ang="0">
                <a:pos x="1799" y="444"/>
              </a:cxn>
              <a:cxn ang="0">
                <a:pos x="1279" y="179"/>
              </a:cxn>
              <a:cxn ang="0">
                <a:pos x="1289" y="104"/>
              </a:cxn>
              <a:cxn ang="0">
                <a:pos x="1201" y="193"/>
              </a:cxn>
              <a:cxn ang="0">
                <a:pos x="1284" y="37"/>
              </a:cxn>
              <a:cxn ang="0">
                <a:pos x="1201" y="86"/>
              </a:cxn>
              <a:cxn ang="0">
                <a:pos x="1106" y="190"/>
              </a:cxn>
              <a:cxn ang="0">
                <a:pos x="1322" y="210"/>
              </a:cxn>
              <a:cxn ang="0">
                <a:pos x="1318" y="478"/>
              </a:cxn>
              <a:cxn ang="0">
                <a:pos x="306" y="202"/>
              </a:cxn>
              <a:cxn ang="0">
                <a:pos x="29" y="430"/>
              </a:cxn>
              <a:cxn ang="0">
                <a:pos x="111" y="214"/>
              </a:cxn>
            </a:cxnLst>
            <a:rect l="0" t="0" r="r" b="b"/>
            <a:pathLst>
              <a:path w="1858" h="840">
                <a:moveTo>
                  <a:pt x="15" y="443"/>
                </a:moveTo>
                <a:lnTo>
                  <a:pt x="15" y="443"/>
                </a:lnTo>
                <a:lnTo>
                  <a:pt x="21" y="467"/>
                </a:lnTo>
                <a:lnTo>
                  <a:pt x="27" y="491"/>
                </a:lnTo>
                <a:lnTo>
                  <a:pt x="35" y="543"/>
                </a:lnTo>
                <a:lnTo>
                  <a:pt x="35" y="543"/>
                </a:lnTo>
                <a:lnTo>
                  <a:pt x="39" y="566"/>
                </a:lnTo>
                <a:lnTo>
                  <a:pt x="45" y="590"/>
                </a:lnTo>
                <a:lnTo>
                  <a:pt x="48" y="602"/>
                </a:lnTo>
                <a:lnTo>
                  <a:pt x="53" y="613"/>
                </a:lnTo>
                <a:lnTo>
                  <a:pt x="58" y="621"/>
                </a:lnTo>
                <a:lnTo>
                  <a:pt x="65" y="628"/>
                </a:lnTo>
                <a:lnTo>
                  <a:pt x="65" y="628"/>
                </a:lnTo>
                <a:lnTo>
                  <a:pt x="94" y="624"/>
                </a:lnTo>
                <a:lnTo>
                  <a:pt x="124" y="621"/>
                </a:lnTo>
                <a:lnTo>
                  <a:pt x="155" y="618"/>
                </a:lnTo>
                <a:lnTo>
                  <a:pt x="185" y="617"/>
                </a:lnTo>
                <a:lnTo>
                  <a:pt x="312" y="614"/>
                </a:lnTo>
                <a:lnTo>
                  <a:pt x="312" y="614"/>
                </a:lnTo>
                <a:lnTo>
                  <a:pt x="415" y="613"/>
                </a:lnTo>
                <a:lnTo>
                  <a:pt x="516" y="613"/>
                </a:lnTo>
                <a:lnTo>
                  <a:pt x="618" y="614"/>
                </a:lnTo>
                <a:lnTo>
                  <a:pt x="719" y="617"/>
                </a:lnTo>
                <a:lnTo>
                  <a:pt x="923" y="623"/>
                </a:lnTo>
                <a:lnTo>
                  <a:pt x="1026" y="625"/>
                </a:lnTo>
                <a:lnTo>
                  <a:pt x="1128" y="627"/>
                </a:lnTo>
                <a:lnTo>
                  <a:pt x="1128" y="627"/>
                </a:lnTo>
                <a:lnTo>
                  <a:pt x="1158" y="625"/>
                </a:lnTo>
                <a:lnTo>
                  <a:pt x="1172" y="627"/>
                </a:lnTo>
                <a:lnTo>
                  <a:pt x="1179" y="630"/>
                </a:lnTo>
                <a:lnTo>
                  <a:pt x="1185" y="632"/>
                </a:lnTo>
                <a:lnTo>
                  <a:pt x="1185" y="632"/>
                </a:lnTo>
                <a:lnTo>
                  <a:pt x="1187" y="625"/>
                </a:lnTo>
                <a:lnTo>
                  <a:pt x="1192" y="618"/>
                </a:lnTo>
                <a:lnTo>
                  <a:pt x="1201" y="604"/>
                </a:lnTo>
                <a:lnTo>
                  <a:pt x="1214" y="592"/>
                </a:lnTo>
                <a:lnTo>
                  <a:pt x="1225" y="582"/>
                </a:lnTo>
                <a:lnTo>
                  <a:pt x="1225" y="582"/>
                </a:lnTo>
                <a:lnTo>
                  <a:pt x="1214" y="600"/>
                </a:lnTo>
                <a:lnTo>
                  <a:pt x="1203" y="618"/>
                </a:lnTo>
                <a:lnTo>
                  <a:pt x="1203" y="618"/>
                </a:lnTo>
                <a:lnTo>
                  <a:pt x="1197" y="631"/>
                </a:lnTo>
                <a:lnTo>
                  <a:pt x="1196" y="637"/>
                </a:lnTo>
                <a:lnTo>
                  <a:pt x="1197" y="638"/>
                </a:lnTo>
                <a:lnTo>
                  <a:pt x="1199" y="637"/>
                </a:lnTo>
                <a:lnTo>
                  <a:pt x="1199" y="637"/>
                </a:lnTo>
                <a:lnTo>
                  <a:pt x="1230" y="607"/>
                </a:lnTo>
                <a:lnTo>
                  <a:pt x="1259" y="578"/>
                </a:lnTo>
                <a:lnTo>
                  <a:pt x="1200" y="661"/>
                </a:lnTo>
                <a:lnTo>
                  <a:pt x="1193" y="627"/>
                </a:lnTo>
                <a:lnTo>
                  <a:pt x="1193" y="627"/>
                </a:lnTo>
                <a:lnTo>
                  <a:pt x="1192" y="631"/>
                </a:lnTo>
                <a:lnTo>
                  <a:pt x="1190" y="634"/>
                </a:lnTo>
                <a:lnTo>
                  <a:pt x="1185" y="638"/>
                </a:lnTo>
                <a:lnTo>
                  <a:pt x="1182" y="640"/>
                </a:lnTo>
                <a:lnTo>
                  <a:pt x="1179" y="642"/>
                </a:lnTo>
                <a:lnTo>
                  <a:pt x="1176" y="647"/>
                </a:lnTo>
                <a:lnTo>
                  <a:pt x="1176" y="652"/>
                </a:lnTo>
                <a:lnTo>
                  <a:pt x="1176" y="652"/>
                </a:lnTo>
                <a:lnTo>
                  <a:pt x="1176" y="677"/>
                </a:lnTo>
                <a:lnTo>
                  <a:pt x="1176" y="703"/>
                </a:lnTo>
                <a:lnTo>
                  <a:pt x="1179" y="728"/>
                </a:lnTo>
                <a:lnTo>
                  <a:pt x="1182" y="752"/>
                </a:lnTo>
                <a:lnTo>
                  <a:pt x="1189" y="797"/>
                </a:lnTo>
                <a:lnTo>
                  <a:pt x="1197" y="840"/>
                </a:lnTo>
                <a:lnTo>
                  <a:pt x="1197" y="840"/>
                </a:lnTo>
                <a:lnTo>
                  <a:pt x="1277" y="794"/>
                </a:lnTo>
                <a:lnTo>
                  <a:pt x="1359" y="748"/>
                </a:lnTo>
                <a:lnTo>
                  <a:pt x="1439" y="701"/>
                </a:lnTo>
                <a:lnTo>
                  <a:pt x="1478" y="677"/>
                </a:lnTo>
                <a:lnTo>
                  <a:pt x="1516" y="654"/>
                </a:lnTo>
                <a:lnTo>
                  <a:pt x="1516" y="654"/>
                </a:lnTo>
                <a:lnTo>
                  <a:pt x="1547" y="632"/>
                </a:lnTo>
                <a:lnTo>
                  <a:pt x="1577" y="610"/>
                </a:lnTo>
                <a:lnTo>
                  <a:pt x="1634" y="568"/>
                </a:lnTo>
                <a:lnTo>
                  <a:pt x="1665" y="547"/>
                </a:lnTo>
                <a:lnTo>
                  <a:pt x="1696" y="529"/>
                </a:lnTo>
                <a:lnTo>
                  <a:pt x="1728" y="510"/>
                </a:lnTo>
                <a:lnTo>
                  <a:pt x="1762" y="495"/>
                </a:lnTo>
                <a:lnTo>
                  <a:pt x="1762" y="495"/>
                </a:lnTo>
                <a:lnTo>
                  <a:pt x="1772" y="489"/>
                </a:lnTo>
                <a:lnTo>
                  <a:pt x="1780" y="485"/>
                </a:lnTo>
                <a:lnTo>
                  <a:pt x="1787" y="478"/>
                </a:lnTo>
                <a:lnTo>
                  <a:pt x="1794" y="471"/>
                </a:lnTo>
                <a:lnTo>
                  <a:pt x="1807" y="457"/>
                </a:lnTo>
                <a:lnTo>
                  <a:pt x="1820" y="441"/>
                </a:lnTo>
                <a:lnTo>
                  <a:pt x="1820" y="441"/>
                </a:lnTo>
                <a:lnTo>
                  <a:pt x="1827" y="403"/>
                </a:lnTo>
                <a:lnTo>
                  <a:pt x="1835" y="366"/>
                </a:lnTo>
                <a:lnTo>
                  <a:pt x="1846" y="329"/>
                </a:lnTo>
                <a:lnTo>
                  <a:pt x="1858" y="294"/>
                </a:lnTo>
                <a:lnTo>
                  <a:pt x="1296" y="2"/>
                </a:lnTo>
                <a:lnTo>
                  <a:pt x="1296" y="2"/>
                </a:lnTo>
                <a:lnTo>
                  <a:pt x="1293" y="0"/>
                </a:lnTo>
                <a:lnTo>
                  <a:pt x="1289" y="3"/>
                </a:lnTo>
                <a:lnTo>
                  <a:pt x="1287" y="6"/>
                </a:lnTo>
                <a:lnTo>
                  <a:pt x="1286" y="9"/>
                </a:lnTo>
                <a:lnTo>
                  <a:pt x="1286" y="9"/>
                </a:lnTo>
                <a:lnTo>
                  <a:pt x="1284" y="11"/>
                </a:lnTo>
                <a:lnTo>
                  <a:pt x="1284" y="11"/>
                </a:lnTo>
                <a:lnTo>
                  <a:pt x="1282" y="9"/>
                </a:lnTo>
                <a:lnTo>
                  <a:pt x="1280" y="4"/>
                </a:lnTo>
                <a:lnTo>
                  <a:pt x="1277" y="4"/>
                </a:lnTo>
                <a:lnTo>
                  <a:pt x="1276" y="4"/>
                </a:lnTo>
                <a:lnTo>
                  <a:pt x="1276" y="4"/>
                </a:lnTo>
                <a:lnTo>
                  <a:pt x="1256" y="21"/>
                </a:lnTo>
                <a:lnTo>
                  <a:pt x="1237" y="37"/>
                </a:lnTo>
                <a:lnTo>
                  <a:pt x="1217" y="51"/>
                </a:lnTo>
                <a:lnTo>
                  <a:pt x="1206" y="56"/>
                </a:lnTo>
                <a:lnTo>
                  <a:pt x="1194" y="62"/>
                </a:lnTo>
                <a:lnTo>
                  <a:pt x="1194" y="62"/>
                </a:lnTo>
                <a:lnTo>
                  <a:pt x="1189" y="65"/>
                </a:lnTo>
                <a:lnTo>
                  <a:pt x="1186" y="69"/>
                </a:lnTo>
                <a:lnTo>
                  <a:pt x="1183" y="73"/>
                </a:lnTo>
                <a:lnTo>
                  <a:pt x="1180" y="79"/>
                </a:lnTo>
                <a:lnTo>
                  <a:pt x="1178" y="91"/>
                </a:lnTo>
                <a:lnTo>
                  <a:pt x="1175" y="104"/>
                </a:lnTo>
                <a:lnTo>
                  <a:pt x="1175" y="104"/>
                </a:lnTo>
                <a:lnTo>
                  <a:pt x="1172" y="122"/>
                </a:lnTo>
                <a:lnTo>
                  <a:pt x="1171" y="142"/>
                </a:lnTo>
                <a:lnTo>
                  <a:pt x="1172" y="160"/>
                </a:lnTo>
                <a:lnTo>
                  <a:pt x="1175" y="179"/>
                </a:lnTo>
                <a:lnTo>
                  <a:pt x="1069" y="179"/>
                </a:lnTo>
                <a:lnTo>
                  <a:pt x="1069" y="179"/>
                </a:lnTo>
                <a:lnTo>
                  <a:pt x="948" y="176"/>
                </a:lnTo>
                <a:lnTo>
                  <a:pt x="828" y="176"/>
                </a:lnTo>
                <a:lnTo>
                  <a:pt x="708" y="177"/>
                </a:lnTo>
                <a:lnTo>
                  <a:pt x="589" y="180"/>
                </a:lnTo>
                <a:lnTo>
                  <a:pt x="353" y="186"/>
                </a:lnTo>
                <a:lnTo>
                  <a:pt x="233" y="188"/>
                </a:lnTo>
                <a:lnTo>
                  <a:pt x="115" y="190"/>
                </a:lnTo>
                <a:lnTo>
                  <a:pt x="115" y="190"/>
                </a:lnTo>
                <a:lnTo>
                  <a:pt x="98" y="210"/>
                </a:lnTo>
                <a:lnTo>
                  <a:pt x="84" y="231"/>
                </a:lnTo>
                <a:lnTo>
                  <a:pt x="55" y="273"/>
                </a:lnTo>
                <a:lnTo>
                  <a:pt x="28" y="318"/>
                </a:lnTo>
                <a:lnTo>
                  <a:pt x="0" y="363"/>
                </a:lnTo>
                <a:lnTo>
                  <a:pt x="0" y="363"/>
                </a:lnTo>
                <a:lnTo>
                  <a:pt x="1" y="378"/>
                </a:lnTo>
                <a:lnTo>
                  <a:pt x="4" y="395"/>
                </a:lnTo>
                <a:lnTo>
                  <a:pt x="8" y="412"/>
                </a:lnTo>
                <a:lnTo>
                  <a:pt x="8" y="420"/>
                </a:lnTo>
                <a:lnTo>
                  <a:pt x="8" y="429"/>
                </a:lnTo>
                <a:lnTo>
                  <a:pt x="8" y="429"/>
                </a:lnTo>
                <a:lnTo>
                  <a:pt x="8" y="436"/>
                </a:lnTo>
                <a:lnTo>
                  <a:pt x="8" y="441"/>
                </a:lnTo>
                <a:lnTo>
                  <a:pt x="10" y="443"/>
                </a:lnTo>
                <a:lnTo>
                  <a:pt x="11" y="444"/>
                </a:lnTo>
                <a:lnTo>
                  <a:pt x="13" y="444"/>
                </a:lnTo>
                <a:lnTo>
                  <a:pt x="15" y="443"/>
                </a:lnTo>
                <a:lnTo>
                  <a:pt x="15" y="443"/>
                </a:lnTo>
                <a:close/>
                <a:moveTo>
                  <a:pt x="32" y="364"/>
                </a:moveTo>
                <a:lnTo>
                  <a:pt x="32" y="364"/>
                </a:lnTo>
                <a:lnTo>
                  <a:pt x="48" y="337"/>
                </a:lnTo>
                <a:lnTo>
                  <a:pt x="66" y="311"/>
                </a:lnTo>
                <a:lnTo>
                  <a:pt x="84" y="287"/>
                </a:lnTo>
                <a:lnTo>
                  <a:pt x="104" y="266"/>
                </a:lnTo>
                <a:lnTo>
                  <a:pt x="104" y="266"/>
                </a:lnTo>
                <a:lnTo>
                  <a:pt x="107" y="266"/>
                </a:lnTo>
                <a:lnTo>
                  <a:pt x="107" y="266"/>
                </a:lnTo>
                <a:lnTo>
                  <a:pt x="79" y="309"/>
                </a:lnTo>
                <a:lnTo>
                  <a:pt x="49" y="356"/>
                </a:lnTo>
                <a:lnTo>
                  <a:pt x="21" y="405"/>
                </a:lnTo>
                <a:lnTo>
                  <a:pt x="21" y="405"/>
                </a:lnTo>
                <a:lnTo>
                  <a:pt x="18" y="399"/>
                </a:lnTo>
                <a:lnTo>
                  <a:pt x="18" y="394"/>
                </a:lnTo>
                <a:lnTo>
                  <a:pt x="20" y="388"/>
                </a:lnTo>
                <a:lnTo>
                  <a:pt x="21" y="382"/>
                </a:lnTo>
                <a:lnTo>
                  <a:pt x="27" y="373"/>
                </a:lnTo>
                <a:lnTo>
                  <a:pt x="32" y="364"/>
                </a:lnTo>
                <a:lnTo>
                  <a:pt x="32" y="364"/>
                </a:lnTo>
                <a:close/>
                <a:moveTo>
                  <a:pt x="135" y="378"/>
                </a:moveTo>
                <a:lnTo>
                  <a:pt x="94" y="425"/>
                </a:lnTo>
                <a:lnTo>
                  <a:pt x="94" y="425"/>
                </a:lnTo>
                <a:lnTo>
                  <a:pt x="104" y="406"/>
                </a:lnTo>
                <a:lnTo>
                  <a:pt x="114" y="389"/>
                </a:lnTo>
                <a:lnTo>
                  <a:pt x="136" y="354"/>
                </a:lnTo>
                <a:lnTo>
                  <a:pt x="136" y="354"/>
                </a:lnTo>
                <a:lnTo>
                  <a:pt x="138" y="356"/>
                </a:lnTo>
                <a:lnTo>
                  <a:pt x="139" y="358"/>
                </a:lnTo>
                <a:lnTo>
                  <a:pt x="140" y="364"/>
                </a:lnTo>
                <a:lnTo>
                  <a:pt x="139" y="371"/>
                </a:lnTo>
                <a:lnTo>
                  <a:pt x="135" y="378"/>
                </a:lnTo>
                <a:lnTo>
                  <a:pt x="135" y="378"/>
                </a:lnTo>
                <a:close/>
                <a:moveTo>
                  <a:pt x="143" y="391"/>
                </a:moveTo>
                <a:lnTo>
                  <a:pt x="143" y="391"/>
                </a:lnTo>
                <a:lnTo>
                  <a:pt x="146" y="396"/>
                </a:lnTo>
                <a:lnTo>
                  <a:pt x="148" y="403"/>
                </a:lnTo>
                <a:lnTo>
                  <a:pt x="146" y="413"/>
                </a:lnTo>
                <a:lnTo>
                  <a:pt x="145" y="417"/>
                </a:lnTo>
                <a:lnTo>
                  <a:pt x="142" y="422"/>
                </a:lnTo>
                <a:lnTo>
                  <a:pt x="96" y="478"/>
                </a:lnTo>
                <a:lnTo>
                  <a:pt x="96" y="478"/>
                </a:lnTo>
                <a:lnTo>
                  <a:pt x="118" y="434"/>
                </a:lnTo>
                <a:lnTo>
                  <a:pt x="143" y="391"/>
                </a:lnTo>
                <a:lnTo>
                  <a:pt x="143" y="391"/>
                </a:lnTo>
                <a:close/>
                <a:moveTo>
                  <a:pt x="129" y="332"/>
                </a:moveTo>
                <a:lnTo>
                  <a:pt x="129" y="332"/>
                </a:lnTo>
                <a:lnTo>
                  <a:pt x="110" y="356"/>
                </a:lnTo>
                <a:lnTo>
                  <a:pt x="90" y="381"/>
                </a:lnTo>
                <a:lnTo>
                  <a:pt x="70" y="406"/>
                </a:lnTo>
                <a:lnTo>
                  <a:pt x="63" y="420"/>
                </a:lnTo>
                <a:lnTo>
                  <a:pt x="56" y="436"/>
                </a:lnTo>
                <a:lnTo>
                  <a:pt x="56" y="436"/>
                </a:lnTo>
                <a:lnTo>
                  <a:pt x="73" y="415"/>
                </a:lnTo>
                <a:lnTo>
                  <a:pt x="90" y="394"/>
                </a:lnTo>
                <a:lnTo>
                  <a:pt x="108" y="373"/>
                </a:lnTo>
                <a:lnTo>
                  <a:pt x="125" y="354"/>
                </a:lnTo>
                <a:lnTo>
                  <a:pt x="125" y="354"/>
                </a:lnTo>
                <a:lnTo>
                  <a:pt x="117" y="373"/>
                </a:lnTo>
                <a:lnTo>
                  <a:pt x="107" y="389"/>
                </a:lnTo>
                <a:lnTo>
                  <a:pt x="84" y="423"/>
                </a:lnTo>
                <a:lnTo>
                  <a:pt x="60" y="455"/>
                </a:lnTo>
                <a:lnTo>
                  <a:pt x="38" y="491"/>
                </a:lnTo>
                <a:lnTo>
                  <a:pt x="38" y="491"/>
                </a:lnTo>
                <a:lnTo>
                  <a:pt x="38" y="478"/>
                </a:lnTo>
                <a:lnTo>
                  <a:pt x="39" y="467"/>
                </a:lnTo>
                <a:lnTo>
                  <a:pt x="44" y="448"/>
                </a:lnTo>
                <a:lnTo>
                  <a:pt x="51" y="430"/>
                </a:lnTo>
                <a:lnTo>
                  <a:pt x="59" y="413"/>
                </a:lnTo>
                <a:lnTo>
                  <a:pt x="124" y="306"/>
                </a:lnTo>
                <a:lnTo>
                  <a:pt x="124" y="306"/>
                </a:lnTo>
                <a:lnTo>
                  <a:pt x="125" y="305"/>
                </a:lnTo>
                <a:lnTo>
                  <a:pt x="126" y="306"/>
                </a:lnTo>
                <a:lnTo>
                  <a:pt x="129" y="315"/>
                </a:lnTo>
                <a:lnTo>
                  <a:pt x="131" y="325"/>
                </a:lnTo>
                <a:lnTo>
                  <a:pt x="131" y="329"/>
                </a:lnTo>
                <a:lnTo>
                  <a:pt x="129" y="332"/>
                </a:lnTo>
                <a:lnTo>
                  <a:pt x="129" y="332"/>
                </a:lnTo>
                <a:close/>
                <a:moveTo>
                  <a:pt x="65" y="479"/>
                </a:moveTo>
                <a:lnTo>
                  <a:pt x="65" y="477"/>
                </a:lnTo>
                <a:lnTo>
                  <a:pt x="65" y="472"/>
                </a:lnTo>
                <a:lnTo>
                  <a:pt x="133" y="395"/>
                </a:lnTo>
                <a:lnTo>
                  <a:pt x="133" y="395"/>
                </a:lnTo>
                <a:lnTo>
                  <a:pt x="111" y="432"/>
                </a:lnTo>
                <a:lnTo>
                  <a:pt x="88" y="468"/>
                </a:lnTo>
                <a:lnTo>
                  <a:pt x="48" y="544"/>
                </a:lnTo>
                <a:lnTo>
                  <a:pt x="48" y="544"/>
                </a:lnTo>
                <a:lnTo>
                  <a:pt x="44" y="533"/>
                </a:lnTo>
                <a:lnTo>
                  <a:pt x="42" y="524"/>
                </a:lnTo>
                <a:lnTo>
                  <a:pt x="44" y="514"/>
                </a:lnTo>
                <a:lnTo>
                  <a:pt x="45" y="506"/>
                </a:lnTo>
                <a:lnTo>
                  <a:pt x="49" y="498"/>
                </a:lnTo>
                <a:lnTo>
                  <a:pt x="53" y="491"/>
                </a:lnTo>
                <a:lnTo>
                  <a:pt x="59" y="485"/>
                </a:lnTo>
                <a:lnTo>
                  <a:pt x="65" y="479"/>
                </a:lnTo>
                <a:lnTo>
                  <a:pt x="65" y="479"/>
                </a:lnTo>
                <a:close/>
                <a:moveTo>
                  <a:pt x="49" y="562"/>
                </a:moveTo>
                <a:lnTo>
                  <a:pt x="49" y="562"/>
                </a:lnTo>
                <a:lnTo>
                  <a:pt x="65" y="537"/>
                </a:lnTo>
                <a:lnTo>
                  <a:pt x="81" y="512"/>
                </a:lnTo>
                <a:lnTo>
                  <a:pt x="100" y="488"/>
                </a:lnTo>
                <a:lnTo>
                  <a:pt x="118" y="465"/>
                </a:lnTo>
                <a:lnTo>
                  <a:pt x="55" y="581"/>
                </a:lnTo>
                <a:lnTo>
                  <a:pt x="55" y="581"/>
                </a:lnTo>
                <a:lnTo>
                  <a:pt x="53" y="576"/>
                </a:lnTo>
                <a:lnTo>
                  <a:pt x="52" y="571"/>
                </a:lnTo>
                <a:lnTo>
                  <a:pt x="49" y="566"/>
                </a:lnTo>
                <a:lnTo>
                  <a:pt x="49" y="562"/>
                </a:lnTo>
                <a:lnTo>
                  <a:pt x="49" y="562"/>
                </a:lnTo>
                <a:close/>
                <a:moveTo>
                  <a:pt x="66" y="581"/>
                </a:moveTo>
                <a:lnTo>
                  <a:pt x="66" y="581"/>
                </a:lnTo>
                <a:lnTo>
                  <a:pt x="110" y="500"/>
                </a:lnTo>
                <a:lnTo>
                  <a:pt x="131" y="464"/>
                </a:lnTo>
                <a:lnTo>
                  <a:pt x="153" y="427"/>
                </a:lnTo>
                <a:lnTo>
                  <a:pt x="153" y="427"/>
                </a:lnTo>
                <a:lnTo>
                  <a:pt x="155" y="430"/>
                </a:lnTo>
                <a:lnTo>
                  <a:pt x="155" y="434"/>
                </a:lnTo>
                <a:lnTo>
                  <a:pt x="155" y="439"/>
                </a:lnTo>
                <a:lnTo>
                  <a:pt x="155" y="439"/>
                </a:lnTo>
                <a:lnTo>
                  <a:pt x="131" y="482"/>
                </a:lnTo>
                <a:lnTo>
                  <a:pt x="110" y="526"/>
                </a:lnTo>
                <a:lnTo>
                  <a:pt x="87" y="569"/>
                </a:lnTo>
                <a:lnTo>
                  <a:pt x="65" y="610"/>
                </a:lnTo>
                <a:lnTo>
                  <a:pt x="65" y="610"/>
                </a:lnTo>
                <a:lnTo>
                  <a:pt x="63" y="607"/>
                </a:lnTo>
                <a:lnTo>
                  <a:pt x="62" y="603"/>
                </a:lnTo>
                <a:lnTo>
                  <a:pt x="62" y="595"/>
                </a:lnTo>
                <a:lnTo>
                  <a:pt x="63" y="586"/>
                </a:lnTo>
                <a:lnTo>
                  <a:pt x="66" y="581"/>
                </a:lnTo>
                <a:lnTo>
                  <a:pt x="66" y="581"/>
                </a:lnTo>
                <a:close/>
                <a:moveTo>
                  <a:pt x="84" y="602"/>
                </a:moveTo>
                <a:lnTo>
                  <a:pt x="156" y="460"/>
                </a:lnTo>
                <a:lnTo>
                  <a:pt x="156" y="460"/>
                </a:lnTo>
                <a:lnTo>
                  <a:pt x="159" y="462"/>
                </a:lnTo>
                <a:lnTo>
                  <a:pt x="160" y="464"/>
                </a:lnTo>
                <a:lnTo>
                  <a:pt x="167" y="465"/>
                </a:lnTo>
                <a:lnTo>
                  <a:pt x="173" y="465"/>
                </a:lnTo>
                <a:lnTo>
                  <a:pt x="176" y="467"/>
                </a:lnTo>
                <a:lnTo>
                  <a:pt x="178" y="469"/>
                </a:lnTo>
                <a:lnTo>
                  <a:pt x="90" y="610"/>
                </a:lnTo>
                <a:lnTo>
                  <a:pt x="90" y="610"/>
                </a:lnTo>
                <a:lnTo>
                  <a:pt x="88" y="613"/>
                </a:lnTo>
                <a:lnTo>
                  <a:pt x="87" y="613"/>
                </a:lnTo>
                <a:lnTo>
                  <a:pt x="86" y="613"/>
                </a:lnTo>
                <a:lnTo>
                  <a:pt x="84" y="610"/>
                </a:lnTo>
                <a:lnTo>
                  <a:pt x="84" y="606"/>
                </a:lnTo>
                <a:lnTo>
                  <a:pt x="84" y="602"/>
                </a:lnTo>
                <a:lnTo>
                  <a:pt x="84" y="602"/>
                </a:lnTo>
                <a:close/>
                <a:moveTo>
                  <a:pt x="104" y="610"/>
                </a:moveTo>
                <a:lnTo>
                  <a:pt x="104" y="610"/>
                </a:lnTo>
                <a:lnTo>
                  <a:pt x="124" y="575"/>
                </a:lnTo>
                <a:lnTo>
                  <a:pt x="143" y="541"/>
                </a:lnTo>
                <a:lnTo>
                  <a:pt x="164" y="510"/>
                </a:lnTo>
                <a:lnTo>
                  <a:pt x="187" y="479"/>
                </a:lnTo>
                <a:lnTo>
                  <a:pt x="187" y="479"/>
                </a:lnTo>
                <a:lnTo>
                  <a:pt x="188" y="485"/>
                </a:lnTo>
                <a:lnTo>
                  <a:pt x="187" y="491"/>
                </a:lnTo>
                <a:lnTo>
                  <a:pt x="184" y="496"/>
                </a:lnTo>
                <a:lnTo>
                  <a:pt x="180" y="500"/>
                </a:lnTo>
                <a:lnTo>
                  <a:pt x="180" y="500"/>
                </a:lnTo>
                <a:lnTo>
                  <a:pt x="177" y="503"/>
                </a:lnTo>
                <a:lnTo>
                  <a:pt x="176" y="507"/>
                </a:lnTo>
                <a:lnTo>
                  <a:pt x="174" y="516"/>
                </a:lnTo>
                <a:lnTo>
                  <a:pt x="176" y="519"/>
                </a:lnTo>
                <a:lnTo>
                  <a:pt x="126" y="607"/>
                </a:lnTo>
                <a:lnTo>
                  <a:pt x="126" y="607"/>
                </a:lnTo>
                <a:lnTo>
                  <a:pt x="115" y="607"/>
                </a:lnTo>
                <a:lnTo>
                  <a:pt x="110" y="607"/>
                </a:lnTo>
                <a:lnTo>
                  <a:pt x="104" y="610"/>
                </a:lnTo>
                <a:lnTo>
                  <a:pt x="104" y="610"/>
                </a:lnTo>
                <a:close/>
                <a:moveTo>
                  <a:pt x="140" y="606"/>
                </a:moveTo>
                <a:lnTo>
                  <a:pt x="140" y="606"/>
                </a:lnTo>
                <a:lnTo>
                  <a:pt x="155" y="572"/>
                </a:lnTo>
                <a:lnTo>
                  <a:pt x="170" y="540"/>
                </a:lnTo>
                <a:lnTo>
                  <a:pt x="187" y="506"/>
                </a:lnTo>
                <a:lnTo>
                  <a:pt x="201" y="472"/>
                </a:lnTo>
                <a:lnTo>
                  <a:pt x="201" y="472"/>
                </a:lnTo>
                <a:lnTo>
                  <a:pt x="204" y="469"/>
                </a:lnTo>
                <a:lnTo>
                  <a:pt x="207" y="468"/>
                </a:lnTo>
                <a:lnTo>
                  <a:pt x="215" y="467"/>
                </a:lnTo>
                <a:lnTo>
                  <a:pt x="226" y="468"/>
                </a:lnTo>
                <a:lnTo>
                  <a:pt x="235" y="471"/>
                </a:lnTo>
                <a:lnTo>
                  <a:pt x="235" y="471"/>
                </a:lnTo>
                <a:lnTo>
                  <a:pt x="211" y="495"/>
                </a:lnTo>
                <a:lnTo>
                  <a:pt x="200" y="507"/>
                </a:lnTo>
                <a:lnTo>
                  <a:pt x="190" y="521"/>
                </a:lnTo>
                <a:lnTo>
                  <a:pt x="180" y="534"/>
                </a:lnTo>
                <a:lnTo>
                  <a:pt x="170" y="550"/>
                </a:lnTo>
                <a:lnTo>
                  <a:pt x="162" y="565"/>
                </a:lnTo>
                <a:lnTo>
                  <a:pt x="155" y="581"/>
                </a:lnTo>
                <a:lnTo>
                  <a:pt x="155" y="581"/>
                </a:lnTo>
                <a:lnTo>
                  <a:pt x="191" y="533"/>
                </a:lnTo>
                <a:lnTo>
                  <a:pt x="209" y="509"/>
                </a:lnTo>
                <a:lnTo>
                  <a:pt x="230" y="485"/>
                </a:lnTo>
                <a:lnTo>
                  <a:pt x="223" y="513"/>
                </a:lnTo>
                <a:lnTo>
                  <a:pt x="223" y="513"/>
                </a:lnTo>
                <a:lnTo>
                  <a:pt x="222" y="512"/>
                </a:lnTo>
                <a:lnTo>
                  <a:pt x="221" y="509"/>
                </a:lnTo>
                <a:lnTo>
                  <a:pt x="219" y="510"/>
                </a:lnTo>
                <a:lnTo>
                  <a:pt x="218" y="513"/>
                </a:lnTo>
                <a:lnTo>
                  <a:pt x="218" y="513"/>
                </a:lnTo>
                <a:lnTo>
                  <a:pt x="216" y="519"/>
                </a:lnTo>
                <a:lnTo>
                  <a:pt x="216" y="521"/>
                </a:lnTo>
                <a:lnTo>
                  <a:pt x="216" y="524"/>
                </a:lnTo>
                <a:lnTo>
                  <a:pt x="216" y="524"/>
                </a:lnTo>
                <a:lnTo>
                  <a:pt x="192" y="561"/>
                </a:lnTo>
                <a:lnTo>
                  <a:pt x="180" y="582"/>
                </a:lnTo>
                <a:lnTo>
                  <a:pt x="174" y="592"/>
                </a:lnTo>
                <a:lnTo>
                  <a:pt x="170" y="602"/>
                </a:lnTo>
                <a:lnTo>
                  <a:pt x="140" y="606"/>
                </a:lnTo>
                <a:close/>
                <a:moveTo>
                  <a:pt x="319" y="457"/>
                </a:moveTo>
                <a:lnTo>
                  <a:pt x="236" y="454"/>
                </a:lnTo>
                <a:lnTo>
                  <a:pt x="236" y="454"/>
                </a:lnTo>
                <a:lnTo>
                  <a:pt x="235" y="454"/>
                </a:lnTo>
                <a:lnTo>
                  <a:pt x="233" y="451"/>
                </a:lnTo>
                <a:lnTo>
                  <a:pt x="233" y="451"/>
                </a:lnTo>
                <a:lnTo>
                  <a:pt x="280" y="450"/>
                </a:lnTo>
                <a:lnTo>
                  <a:pt x="325" y="450"/>
                </a:lnTo>
                <a:lnTo>
                  <a:pt x="370" y="453"/>
                </a:lnTo>
                <a:lnTo>
                  <a:pt x="415" y="455"/>
                </a:lnTo>
                <a:lnTo>
                  <a:pt x="504" y="462"/>
                </a:lnTo>
                <a:lnTo>
                  <a:pt x="593" y="471"/>
                </a:lnTo>
                <a:lnTo>
                  <a:pt x="593" y="471"/>
                </a:lnTo>
                <a:lnTo>
                  <a:pt x="558" y="471"/>
                </a:lnTo>
                <a:lnTo>
                  <a:pt x="523" y="471"/>
                </a:lnTo>
                <a:lnTo>
                  <a:pt x="454" y="468"/>
                </a:lnTo>
                <a:lnTo>
                  <a:pt x="386" y="462"/>
                </a:lnTo>
                <a:lnTo>
                  <a:pt x="319" y="457"/>
                </a:lnTo>
                <a:lnTo>
                  <a:pt x="319" y="457"/>
                </a:lnTo>
                <a:close/>
                <a:moveTo>
                  <a:pt x="556" y="486"/>
                </a:moveTo>
                <a:lnTo>
                  <a:pt x="556" y="486"/>
                </a:lnTo>
                <a:lnTo>
                  <a:pt x="521" y="517"/>
                </a:lnTo>
                <a:lnTo>
                  <a:pt x="504" y="534"/>
                </a:lnTo>
                <a:lnTo>
                  <a:pt x="488" y="551"/>
                </a:lnTo>
                <a:lnTo>
                  <a:pt x="488" y="551"/>
                </a:lnTo>
                <a:lnTo>
                  <a:pt x="492" y="543"/>
                </a:lnTo>
                <a:lnTo>
                  <a:pt x="496" y="536"/>
                </a:lnTo>
                <a:lnTo>
                  <a:pt x="507" y="520"/>
                </a:lnTo>
                <a:lnTo>
                  <a:pt x="518" y="505"/>
                </a:lnTo>
                <a:lnTo>
                  <a:pt x="524" y="496"/>
                </a:lnTo>
                <a:lnTo>
                  <a:pt x="530" y="488"/>
                </a:lnTo>
                <a:lnTo>
                  <a:pt x="530" y="488"/>
                </a:lnTo>
                <a:lnTo>
                  <a:pt x="531" y="486"/>
                </a:lnTo>
                <a:lnTo>
                  <a:pt x="533" y="485"/>
                </a:lnTo>
                <a:lnTo>
                  <a:pt x="541" y="485"/>
                </a:lnTo>
                <a:lnTo>
                  <a:pt x="556" y="486"/>
                </a:lnTo>
                <a:lnTo>
                  <a:pt x="556" y="486"/>
                </a:lnTo>
                <a:close/>
                <a:moveTo>
                  <a:pt x="503" y="486"/>
                </a:moveTo>
                <a:lnTo>
                  <a:pt x="503" y="486"/>
                </a:lnTo>
                <a:lnTo>
                  <a:pt x="483" y="502"/>
                </a:lnTo>
                <a:lnTo>
                  <a:pt x="465" y="519"/>
                </a:lnTo>
                <a:lnTo>
                  <a:pt x="448" y="537"/>
                </a:lnTo>
                <a:lnTo>
                  <a:pt x="433" y="558"/>
                </a:lnTo>
                <a:lnTo>
                  <a:pt x="433" y="558"/>
                </a:lnTo>
                <a:lnTo>
                  <a:pt x="443" y="540"/>
                </a:lnTo>
                <a:lnTo>
                  <a:pt x="452" y="524"/>
                </a:lnTo>
                <a:lnTo>
                  <a:pt x="464" y="509"/>
                </a:lnTo>
                <a:lnTo>
                  <a:pt x="474" y="492"/>
                </a:lnTo>
                <a:lnTo>
                  <a:pt x="474" y="492"/>
                </a:lnTo>
                <a:lnTo>
                  <a:pt x="478" y="488"/>
                </a:lnTo>
                <a:lnTo>
                  <a:pt x="479" y="485"/>
                </a:lnTo>
                <a:lnTo>
                  <a:pt x="482" y="484"/>
                </a:lnTo>
                <a:lnTo>
                  <a:pt x="482" y="484"/>
                </a:lnTo>
                <a:lnTo>
                  <a:pt x="488" y="484"/>
                </a:lnTo>
                <a:lnTo>
                  <a:pt x="493" y="485"/>
                </a:lnTo>
                <a:lnTo>
                  <a:pt x="503" y="486"/>
                </a:lnTo>
                <a:lnTo>
                  <a:pt x="503" y="486"/>
                </a:lnTo>
                <a:close/>
                <a:moveTo>
                  <a:pt x="458" y="485"/>
                </a:moveTo>
                <a:lnTo>
                  <a:pt x="458" y="485"/>
                </a:lnTo>
                <a:lnTo>
                  <a:pt x="441" y="498"/>
                </a:lnTo>
                <a:lnTo>
                  <a:pt x="426" y="512"/>
                </a:lnTo>
                <a:lnTo>
                  <a:pt x="410" y="527"/>
                </a:lnTo>
                <a:lnTo>
                  <a:pt x="396" y="543"/>
                </a:lnTo>
                <a:lnTo>
                  <a:pt x="430" y="484"/>
                </a:lnTo>
                <a:lnTo>
                  <a:pt x="430" y="484"/>
                </a:lnTo>
                <a:lnTo>
                  <a:pt x="431" y="482"/>
                </a:lnTo>
                <a:lnTo>
                  <a:pt x="434" y="481"/>
                </a:lnTo>
                <a:lnTo>
                  <a:pt x="441" y="481"/>
                </a:lnTo>
                <a:lnTo>
                  <a:pt x="450" y="482"/>
                </a:lnTo>
                <a:lnTo>
                  <a:pt x="458" y="485"/>
                </a:lnTo>
                <a:lnTo>
                  <a:pt x="458" y="485"/>
                </a:lnTo>
                <a:close/>
                <a:moveTo>
                  <a:pt x="407" y="479"/>
                </a:moveTo>
                <a:lnTo>
                  <a:pt x="407" y="479"/>
                </a:lnTo>
                <a:lnTo>
                  <a:pt x="393" y="492"/>
                </a:lnTo>
                <a:lnTo>
                  <a:pt x="381" y="506"/>
                </a:lnTo>
                <a:lnTo>
                  <a:pt x="355" y="533"/>
                </a:lnTo>
                <a:lnTo>
                  <a:pt x="355" y="533"/>
                </a:lnTo>
                <a:lnTo>
                  <a:pt x="364" y="520"/>
                </a:lnTo>
                <a:lnTo>
                  <a:pt x="374" y="506"/>
                </a:lnTo>
                <a:lnTo>
                  <a:pt x="382" y="492"/>
                </a:lnTo>
                <a:lnTo>
                  <a:pt x="391" y="479"/>
                </a:lnTo>
                <a:lnTo>
                  <a:pt x="407" y="479"/>
                </a:lnTo>
                <a:close/>
                <a:moveTo>
                  <a:pt x="332" y="469"/>
                </a:moveTo>
                <a:lnTo>
                  <a:pt x="332" y="469"/>
                </a:lnTo>
                <a:lnTo>
                  <a:pt x="315" y="486"/>
                </a:lnTo>
                <a:lnTo>
                  <a:pt x="298" y="505"/>
                </a:lnTo>
                <a:lnTo>
                  <a:pt x="282" y="523"/>
                </a:lnTo>
                <a:lnTo>
                  <a:pt x="267" y="541"/>
                </a:lnTo>
                <a:lnTo>
                  <a:pt x="302" y="471"/>
                </a:lnTo>
                <a:lnTo>
                  <a:pt x="302" y="471"/>
                </a:lnTo>
                <a:lnTo>
                  <a:pt x="313" y="471"/>
                </a:lnTo>
                <a:lnTo>
                  <a:pt x="332" y="469"/>
                </a:lnTo>
                <a:lnTo>
                  <a:pt x="332" y="469"/>
                </a:lnTo>
                <a:close/>
                <a:moveTo>
                  <a:pt x="244" y="482"/>
                </a:moveTo>
                <a:lnTo>
                  <a:pt x="244" y="482"/>
                </a:lnTo>
                <a:lnTo>
                  <a:pt x="249" y="475"/>
                </a:lnTo>
                <a:lnTo>
                  <a:pt x="253" y="472"/>
                </a:lnTo>
                <a:lnTo>
                  <a:pt x="257" y="472"/>
                </a:lnTo>
                <a:lnTo>
                  <a:pt x="261" y="472"/>
                </a:lnTo>
                <a:lnTo>
                  <a:pt x="261" y="472"/>
                </a:lnTo>
                <a:lnTo>
                  <a:pt x="277" y="472"/>
                </a:lnTo>
                <a:lnTo>
                  <a:pt x="294" y="471"/>
                </a:lnTo>
                <a:lnTo>
                  <a:pt x="294" y="471"/>
                </a:lnTo>
                <a:lnTo>
                  <a:pt x="268" y="498"/>
                </a:lnTo>
                <a:lnTo>
                  <a:pt x="244" y="526"/>
                </a:lnTo>
                <a:lnTo>
                  <a:pt x="223" y="554"/>
                </a:lnTo>
                <a:lnTo>
                  <a:pt x="202" y="585"/>
                </a:lnTo>
                <a:lnTo>
                  <a:pt x="202" y="585"/>
                </a:lnTo>
                <a:lnTo>
                  <a:pt x="198" y="589"/>
                </a:lnTo>
                <a:lnTo>
                  <a:pt x="194" y="595"/>
                </a:lnTo>
                <a:lnTo>
                  <a:pt x="187" y="599"/>
                </a:lnTo>
                <a:lnTo>
                  <a:pt x="180" y="602"/>
                </a:lnTo>
                <a:lnTo>
                  <a:pt x="244" y="482"/>
                </a:lnTo>
                <a:close/>
                <a:moveTo>
                  <a:pt x="195" y="600"/>
                </a:moveTo>
                <a:lnTo>
                  <a:pt x="274" y="502"/>
                </a:lnTo>
                <a:lnTo>
                  <a:pt x="274" y="502"/>
                </a:lnTo>
                <a:lnTo>
                  <a:pt x="275" y="510"/>
                </a:lnTo>
                <a:lnTo>
                  <a:pt x="274" y="517"/>
                </a:lnTo>
                <a:lnTo>
                  <a:pt x="273" y="520"/>
                </a:lnTo>
                <a:lnTo>
                  <a:pt x="270" y="521"/>
                </a:lnTo>
                <a:lnTo>
                  <a:pt x="270" y="521"/>
                </a:lnTo>
                <a:lnTo>
                  <a:pt x="270" y="519"/>
                </a:lnTo>
                <a:lnTo>
                  <a:pt x="270" y="519"/>
                </a:lnTo>
                <a:lnTo>
                  <a:pt x="267" y="520"/>
                </a:lnTo>
                <a:lnTo>
                  <a:pt x="266" y="523"/>
                </a:lnTo>
                <a:lnTo>
                  <a:pt x="264" y="524"/>
                </a:lnTo>
                <a:lnTo>
                  <a:pt x="266" y="526"/>
                </a:lnTo>
                <a:lnTo>
                  <a:pt x="225" y="600"/>
                </a:lnTo>
                <a:lnTo>
                  <a:pt x="225" y="600"/>
                </a:lnTo>
                <a:lnTo>
                  <a:pt x="223" y="602"/>
                </a:lnTo>
                <a:lnTo>
                  <a:pt x="219" y="603"/>
                </a:lnTo>
                <a:lnTo>
                  <a:pt x="212" y="603"/>
                </a:lnTo>
                <a:lnTo>
                  <a:pt x="195" y="600"/>
                </a:lnTo>
                <a:lnTo>
                  <a:pt x="195" y="600"/>
                </a:lnTo>
                <a:close/>
                <a:moveTo>
                  <a:pt x="237" y="599"/>
                </a:moveTo>
                <a:lnTo>
                  <a:pt x="251" y="575"/>
                </a:lnTo>
                <a:lnTo>
                  <a:pt x="251" y="575"/>
                </a:lnTo>
                <a:lnTo>
                  <a:pt x="254" y="575"/>
                </a:lnTo>
                <a:lnTo>
                  <a:pt x="257" y="572"/>
                </a:lnTo>
                <a:lnTo>
                  <a:pt x="257" y="572"/>
                </a:lnTo>
                <a:lnTo>
                  <a:pt x="270" y="552"/>
                </a:lnTo>
                <a:lnTo>
                  <a:pt x="285" y="533"/>
                </a:lnTo>
                <a:lnTo>
                  <a:pt x="301" y="514"/>
                </a:lnTo>
                <a:lnTo>
                  <a:pt x="318" y="496"/>
                </a:lnTo>
                <a:lnTo>
                  <a:pt x="318" y="496"/>
                </a:lnTo>
                <a:lnTo>
                  <a:pt x="318" y="500"/>
                </a:lnTo>
                <a:lnTo>
                  <a:pt x="318" y="500"/>
                </a:lnTo>
                <a:lnTo>
                  <a:pt x="306" y="523"/>
                </a:lnTo>
                <a:lnTo>
                  <a:pt x="295" y="545"/>
                </a:lnTo>
                <a:lnTo>
                  <a:pt x="268" y="590"/>
                </a:lnTo>
                <a:lnTo>
                  <a:pt x="268" y="590"/>
                </a:lnTo>
                <a:lnTo>
                  <a:pt x="266" y="595"/>
                </a:lnTo>
                <a:lnTo>
                  <a:pt x="261" y="597"/>
                </a:lnTo>
                <a:lnTo>
                  <a:pt x="259" y="599"/>
                </a:lnTo>
                <a:lnTo>
                  <a:pt x="254" y="599"/>
                </a:lnTo>
                <a:lnTo>
                  <a:pt x="246" y="599"/>
                </a:lnTo>
                <a:lnTo>
                  <a:pt x="237" y="599"/>
                </a:lnTo>
                <a:lnTo>
                  <a:pt x="237" y="599"/>
                </a:lnTo>
                <a:close/>
                <a:moveTo>
                  <a:pt x="305" y="599"/>
                </a:moveTo>
                <a:lnTo>
                  <a:pt x="305" y="599"/>
                </a:lnTo>
                <a:lnTo>
                  <a:pt x="289" y="599"/>
                </a:lnTo>
                <a:lnTo>
                  <a:pt x="271" y="602"/>
                </a:lnTo>
                <a:lnTo>
                  <a:pt x="298" y="562"/>
                </a:lnTo>
                <a:lnTo>
                  <a:pt x="298" y="562"/>
                </a:lnTo>
                <a:lnTo>
                  <a:pt x="296" y="561"/>
                </a:lnTo>
                <a:lnTo>
                  <a:pt x="295" y="559"/>
                </a:lnTo>
                <a:lnTo>
                  <a:pt x="295" y="559"/>
                </a:lnTo>
                <a:lnTo>
                  <a:pt x="298" y="554"/>
                </a:lnTo>
                <a:lnTo>
                  <a:pt x="301" y="548"/>
                </a:lnTo>
                <a:lnTo>
                  <a:pt x="305" y="543"/>
                </a:lnTo>
                <a:lnTo>
                  <a:pt x="308" y="537"/>
                </a:lnTo>
                <a:lnTo>
                  <a:pt x="308" y="537"/>
                </a:lnTo>
                <a:lnTo>
                  <a:pt x="318" y="521"/>
                </a:lnTo>
                <a:lnTo>
                  <a:pt x="325" y="506"/>
                </a:lnTo>
                <a:lnTo>
                  <a:pt x="340" y="472"/>
                </a:lnTo>
                <a:lnTo>
                  <a:pt x="340" y="472"/>
                </a:lnTo>
                <a:lnTo>
                  <a:pt x="346" y="474"/>
                </a:lnTo>
                <a:lnTo>
                  <a:pt x="353" y="474"/>
                </a:lnTo>
                <a:lnTo>
                  <a:pt x="360" y="475"/>
                </a:lnTo>
                <a:lnTo>
                  <a:pt x="367" y="477"/>
                </a:lnTo>
                <a:lnTo>
                  <a:pt x="367" y="477"/>
                </a:lnTo>
                <a:lnTo>
                  <a:pt x="351" y="491"/>
                </a:lnTo>
                <a:lnTo>
                  <a:pt x="337" y="506"/>
                </a:lnTo>
                <a:lnTo>
                  <a:pt x="308" y="537"/>
                </a:lnTo>
                <a:lnTo>
                  <a:pt x="308" y="537"/>
                </a:lnTo>
                <a:lnTo>
                  <a:pt x="308" y="538"/>
                </a:lnTo>
                <a:lnTo>
                  <a:pt x="309" y="541"/>
                </a:lnTo>
                <a:lnTo>
                  <a:pt x="309" y="541"/>
                </a:lnTo>
                <a:lnTo>
                  <a:pt x="303" y="551"/>
                </a:lnTo>
                <a:lnTo>
                  <a:pt x="301" y="562"/>
                </a:lnTo>
                <a:lnTo>
                  <a:pt x="301" y="562"/>
                </a:lnTo>
                <a:lnTo>
                  <a:pt x="318" y="540"/>
                </a:lnTo>
                <a:lnTo>
                  <a:pt x="337" y="517"/>
                </a:lnTo>
                <a:lnTo>
                  <a:pt x="358" y="496"/>
                </a:lnTo>
                <a:lnTo>
                  <a:pt x="370" y="486"/>
                </a:lnTo>
                <a:lnTo>
                  <a:pt x="382" y="477"/>
                </a:lnTo>
                <a:lnTo>
                  <a:pt x="382" y="477"/>
                </a:lnTo>
                <a:lnTo>
                  <a:pt x="379" y="484"/>
                </a:lnTo>
                <a:lnTo>
                  <a:pt x="377" y="489"/>
                </a:lnTo>
                <a:lnTo>
                  <a:pt x="368" y="499"/>
                </a:lnTo>
                <a:lnTo>
                  <a:pt x="361" y="509"/>
                </a:lnTo>
                <a:lnTo>
                  <a:pt x="354" y="520"/>
                </a:lnTo>
                <a:lnTo>
                  <a:pt x="355" y="523"/>
                </a:lnTo>
                <a:lnTo>
                  <a:pt x="355" y="523"/>
                </a:lnTo>
                <a:lnTo>
                  <a:pt x="343" y="540"/>
                </a:lnTo>
                <a:lnTo>
                  <a:pt x="329" y="558"/>
                </a:lnTo>
                <a:lnTo>
                  <a:pt x="316" y="579"/>
                </a:lnTo>
                <a:lnTo>
                  <a:pt x="305" y="599"/>
                </a:lnTo>
                <a:lnTo>
                  <a:pt x="305" y="599"/>
                </a:lnTo>
                <a:close/>
                <a:moveTo>
                  <a:pt x="319" y="602"/>
                </a:moveTo>
                <a:lnTo>
                  <a:pt x="319" y="602"/>
                </a:lnTo>
                <a:lnTo>
                  <a:pt x="322" y="595"/>
                </a:lnTo>
                <a:lnTo>
                  <a:pt x="325" y="588"/>
                </a:lnTo>
                <a:lnTo>
                  <a:pt x="327" y="581"/>
                </a:lnTo>
                <a:lnTo>
                  <a:pt x="334" y="576"/>
                </a:lnTo>
                <a:lnTo>
                  <a:pt x="333" y="573"/>
                </a:lnTo>
                <a:lnTo>
                  <a:pt x="333" y="573"/>
                </a:lnTo>
                <a:lnTo>
                  <a:pt x="334" y="566"/>
                </a:lnTo>
                <a:lnTo>
                  <a:pt x="336" y="564"/>
                </a:lnTo>
                <a:lnTo>
                  <a:pt x="339" y="562"/>
                </a:lnTo>
                <a:lnTo>
                  <a:pt x="339" y="562"/>
                </a:lnTo>
                <a:lnTo>
                  <a:pt x="337" y="566"/>
                </a:lnTo>
                <a:lnTo>
                  <a:pt x="337" y="568"/>
                </a:lnTo>
                <a:lnTo>
                  <a:pt x="339" y="568"/>
                </a:lnTo>
                <a:lnTo>
                  <a:pt x="343" y="565"/>
                </a:lnTo>
                <a:lnTo>
                  <a:pt x="344" y="564"/>
                </a:lnTo>
                <a:lnTo>
                  <a:pt x="344" y="564"/>
                </a:lnTo>
                <a:lnTo>
                  <a:pt x="363" y="541"/>
                </a:lnTo>
                <a:lnTo>
                  <a:pt x="381" y="520"/>
                </a:lnTo>
                <a:lnTo>
                  <a:pt x="399" y="500"/>
                </a:lnTo>
                <a:lnTo>
                  <a:pt x="419" y="482"/>
                </a:lnTo>
                <a:lnTo>
                  <a:pt x="419" y="482"/>
                </a:lnTo>
                <a:lnTo>
                  <a:pt x="420" y="482"/>
                </a:lnTo>
                <a:lnTo>
                  <a:pt x="420" y="482"/>
                </a:lnTo>
                <a:lnTo>
                  <a:pt x="419" y="488"/>
                </a:lnTo>
                <a:lnTo>
                  <a:pt x="416" y="499"/>
                </a:lnTo>
                <a:lnTo>
                  <a:pt x="416" y="499"/>
                </a:lnTo>
                <a:lnTo>
                  <a:pt x="413" y="499"/>
                </a:lnTo>
                <a:lnTo>
                  <a:pt x="412" y="500"/>
                </a:lnTo>
                <a:lnTo>
                  <a:pt x="406" y="506"/>
                </a:lnTo>
                <a:lnTo>
                  <a:pt x="402" y="513"/>
                </a:lnTo>
                <a:lnTo>
                  <a:pt x="399" y="521"/>
                </a:lnTo>
                <a:lnTo>
                  <a:pt x="400" y="524"/>
                </a:lnTo>
                <a:lnTo>
                  <a:pt x="400" y="524"/>
                </a:lnTo>
                <a:lnTo>
                  <a:pt x="386" y="541"/>
                </a:lnTo>
                <a:lnTo>
                  <a:pt x="372" y="561"/>
                </a:lnTo>
                <a:lnTo>
                  <a:pt x="360" y="582"/>
                </a:lnTo>
                <a:lnTo>
                  <a:pt x="347" y="602"/>
                </a:lnTo>
                <a:lnTo>
                  <a:pt x="319" y="602"/>
                </a:lnTo>
                <a:close/>
                <a:moveTo>
                  <a:pt x="361" y="602"/>
                </a:moveTo>
                <a:lnTo>
                  <a:pt x="361" y="602"/>
                </a:lnTo>
                <a:lnTo>
                  <a:pt x="363" y="597"/>
                </a:lnTo>
                <a:lnTo>
                  <a:pt x="365" y="593"/>
                </a:lnTo>
                <a:lnTo>
                  <a:pt x="371" y="585"/>
                </a:lnTo>
                <a:lnTo>
                  <a:pt x="378" y="578"/>
                </a:lnTo>
                <a:lnTo>
                  <a:pt x="384" y="569"/>
                </a:lnTo>
                <a:lnTo>
                  <a:pt x="379" y="571"/>
                </a:lnTo>
                <a:lnTo>
                  <a:pt x="379" y="571"/>
                </a:lnTo>
                <a:lnTo>
                  <a:pt x="381" y="565"/>
                </a:lnTo>
                <a:lnTo>
                  <a:pt x="384" y="561"/>
                </a:lnTo>
                <a:lnTo>
                  <a:pt x="389" y="552"/>
                </a:lnTo>
                <a:lnTo>
                  <a:pt x="389" y="552"/>
                </a:lnTo>
                <a:lnTo>
                  <a:pt x="389" y="557"/>
                </a:lnTo>
                <a:lnTo>
                  <a:pt x="388" y="559"/>
                </a:lnTo>
                <a:lnTo>
                  <a:pt x="385" y="564"/>
                </a:lnTo>
                <a:lnTo>
                  <a:pt x="384" y="569"/>
                </a:lnTo>
                <a:lnTo>
                  <a:pt x="384" y="569"/>
                </a:lnTo>
                <a:lnTo>
                  <a:pt x="402" y="548"/>
                </a:lnTo>
                <a:lnTo>
                  <a:pt x="420" y="529"/>
                </a:lnTo>
                <a:lnTo>
                  <a:pt x="441" y="507"/>
                </a:lnTo>
                <a:lnTo>
                  <a:pt x="452" y="499"/>
                </a:lnTo>
                <a:lnTo>
                  <a:pt x="465" y="491"/>
                </a:lnTo>
                <a:lnTo>
                  <a:pt x="465" y="491"/>
                </a:lnTo>
                <a:lnTo>
                  <a:pt x="459" y="500"/>
                </a:lnTo>
                <a:lnTo>
                  <a:pt x="455" y="509"/>
                </a:lnTo>
                <a:lnTo>
                  <a:pt x="452" y="516"/>
                </a:lnTo>
                <a:lnTo>
                  <a:pt x="447" y="523"/>
                </a:lnTo>
                <a:lnTo>
                  <a:pt x="447" y="523"/>
                </a:lnTo>
                <a:lnTo>
                  <a:pt x="445" y="519"/>
                </a:lnTo>
                <a:lnTo>
                  <a:pt x="445" y="521"/>
                </a:lnTo>
                <a:lnTo>
                  <a:pt x="445" y="521"/>
                </a:lnTo>
                <a:lnTo>
                  <a:pt x="443" y="523"/>
                </a:lnTo>
                <a:lnTo>
                  <a:pt x="443" y="524"/>
                </a:lnTo>
                <a:lnTo>
                  <a:pt x="444" y="529"/>
                </a:lnTo>
                <a:lnTo>
                  <a:pt x="444" y="529"/>
                </a:lnTo>
                <a:lnTo>
                  <a:pt x="434" y="543"/>
                </a:lnTo>
                <a:lnTo>
                  <a:pt x="423" y="557"/>
                </a:lnTo>
                <a:lnTo>
                  <a:pt x="413" y="571"/>
                </a:lnTo>
                <a:lnTo>
                  <a:pt x="403" y="586"/>
                </a:lnTo>
                <a:lnTo>
                  <a:pt x="403" y="586"/>
                </a:lnTo>
                <a:lnTo>
                  <a:pt x="403" y="590"/>
                </a:lnTo>
                <a:lnTo>
                  <a:pt x="403" y="596"/>
                </a:lnTo>
                <a:lnTo>
                  <a:pt x="403" y="597"/>
                </a:lnTo>
                <a:lnTo>
                  <a:pt x="405" y="599"/>
                </a:lnTo>
                <a:lnTo>
                  <a:pt x="406" y="597"/>
                </a:lnTo>
                <a:lnTo>
                  <a:pt x="407" y="596"/>
                </a:lnTo>
                <a:lnTo>
                  <a:pt x="407" y="596"/>
                </a:lnTo>
                <a:lnTo>
                  <a:pt x="419" y="579"/>
                </a:lnTo>
                <a:lnTo>
                  <a:pt x="430" y="565"/>
                </a:lnTo>
                <a:lnTo>
                  <a:pt x="443" y="551"/>
                </a:lnTo>
                <a:lnTo>
                  <a:pt x="455" y="537"/>
                </a:lnTo>
                <a:lnTo>
                  <a:pt x="469" y="524"/>
                </a:lnTo>
                <a:lnTo>
                  <a:pt x="485" y="513"/>
                </a:lnTo>
                <a:lnTo>
                  <a:pt x="516" y="491"/>
                </a:lnTo>
                <a:lnTo>
                  <a:pt x="444" y="603"/>
                </a:lnTo>
                <a:lnTo>
                  <a:pt x="444" y="603"/>
                </a:lnTo>
                <a:lnTo>
                  <a:pt x="402" y="602"/>
                </a:lnTo>
                <a:lnTo>
                  <a:pt x="381" y="602"/>
                </a:lnTo>
                <a:lnTo>
                  <a:pt x="361" y="602"/>
                </a:lnTo>
                <a:lnTo>
                  <a:pt x="361" y="602"/>
                </a:lnTo>
                <a:close/>
                <a:moveTo>
                  <a:pt x="513" y="589"/>
                </a:moveTo>
                <a:lnTo>
                  <a:pt x="513" y="589"/>
                </a:lnTo>
                <a:lnTo>
                  <a:pt x="520" y="578"/>
                </a:lnTo>
                <a:lnTo>
                  <a:pt x="527" y="565"/>
                </a:lnTo>
                <a:lnTo>
                  <a:pt x="533" y="552"/>
                </a:lnTo>
                <a:lnTo>
                  <a:pt x="538" y="537"/>
                </a:lnTo>
                <a:lnTo>
                  <a:pt x="538" y="537"/>
                </a:lnTo>
                <a:lnTo>
                  <a:pt x="526" y="551"/>
                </a:lnTo>
                <a:lnTo>
                  <a:pt x="514" y="566"/>
                </a:lnTo>
                <a:lnTo>
                  <a:pt x="503" y="583"/>
                </a:lnTo>
                <a:lnTo>
                  <a:pt x="495" y="602"/>
                </a:lnTo>
                <a:lnTo>
                  <a:pt x="461" y="600"/>
                </a:lnTo>
                <a:lnTo>
                  <a:pt x="461" y="600"/>
                </a:lnTo>
                <a:lnTo>
                  <a:pt x="465" y="593"/>
                </a:lnTo>
                <a:lnTo>
                  <a:pt x="469" y="588"/>
                </a:lnTo>
                <a:lnTo>
                  <a:pt x="475" y="582"/>
                </a:lnTo>
                <a:lnTo>
                  <a:pt x="479" y="575"/>
                </a:lnTo>
                <a:lnTo>
                  <a:pt x="483" y="571"/>
                </a:lnTo>
                <a:lnTo>
                  <a:pt x="479" y="571"/>
                </a:lnTo>
                <a:lnTo>
                  <a:pt x="479" y="571"/>
                </a:lnTo>
                <a:lnTo>
                  <a:pt x="479" y="566"/>
                </a:lnTo>
                <a:lnTo>
                  <a:pt x="481" y="562"/>
                </a:lnTo>
                <a:lnTo>
                  <a:pt x="483" y="558"/>
                </a:lnTo>
                <a:lnTo>
                  <a:pt x="489" y="558"/>
                </a:lnTo>
                <a:lnTo>
                  <a:pt x="483" y="571"/>
                </a:lnTo>
                <a:lnTo>
                  <a:pt x="483" y="571"/>
                </a:lnTo>
                <a:lnTo>
                  <a:pt x="500" y="551"/>
                </a:lnTo>
                <a:lnTo>
                  <a:pt x="520" y="530"/>
                </a:lnTo>
                <a:lnTo>
                  <a:pt x="541" y="510"/>
                </a:lnTo>
                <a:lnTo>
                  <a:pt x="563" y="492"/>
                </a:lnTo>
                <a:lnTo>
                  <a:pt x="552" y="514"/>
                </a:lnTo>
                <a:lnTo>
                  <a:pt x="552" y="514"/>
                </a:lnTo>
                <a:lnTo>
                  <a:pt x="547" y="519"/>
                </a:lnTo>
                <a:lnTo>
                  <a:pt x="541" y="524"/>
                </a:lnTo>
                <a:lnTo>
                  <a:pt x="540" y="527"/>
                </a:lnTo>
                <a:lnTo>
                  <a:pt x="538" y="531"/>
                </a:lnTo>
                <a:lnTo>
                  <a:pt x="540" y="534"/>
                </a:lnTo>
                <a:lnTo>
                  <a:pt x="542" y="537"/>
                </a:lnTo>
                <a:lnTo>
                  <a:pt x="542" y="537"/>
                </a:lnTo>
                <a:lnTo>
                  <a:pt x="551" y="526"/>
                </a:lnTo>
                <a:lnTo>
                  <a:pt x="562" y="513"/>
                </a:lnTo>
                <a:lnTo>
                  <a:pt x="579" y="488"/>
                </a:lnTo>
                <a:lnTo>
                  <a:pt x="579" y="488"/>
                </a:lnTo>
                <a:lnTo>
                  <a:pt x="580" y="486"/>
                </a:lnTo>
                <a:lnTo>
                  <a:pt x="583" y="485"/>
                </a:lnTo>
                <a:lnTo>
                  <a:pt x="586" y="486"/>
                </a:lnTo>
                <a:lnTo>
                  <a:pt x="589" y="489"/>
                </a:lnTo>
                <a:lnTo>
                  <a:pt x="589" y="491"/>
                </a:lnTo>
                <a:lnTo>
                  <a:pt x="589" y="493"/>
                </a:lnTo>
                <a:lnTo>
                  <a:pt x="589" y="493"/>
                </a:lnTo>
                <a:lnTo>
                  <a:pt x="569" y="519"/>
                </a:lnTo>
                <a:lnTo>
                  <a:pt x="551" y="545"/>
                </a:lnTo>
                <a:lnTo>
                  <a:pt x="534" y="572"/>
                </a:lnTo>
                <a:lnTo>
                  <a:pt x="518" y="599"/>
                </a:lnTo>
                <a:lnTo>
                  <a:pt x="518" y="599"/>
                </a:lnTo>
                <a:lnTo>
                  <a:pt x="516" y="602"/>
                </a:lnTo>
                <a:lnTo>
                  <a:pt x="514" y="602"/>
                </a:lnTo>
                <a:lnTo>
                  <a:pt x="513" y="602"/>
                </a:lnTo>
                <a:lnTo>
                  <a:pt x="511" y="600"/>
                </a:lnTo>
                <a:lnTo>
                  <a:pt x="510" y="595"/>
                </a:lnTo>
                <a:lnTo>
                  <a:pt x="511" y="592"/>
                </a:lnTo>
                <a:lnTo>
                  <a:pt x="513" y="589"/>
                </a:lnTo>
                <a:lnTo>
                  <a:pt x="513" y="589"/>
                </a:lnTo>
                <a:close/>
                <a:moveTo>
                  <a:pt x="542" y="600"/>
                </a:moveTo>
                <a:lnTo>
                  <a:pt x="542" y="600"/>
                </a:lnTo>
                <a:lnTo>
                  <a:pt x="541" y="599"/>
                </a:lnTo>
                <a:lnTo>
                  <a:pt x="541" y="597"/>
                </a:lnTo>
                <a:lnTo>
                  <a:pt x="542" y="593"/>
                </a:lnTo>
                <a:lnTo>
                  <a:pt x="544" y="592"/>
                </a:lnTo>
                <a:lnTo>
                  <a:pt x="542" y="590"/>
                </a:lnTo>
                <a:lnTo>
                  <a:pt x="540" y="590"/>
                </a:lnTo>
                <a:lnTo>
                  <a:pt x="535" y="592"/>
                </a:lnTo>
                <a:lnTo>
                  <a:pt x="535" y="592"/>
                </a:lnTo>
                <a:lnTo>
                  <a:pt x="549" y="566"/>
                </a:lnTo>
                <a:lnTo>
                  <a:pt x="565" y="540"/>
                </a:lnTo>
                <a:lnTo>
                  <a:pt x="583" y="513"/>
                </a:lnTo>
                <a:lnTo>
                  <a:pt x="600" y="489"/>
                </a:lnTo>
                <a:lnTo>
                  <a:pt x="600" y="489"/>
                </a:lnTo>
                <a:lnTo>
                  <a:pt x="601" y="488"/>
                </a:lnTo>
                <a:lnTo>
                  <a:pt x="604" y="486"/>
                </a:lnTo>
                <a:lnTo>
                  <a:pt x="611" y="486"/>
                </a:lnTo>
                <a:lnTo>
                  <a:pt x="630" y="488"/>
                </a:lnTo>
                <a:lnTo>
                  <a:pt x="630" y="488"/>
                </a:lnTo>
                <a:lnTo>
                  <a:pt x="606" y="510"/>
                </a:lnTo>
                <a:lnTo>
                  <a:pt x="585" y="533"/>
                </a:lnTo>
                <a:lnTo>
                  <a:pt x="575" y="545"/>
                </a:lnTo>
                <a:lnTo>
                  <a:pt x="565" y="558"/>
                </a:lnTo>
                <a:lnTo>
                  <a:pt x="556" y="571"/>
                </a:lnTo>
                <a:lnTo>
                  <a:pt x="548" y="585"/>
                </a:lnTo>
                <a:lnTo>
                  <a:pt x="548" y="585"/>
                </a:lnTo>
                <a:lnTo>
                  <a:pt x="590" y="537"/>
                </a:lnTo>
                <a:lnTo>
                  <a:pt x="613" y="513"/>
                </a:lnTo>
                <a:lnTo>
                  <a:pt x="637" y="491"/>
                </a:lnTo>
                <a:lnTo>
                  <a:pt x="637" y="491"/>
                </a:lnTo>
                <a:lnTo>
                  <a:pt x="637" y="495"/>
                </a:lnTo>
                <a:lnTo>
                  <a:pt x="637" y="499"/>
                </a:lnTo>
                <a:lnTo>
                  <a:pt x="632" y="506"/>
                </a:lnTo>
                <a:lnTo>
                  <a:pt x="628" y="513"/>
                </a:lnTo>
                <a:lnTo>
                  <a:pt x="624" y="519"/>
                </a:lnTo>
                <a:lnTo>
                  <a:pt x="624" y="519"/>
                </a:lnTo>
                <a:lnTo>
                  <a:pt x="622" y="520"/>
                </a:lnTo>
                <a:lnTo>
                  <a:pt x="621" y="520"/>
                </a:lnTo>
                <a:lnTo>
                  <a:pt x="620" y="521"/>
                </a:lnTo>
                <a:lnTo>
                  <a:pt x="569" y="600"/>
                </a:lnTo>
                <a:lnTo>
                  <a:pt x="569" y="600"/>
                </a:lnTo>
                <a:lnTo>
                  <a:pt x="563" y="602"/>
                </a:lnTo>
                <a:lnTo>
                  <a:pt x="555" y="602"/>
                </a:lnTo>
                <a:lnTo>
                  <a:pt x="547" y="602"/>
                </a:lnTo>
                <a:lnTo>
                  <a:pt x="542" y="600"/>
                </a:lnTo>
                <a:lnTo>
                  <a:pt x="542" y="600"/>
                </a:lnTo>
                <a:close/>
                <a:moveTo>
                  <a:pt x="592" y="597"/>
                </a:moveTo>
                <a:lnTo>
                  <a:pt x="600" y="585"/>
                </a:lnTo>
                <a:lnTo>
                  <a:pt x="600" y="585"/>
                </a:lnTo>
                <a:lnTo>
                  <a:pt x="597" y="586"/>
                </a:lnTo>
                <a:lnTo>
                  <a:pt x="593" y="589"/>
                </a:lnTo>
                <a:lnTo>
                  <a:pt x="590" y="592"/>
                </a:lnTo>
                <a:lnTo>
                  <a:pt x="587" y="592"/>
                </a:lnTo>
                <a:lnTo>
                  <a:pt x="585" y="592"/>
                </a:lnTo>
                <a:lnTo>
                  <a:pt x="646" y="491"/>
                </a:lnTo>
                <a:lnTo>
                  <a:pt x="646" y="491"/>
                </a:lnTo>
                <a:lnTo>
                  <a:pt x="648" y="488"/>
                </a:lnTo>
                <a:lnTo>
                  <a:pt x="651" y="488"/>
                </a:lnTo>
                <a:lnTo>
                  <a:pt x="658" y="486"/>
                </a:lnTo>
                <a:lnTo>
                  <a:pt x="667" y="486"/>
                </a:lnTo>
                <a:lnTo>
                  <a:pt x="676" y="489"/>
                </a:lnTo>
                <a:lnTo>
                  <a:pt x="676" y="489"/>
                </a:lnTo>
                <a:lnTo>
                  <a:pt x="658" y="507"/>
                </a:lnTo>
                <a:lnTo>
                  <a:pt x="638" y="527"/>
                </a:lnTo>
                <a:lnTo>
                  <a:pt x="621" y="550"/>
                </a:lnTo>
                <a:lnTo>
                  <a:pt x="614" y="561"/>
                </a:lnTo>
                <a:lnTo>
                  <a:pt x="607" y="573"/>
                </a:lnTo>
                <a:lnTo>
                  <a:pt x="607" y="573"/>
                </a:lnTo>
                <a:lnTo>
                  <a:pt x="607" y="569"/>
                </a:lnTo>
                <a:lnTo>
                  <a:pt x="607" y="568"/>
                </a:lnTo>
                <a:lnTo>
                  <a:pt x="606" y="568"/>
                </a:lnTo>
                <a:lnTo>
                  <a:pt x="604" y="568"/>
                </a:lnTo>
                <a:lnTo>
                  <a:pt x="601" y="572"/>
                </a:lnTo>
                <a:lnTo>
                  <a:pt x="601" y="573"/>
                </a:lnTo>
                <a:lnTo>
                  <a:pt x="601" y="575"/>
                </a:lnTo>
                <a:lnTo>
                  <a:pt x="601" y="575"/>
                </a:lnTo>
                <a:lnTo>
                  <a:pt x="599" y="576"/>
                </a:lnTo>
                <a:lnTo>
                  <a:pt x="596" y="578"/>
                </a:lnTo>
                <a:lnTo>
                  <a:pt x="596" y="579"/>
                </a:lnTo>
                <a:lnTo>
                  <a:pt x="596" y="581"/>
                </a:lnTo>
                <a:lnTo>
                  <a:pt x="600" y="585"/>
                </a:lnTo>
                <a:lnTo>
                  <a:pt x="666" y="509"/>
                </a:lnTo>
                <a:lnTo>
                  <a:pt x="666" y="509"/>
                </a:lnTo>
                <a:lnTo>
                  <a:pt x="673" y="505"/>
                </a:lnTo>
                <a:lnTo>
                  <a:pt x="676" y="503"/>
                </a:lnTo>
                <a:lnTo>
                  <a:pt x="677" y="505"/>
                </a:lnTo>
                <a:lnTo>
                  <a:pt x="677" y="506"/>
                </a:lnTo>
                <a:lnTo>
                  <a:pt x="677" y="506"/>
                </a:lnTo>
                <a:lnTo>
                  <a:pt x="676" y="510"/>
                </a:lnTo>
                <a:lnTo>
                  <a:pt x="674" y="514"/>
                </a:lnTo>
                <a:lnTo>
                  <a:pt x="669" y="521"/>
                </a:lnTo>
                <a:lnTo>
                  <a:pt x="666" y="524"/>
                </a:lnTo>
                <a:lnTo>
                  <a:pt x="666" y="524"/>
                </a:lnTo>
                <a:lnTo>
                  <a:pt x="665" y="526"/>
                </a:lnTo>
                <a:lnTo>
                  <a:pt x="663" y="527"/>
                </a:lnTo>
                <a:lnTo>
                  <a:pt x="662" y="530"/>
                </a:lnTo>
                <a:lnTo>
                  <a:pt x="662" y="530"/>
                </a:lnTo>
                <a:lnTo>
                  <a:pt x="662" y="534"/>
                </a:lnTo>
                <a:lnTo>
                  <a:pt x="662" y="534"/>
                </a:lnTo>
                <a:lnTo>
                  <a:pt x="652" y="543"/>
                </a:lnTo>
                <a:lnTo>
                  <a:pt x="644" y="554"/>
                </a:lnTo>
                <a:lnTo>
                  <a:pt x="630" y="576"/>
                </a:lnTo>
                <a:lnTo>
                  <a:pt x="630" y="576"/>
                </a:lnTo>
                <a:lnTo>
                  <a:pt x="624" y="585"/>
                </a:lnTo>
                <a:lnTo>
                  <a:pt x="620" y="590"/>
                </a:lnTo>
                <a:lnTo>
                  <a:pt x="615" y="595"/>
                </a:lnTo>
                <a:lnTo>
                  <a:pt x="610" y="599"/>
                </a:lnTo>
                <a:lnTo>
                  <a:pt x="604" y="600"/>
                </a:lnTo>
                <a:lnTo>
                  <a:pt x="599" y="600"/>
                </a:lnTo>
                <a:lnTo>
                  <a:pt x="592" y="597"/>
                </a:lnTo>
                <a:lnTo>
                  <a:pt x="592" y="597"/>
                </a:lnTo>
                <a:close/>
                <a:moveTo>
                  <a:pt x="693" y="488"/>
                </a:moveTo>
                <a:lnTo>
                  <a:pt x="725" y="488"/>
                </a:lnTo>
                <a:lnTo>
                  <a:pt x="725" y="488"/>
                </a:lnTo>
                <a:lnTo>
                  <a:pt x="704" y="507"/>
                </a:lnTo>
                <a:lnTo>
                  <a:pt x="683" y="529"/>
                </a:lnTo>
                <a:lnTo>
                  <a:pt x="672" y="538"/>
                </a:lnTo>
                <a:lnTo>
                  <a:pt x="662" y="550"/>
                </a:lnTo>
                <a:lnTo>
                  <a:pt x="653" y="561"/>
                </a:lnTo>
                <a:lnTo>
                  <a:pt x="646" y="573"/>
                </a:lnTo>
                <a:lnTo>
                  <a:pt x="646" y="573"/>
                </a:lnTo>
                <a:lnTo>
                  <a:pt x="651" y="562"/>
                </a:lnTo>
                <a:lnTo>
                  <a:pt x="656" y="551"/>
                </a:lnTo>
                <a:lnTo>
                  <a:pt x="667" y="530"/>
                </a:lnTo>
                <a:lnTo>
                  <a:pt x="681" y="510"/>
                </a:lnTo>
                <a:lnTo>
                  <a:pt x="693" y="488"/>
                </a:lnTo>
                <a:lnTo>
                  <a:pt x="693" y="488"/>
                </a:lnTo>
                <a:close/>
                <a:moveTo>
                  <a:pt x="684" y="602"/>
                </a:moveTo>
                <a:lnTo>
                  <a:pt x="710" y="568"/>
                </a:lnTo>
                <a:lnTo>
                  <a:pt x="710" y="568"/>
                </a:lnTo>
                <a:lnTo>
                  <a:pt x="708" y="566"/>
                </a:lnTo>
                <a:lnTo>
                  <a:pt x="708" y="565"/>
                </a:lnTo>
                <a:lnTo>
                  <a:pt x="711" y="558"/>
                </a:lnTo>
                <a:lnTo>
                  <a:pt x="715" y="551"/>
                </a:lnTo>
                <a:lnTo>
                  <a:pt x="715" y="548"/>
                </a:lnTo>
                <a:lnTo>
                  <a:pt x="714" y="547"/>
                </a:lnTo>
                <a:lnTo>
                  <a:pt x="714" y="541"/>
                </a:lnTo>
                <a:lnTo>
                  <a:pt x="714" y="541"/>
                </a:lnTo>
                <a:lnTo>
                  <a:pt x="703" y="554"/>
                </a:lnTo>
                <a:lnTo>
                  <a:pt x="691" y="569"/>
                </a:lnTo>
                <a:lnTo>
                  <a:pt x="683" y="586"/>
                </a:lnTo>
                <a:lnTo>
                  <a:pt x="674" y="602"/>
                </a:lnTo>
                <a:lnTo>
                  <a:pt x="627" y="602"/>
                </a:lnTo>
                <a:lnTo>
                  <a:pt x="627" y="602"/>
                </a:lnTo>
                <a:lnTo>
                  <a:pt x="681" y="543"/>
                </a:lnTo>
                <a:lnTo>
                  <a:pt x="710" y="514"/>
                </a:lnTo>
                <a:lnTo>
                  <a:pt x="739" y="486"/>
                </a:lnTo>
                <a:lnTo>
                  <a:pt x="739" y="486"/>
                </a:lnTo>
                <a:lnTo>
                  <a:pt x="736" y="496"/>
                </a:lnTo>
                <a:lnTo>
                  <a:pt x="732" y="507"/>
                </a:lnTo>
                <a:lnTo>
                  <a:pt x="728" y="514"/>
                </a:lnTo>
                <a:lnTo>
                  <a:pt x="726" y="514"/>
                </a:lnTo>
                <a:lnTo>
                  <a:pt x="726" y="513"/>
                </a:lnTo>
                <a:lnTo>
                  <a:pt x="726" y="513"/>
                </a:lnTo>
                <a:lnTo>
                  <a:pt x="718" y="523"/>
                </a:lnTo>
                <a:lnTo>
                  <a:pt x="715" y="529"/>
                </a:lnTo>
                <a:lnTo>
                  <a:pt x="715" y="531"/>
                </a:lnTo>
                <a:lnTo>
                  <a:pt x="717" y="533"/>
                </a:lnTo>
                <a:lnTo>
                  <a:pt x="717" y="533"/>
                </a:lnTo>
                <a:lnTo>
                  <a:pt x="726" y="524"/>
                </a:lnTo>
                <a:lnTo>
                  <a:pt x="735" y="513"/>
                </a:lnTo>
                <a:lnTo>
                  <a:pt x="742" y="502"/>
                </a:lnTo>
                <a:lnTo>
                  <a:pt x="748" y="488"/>
                </a:lnTo>
                <a:lnTo>
                  <a:pt x="748" y="488"/>
                </a:lnTo>
                <a:lnTo>
                  <a:pt x="760" y="491"/>
                </a:lnTo>
                <a:lnTo>
                  <a:pt x="767" y="491"/>
                </a:lnTo>
                <a:lnTo>
                  <a:pt x="774" y="491"/>
                </a:lnTo>
                <a:lnTo>
                  <a:pt x="774" y="491"/>
                </a:lnTo>
                <a:lnTo>
                  <a:pt x="757" y="506"/>
                </a:lnTo>
                <a:lnTo>
                  <a:pt x="739" y="524"/>
                </a:lnTo>
                <a:lnTo>
                  <a:pt x="731" y="534"/>
                </a:lnTo>
                <a:lnTo>
                  <a:pt x="722" y="545"/>
                </a:lnTo>
                <a:lnTo>
                  <a:pt x="715" y="557"/>
                </a:lnTo>
                <a:lnTo>
                  <a:pt x="710" y="568"/>
                </a:lnTo>
                <a:lnTo>
                  <a:pt x="710" y="568"/>
                </a:lnTo>
                <a:lnTo>
                  <a:pt x="726" y="550"/>
                </a:lnTo>
                <a:lnTo>
                  <a:pt x="745" y="531"/>
                </a:lnTo>
                <a:lnTo>
                  <a:pt x="764" y="514"/>
                </a:lnTo>
                <a:lnTo>
                  <a:pt x="784" y="499"/>
                </a:lnTo>
                <a:lnTo>
                  <a:pt x="784" y="499"/>
                </a:lnTo>
                <a:lnTo>
                  <a:pt x="780" y="507"/>
                </a:lnTo>
                <a:lnTo>
                  <a:pt x="773" y="516"/>
                </a:lnTo>
                <a:lnTo>
                  <a:pt x="767" y="524"/>
                </a:lnTo>
                <a:lnTo>
                  <a:pt x="760" y="534"/>
                </a:lnTo>
                <a:lnTo>
                  <a:pt x="763" y="538"/>
                </a:lnTo>
                <a:lnTo>
                  <a:pt x="763" y="538"/>
                </a:lnTo>
                <a:lnTo>
                  <a:pt x="750" y="552"/>
                </a:lnTo>
                <a:lnTo>
                  <a:pt x="738" y="568"/>
                </a:lnTo>
                <a:lnTo>
                  <a:pt x="726" y="585"/>
                </a:lnTo>
                <a:lnTo>
                  <a:pt x="715" y="602"/>
                </a:lnTo>
                <a:lnTo>
                  <a:pt x="684" y="602"/>
                </a:lnTo>
                <a:close/>
                <a:moveTo>
                  <a:pt x="1161" y="512"/>
                </a:moveTo>
                <a:lnTo>
                  <a:pt x="1161" y="512"/>
                </a:lnTo>
                <a:lnTo>
                  <a:pt x="1155" y="520"/>
                </a:lnTo>
                <a:lnTo>
                  <a:pt x="1152" y="523"/>
                </a:lnTo>
                <a:lnTo>
                  <a:pt x="1149" y="524"/>
                </a:lnTo>
                <a:lnTo>
                  <a:pt x="1149" y="524"/>
                </a:lnTo>
                <a:lnTo>
                  <a:pt x="1147" y="523"/>
                </a:lnTo>
                <a:lnTo>
                  <a:pt x="1147" y="523"/>
                </a:lnTo>
                <a:lnTo>
                  <a:pt x="1152" y="516"/>
                </a:lnTo>
                <a:lnTo>
                  <a:pt x="1156" y="513"/>
                </a:lnTo>
                <a:lnTo>
                  <a:pt x="1161" y="512"/>
                </a:lnTo>
                <a:lnTo>
                  <a:pt x="1161" y="512"/>
                </a:lnTo>
                <a:close/>
                <a:moveTo>
                  <a:pt x="1083" y="566"/>
                </a:moveTo>
                <a:lnTo>
                  <a:pt x="1083" y="566"/>
                </a:lnTo>
                <a:lnTo>
                  <a:pt x="1079" y="571"/>
                </a:lnTo>
                <a:lnTo>
                  <a:pt x="1078" y="573"/>
                </a:lnTo>
                <a:lnTo>
                  <a:pt x="1076" y="576"/>
                </a:lnTo>
                <a:lnTo>
                  <a:pt x="1076" y="576"/>
                </a:lnTo>
                <a:lnTo>
                  <a:pt x="1075" y="581"/>
                </a:lnTo>
                <a:lnTo>
                  <a:pt x="1072" y="583"/>
                </a:lnTo>
                <a:lnTo>
                  <a:pt x="1065" y="590"/>
                </a:lnTo>
                <a:lnTo>
                  <a:pt x="1065" y="590"/>
                </a:lnTo>
                <a:lnTo>
                  <a:pt x="1067" y="586"/>
                </a:lnTo>
                <a:lnTo>
                  <a:pt x="1069" y="582"/>
                </a:lnTo>
                <a:lnTo>
                  <a:pt x="1076" y="576"/>
                </a:lnTo>
                <a:lnTo>
                  <a:pt x="1076" y="576"/>
                </a:lnTo>
                <a:lnTo>
                  <a:pt x="1082" y="564"/>
                </a:lnTo>
                <a:lnTo>
                  <a:pt x="1089" y="552"/>
                </a:lnTo>
                <a:lnTo>
                  <a:pt x="1104" y="531"/>
                </a:lnTo>
                <a:lnTo>
                  <a:pt x="1140" y="491"/>
                </a:lnTo>
                <a:lnTo>
                  <a:pt x="1140" y="491"/>
                </a:lnTo>
                <a:lnTo>
                  <a:pt x="1141" y="491"/>
                </a:lnTo>
                <a:lnTo>
                  <a:pt x="1144" y="489"/>
                </a:lnTo>
                <a:lnTo>
                  <a:pt x="1151" y="489"/>
                </a:lnTo>
                <a:lnTo>
                  <a:pt x="1159" y="491"/>
                </a:lnTo>
                <a:lnTo>
                  <a:pt x="1171" y="489"/>
                </a:lnTo>
                <a:lnTo>
                  <a:pt x="1083" y="566"/>
                </a:lnTo>
                <a:close/>
                <a:moveTo>
                  <a:pt x="1182" y="492"/>
                </a:moveTo>
                <a:lnTo>
                  <a:pt x="1182" y="492"/>
                </a:lnTo>
                <a:lnTo>
                  <a:pt x="1183" y="491"/>
                </a:lnTo>
                <a:lnTo>
                  <a:pt x="1186" y="489"/>
                </a:lnTo>
                <a:lnTo>
                  <a:pt x="1193" y="489"/>
                </a:lnTo>
                <a:lnTo>
                  <a:pt x="1200" y="491"/>
                </a:lnTo>
                <a:lnTo>
                  <a:pt x="1207" y="491"/>
                </a:lnTo>
                <a:lnTo>
                  <a:pt x="1133" y="555"/>
                </a:lnTo>
                <a:lnTo>
                  <a:pt x="1182" y="492"/>
                </a:lnTo>
                <a:close/>
                <a:moveTo>
                  <a:pt x="769" y="471"/>
                </a:moveTo>
                <a:lnTo>
                  <a:pt x="769" y="471"/>
                </a:lnTo>
                <a:lnTo>
                  <a:pt x="788" y="467"/>
                </a:lnTo>
                <a:lnTo>
                  <a:pt x="814" y="465"/>
                </a:lnTo>
                <a:lnTo>
                  <a:pt x="864" y="464"/>
                </a:lnTo>
                <a:lnTo>
                  <a:pt x="864" y="464"/>
                </a:lnTo>
                <a:lnTo>
                  <a:pt x="953" y="464"/>
                </a:lnTo>
                <a:lnTo>
                  <a:pt x="1041" y="465"/>
                </a:lnTo>
                <a:lnTo>
                  <a:pt x="1133" y="468"/>
                </a:lnTo>
                <a:lnTo>
                  <a:pt x="1225" y="469"/>
                </a:lnTo>
                <a:lnTo>
                  <a:pt x="1225" y="469"/>
                </a:lnTo>
                <a:lnTo>
                  <a:pt x="1228" y="471"/>
                </a:lnTo>
                <a:lnTo>
                  <a:pt x="1230" y="472"/>
                </a:lnTo>
                <a:lnTo>
                  <a:pt x="1231" y="474"/>
                </a:lnTo>
                <a:lnTo>
                  <a:pt x="1231" y="475"/>
                </a:lnTo>
                <a:lnTo>
                  <a:pt x="1227" y="475"/>
                </a:lnTo>
                <a:lnTo>
                  <a:pt x="1227" y="475"/>
                </a:lnTo>
                <a:lnTo>
                  <a:pt x="1111" y="475"/>
                </a:lnTo>
                <a:lnTo>
                  <a:pt x="998" y="475"/>
                </a:lnTo>
                <a:lnTo>
                  <a:pt x="882" y="474"/>
                </a:lnTo>
                <a:lnTo>
                  <a:pt x="826" y="472"/>
                </a:lnTo>
                <a:lnTo>
                  <a:pt x="769" y="471"/>
                </a:lnTo>
                <a:lnTo>
                  <a:pt x="769" y="471"/>
                </a:lnTo>
                <a:close/>
                <a:moveTo>
                  <a:pt x="1057" y="500"/>
                </a:moveTo>
                <a:lnTo>
                  <a:pt x="1057" y="500"/>
                </a:lnTo>
                <a:lnTo>
                  <a:pt x="1045" y="509"/>
                </a:lnTo>
                <a:lnTo>
                  <a:pt x="1034" y="517"/>
                </a:lnTo>
                <a:lnTo>
                  <a:pt x="1013" y="536"/>
                </a:lnTo>
                <a:lnTo>
                  <a:pt x="1013" y="536"/>
                </a:lnTo>
                <a:lnTo>
                  <a:pt x="1019" y="524"/>
                </a:lnTo>
                <a:lnTo>
                  <a:pt x="1024" y="512"/>
                </a:lnTo>
                <a:lnTo>
                  <a:pt x="1031" y="500"/>
                </a:lnTo>
                <a:lnTo>
                  <a:pt x="1037" y="489"/>
                </a:lnTo>
                <a:lnTo>
                  <a:pt x="1114" y="491"/>
                </a:lnTo>
                <a:lnTo>
                  <a:pt x="1027" y="568"/>
                </a:lnTo>
                <a:lnTo>
                  <a:pt x="1027" y="568"/>
                </a:lnTo>
                <a:lnTo>
                  <a:pt x="1041" y="551"/>
                </a:lnTo>
                <a:lnTo>
                  <a:pt x="1054" y="534"/>
                </a:lnTo>
                <a:lnTo>
                  <a:pt x="1065" y="516"/>
                </a:lnTo>
                <a:lnTo>
                  <a:pt x="1075" y="498"/>
                </a:lnTo>
                <a:lnTo>
                  <a:pt x="1075" y="498"/>
                </a:lnTo>
                <a:lnTo>
                  <a:pt x="1075" y="495"/>
                </a:lnTo>
                <a:lnTo>
                  <a:pt x="1075" y="493"/>
                </a:lnTo>
                <a:lnTo>
                  <a:pt x="1069" y="495"/>
                </a:lnTo>
                <a:lnTo>
                  <a:pt x="1062" y="498"/>
                </a:lnTo>
                <a:lnTo>
                  <a:pt x="1057" y="500"/>
                </a:lnTo>
                <a:lnTo>
                  <a:pt x="1057" y="500"/>
                </a:lnTo>
                <a:close/>
                <a:moveTo>
                  <a:pt x="988" y="491"/>
                </a:moveTo>
                <a:lnTo>
                  <a:pt x="1019" y="489"/>
                </a:lnTo>
                <a:lnTo>
                  <a:pt x="961" y="544"/>
                </a:lnTo>
                <a:lnTo>
                  <a:pt x="961" y="544"/>
                </a:lnTo>
                <a:lnTo>
                  <a:pt x="974" y="520"/>
                </a:lnTo>
                <a:lnTo>
                  <a:pt x="981" y="509"/>
                </a:lnTo>
                <a:lnTo>
                  <a:pt x="986" y="498"/>
                </a:lnTo>
                <a:lnTo>
                  <a:pt x="986" y="498"/>
                </a:lnTo>
                <a:lnTo>
                  <a:pt x="988" y="491"/>
                </a:lnTo>
                <a:lnTo>
                  <a:pt x="988" y="491"/>
                </a:lnTo>
                <a:close/>
                <a:moveTo>
                  <a:pt x="948" y="491"/>
                </a:moveTo>
                <a:lnTo>
                  <a:pt x="948" y="491"/>
                </a:lnTo>
                <a:lnTo>
                  <a:pt x="936" y="503"/>
                </a:lnTo>
                <a:lnTo>
                  <a:pt x="925" y="517"/>
                </a:lnTo>
                <a:lnTo>
                  <a:pt x="911" y="530"/>
                </a:lnTo>
                <a:lnTo>
                  <a:pt x="904" y="536"/>
                </a:lnTo>
                <a:lnTo>
                  <a:pt x="896" y="541"/>
                </a:lnTo>
                <a:lnTo>
                  <a:pt x="896" y="541"/>
                </a:lnTo>
                <a:lnTo>
                  <a:pt x="913" y="520"/>
                </a:lnTo>
                <a:lnTo>
                  <a:pt x="920" y="509"/>
                </a:lnTo>
                <a:lnTo>
                  <a:pt x="927" y="496"/>
                </a:lnTo>
                <a:lnTo>
                  <a:pt x="927" y="496"/>
                </a:lnTo>
                <a:lnTo>
                  <a:pt x="927" y="493"/>
                </a:lnTo>
                <a:lnTo>
                  <a:pt x="929" y="491"/>
                </a:lnTo>
                <a:lnTo>
                  <a:pt x="929" y="491"/>
                </a:lnTo>
                <a:lnTo>
                  <a:pt x="933" y="489"/>
                </a:lnTo>
                <a:lnTo>
                  <a:pt x="939" y="489"/>
                </a:lnTo>
                <a:lnTo>
                  <a:pt x="948" y="491"/>
                </a:lnTo>
                <a:lnTo>
                  <a:pt x="948" y="491"/>
                </a:lnTo>
                <a:close/>
                <a:moveTo>
                  <a:pt x="912" y="489"/>
                </a:moveTo>
                <a:lnTo>
                  <a:pt x="867" y="534"/>
                </a:lnTo>
                <a:lnTo>
                  <a:pt x="867" y="534"/>
                </a:lnTo>
                <a:lnTo>
                  <a:pt x="873" y="523"/>
                </a:lnTo>
                <a:lnTo>
                  <a:pt x="880" y="512"/>
                </a:lnTo>
                <a:lnTo>
                  <a:pt x="895" y="489"/>
                </a:lnTo>
                <a:lnTo>
                  <a:pt x="895" y="489"/>
                </a:lnTo>
                <a:lnTo>
                  <a:pt x="898" y="489"/>
                </a:lnTo>
                <a:lnTo>
                  <a:pt x="902" y="489"/>
                </a:lnTo>
                <a:lnTo>
                  <a:pt x="912" y="489"/>
                </a:lnTo>
                <a:lnTo>
                  <a:pt x="912" y="489"/>
                </a:lnTo>
                <a:close/>
                <a:moveTo>
                  <a:pt x="873" y="492"/>
                </a:moveTo>
                <a:lnTo>
                  <a:pt x="873" y="492"/>
                </a:lnTo>
                <a:lnTo>
                  <a:pt x="856" y="502"/>
                </a:lnTo>
                <a:lnTo>
                  <a:pt x="842" y="514"/>
                </a:lnTo>
                <a:lnTo>
                  <a:pt x="814" y="538"/>
                </a:lnTo>
                <a:lnTo>
                  <a:pt x="814" y="538"/>
                </a:lnTo>
                <a:lnTo>
                  <a:pt x="814" y="543"/>
                </a:lnTo>
                <a:lnTo>
                  <a:pt x="812" y="545"/>
                </a:lnTo>
                <a:lnTo>
                  <a:pt x="809" y="548"/>
                </a:lnTo>
                <a:lnTo>
                  <a:pt x="807" y="551"/>
                </a:lnTo>
                <a:lnTo>
                  <a:pt x="811" y="541"/>
                </a:lnTo>
                <a:lnTo>
                  <a:pt x="812" y="538"/>
                </a:lnTo>
                <a:lnTo>
                  <a:pt x="814" y="538"/>
                </a:lnTo>
                <a:lnTo>
                  <a:pt x="814" y="538"/>
                </a:lnTo>
                <a:lnTo>
                  <a:pt x="818" y="533"/>
                </a:lnTo>
                <a:lnTo>
                  <a:pt x="822" y="526"/>
                </a:lnTo>
                <a:lnTo>
                  <a:pt x="830" y="512"/>
                </a:lnTo>
                <a:lnTo>
                  <a:pt x="835" y="503"/>
                </a:lnTo>
                <a:lnTo>
                  <a:pt x="839" y="498"/>
                </a:lnTo>
                <a:lnTo>
                  <a:pt x="845" y="492"/>
                </a:lnTo>
                <a:lnTo>
                  <a:pt x="852" y="489"/>
                </a:lnTo>
                <a:lnTo>
                  <a:pt x="852" y="489"/>
                </a:lnTo>
                <a:lnTo>
                  <a:pt x="857" y="489"/>
                </a:lnTo>
                <a:lnTo>
                  <a:pt x="863" y="489"/>
                </a:lnTo>
                <a:lnTo>
                  <a:pt x="868" y="491"/>
                </a:lnTo>
                <a:lnTo>
                  <a:pt x="873" y="492"/>
                </a:lnTo>
                <a:lnTo>
                  <a:pt x="873" y="492"/>
                </a:lnTo>
                <a:close/>
                <a:moveTo>
                  <a:pt x="729" y="602"/>
                </a:moveTo>
                <a:lnTo>
                  <a:pt x="729" y="602"/>
                </a:lnTo>
                <a:lnTo>
                  <a:pt x="738" y="588"/>
                </a:lnTo>
                <a:lnTo>
                  <a:pt x="743" y="581"/>
                </a:lnTo>
                <a:lnTo>
                  <a:pt x="749" y="575"/>
                </a:lnTo>
                <a:lnTo>
                  <a:pt x="749" y="575"/>
                </a:lnTo>
                <a:lnTo>
                  <a:pt x="748" y="573"/>
                </a:lnTo>
                <a:lnTo>
                  <a:pt x="746" y="572"/>
                </a:lnTo>
                <a:lnTo>
                  <a:pt x="746" y="572"/>
                </a:lnTo>
                <a:lnTo>
                  <a:pt x="749" y="568"/>
                </a:lnTo>
                <a:lnTo>
                  <a:pt x="752" y="564"/>
                </a:lnTo>
                <a:lnTo>
                  <a:pt x="755" y="559"/>
                </a:lnTo>
                <a:lnTo>
                  <a:pt x="757" y="555"/>
                </a:lnTo>
                <a:lnTo>
                  <a:pt x="759" y="554"/>
                </a:lnTo>
                <a:lnTo>
                  <a:pt x="756" y="552"/>
                </a:lnTo>
                <a:lnTo>
                  <a:pt x="756" y="552"/>
                </a:lnTo>
                <a:lnTo>
                  <a:pt x="777" y="523"/>
                </a:lnTo>
                <a:lnTo>
                  <a:pt x="788" y="509"/>
                </a:lnTo>
                <a:lnTo>
                  <a:pt x="797" y="492"/>
                </a:lnTo>
                <a:lnTo>
                  <a:pt x="797" y="492"/>
                </a:lnTo>
                <a:lnTo>
                  <a:pt x="800" y="489"/>
                </a:lnTo>
                <a:lnTo>
                  <a:pt x="801" y="489"/>
                </a:lnTo>
                <a:lnTo>
                  <a:pt x="808" y="489"/>
                </a:lnTo>
                <a:lnTo>
                  <a:pt x="825" y="491"/>
                </a:lnTo>
                <a:lnTo>
                  <a:pt x="825" y="491"/>
                </a:lnTo>
                <a:lnTo>
                  <a:pt x="791" y="520"/>
                </a:lnTo>
                <a:lnTo>
                  <a:pt x="776" y="536"/>
                </a:lnTo>
                <a:lnTo>
                  <a:pt x="760" y="551"/>
                </a:lnTo>
                <a:lnTo>
                  <a:pt x="762" y="555"/>
                </a:lnTo>
                <a:lnTo>
                  <a:pt x="762" y="555"/>
                </a:lnTo>
                <a:lnTo>
                  <a:pt x="759" y="558"/>
                </a:lnTo>
                <a:lnTo>
                  <a:pt x="756" y="564"/>
                </a:lnTo>
                <a:lnTo>
                  <a:pt x="752" y="572"/>
                </a:lnTo>
                <a:lnTo>
                  <a:pt x="752" y="572"/>
                </a:lnTo>
                <a:lnTo>
                  <a:pt x="769" y="554"/>
                </a:lnTo>
                <a:lnTo>
                  <a:pt x="787" y="536"/>
                </a:lnTo>
                <a:lnTo>
                  <a:pt x="807" y="517"/>
                </a:lnTo>
                <a:lnTo>
                  <a:pt x="828" y="499"/>
                </a:lnTo>
                <a:lnTo>
                  <a:pt x="828" y="499"/>
                </a:lnTo>
                <a:lnTo>
                  <a:pt x="826" y="506"/>
                </a:lnTo>
                <a:lnTo>
                  <a:pt x="823" y="512"/>
                </a:lnTo>
                <a:lnTo>
                  <a:pt x="821" y="519"/>
                </a:lnTo>
                <a:lnTo>
                  <a:pt x="815" y="524"/>
                </a:lnTo>
                <a:lnTo>
                  <a:pt x="815" y="524"/>
                </a:lnTo>
                <a:lnTo>
                  <a:pt x="814" y="521"/>
                </a:lnTo>
                <a:lnTo>
                  <a:pt x="814" y="523"/>
                </a:lnTo>
                <a:lnTo>
                  <a:pt x="811" y="527"/>
                </a:lnTo>
                <a:lnTo>
                  <a:pt x="812" y="530"/>
                </a:lnTo>
                <a:lnTo>
                  <a:pt x="812" y="530"/>
                </a:lnTo>
                <a:lnTo>
                  <a:pt x="802" y="543"/>
                </a:lnTo>
                <a:lnTo>
                  <a:pt x="793" y="555"/>
                </a:lnTo>
                <a:lnTo>
                  <a:pt x="781" y="569"/>
                </a:lnTo>
                <a:lnTo>
                  <a:pt x="773" y="582"/>
                </a:lnTo>
                <a:lnTo>
                  <a:pt x="773" y="582"/>
                </a:lnTo>
                <a:lnTo>
                  <a:pt x="764" y="593"/>
                </a:lnTo>
                <a:lnTo>
                  <a:pt x="763" y="596"/>
                </a:lnTo>
                <a:lnTo>
                  <a:pt x="762" y="599"/>
                </a:lnTo>
                <a:lnTo>
                  <a:pt x="763" y="602"/>
                </a:lnTo>
                <a:lnTo>
                  <a:pt x="764" y="606"/>
                </a:lnTo>
                <a:lnTo>
                  <a:pt x="764" y="606"/>
                </a:lnTo>
                <a:lnTo>
                  <a:pt x="748" y="603"/>
                </a:lnTo>
                <a:lnTo>
                  <a:pt x="729" y="602"/>
                </a:lnTo>
                <a:lnTo>
                  <a:pt x="729" y="602"/>
                </a:lnTo>
                <a:close/>
                <a:moveTo>
                  <a:pt x="769" y="604"/>
                </a:moveTo>
                <a:lnTo>
                  <a:pt x="769" y="604"/>
                </a:lnTo>
                <a:lnTo>
                  <a:pt x="791" y="576"/>
                </a:lnTo>
                <a:lnTo>
                  <a:pt x="816" y="550"/>
                </a:lnTo>
                <a:lnTo>
                  <a:pt x="843" y="524"/>
                </a:lnTo>
                <a:lnTo>
                  <a:pt x="871" y="502"/>
                </a:lnTo>
                <a:lnTo>
                  <a:pt x="871" y="502"/>
                </a:lnTo>
                <a:lnTo>
                  <a:pt x="871" y="507"/>
                </a:lnTo>
                <a:lnTo>
                  <a:pt x="871" y="513"/>
                </a:lnTo>
                <a:lnTo>
                  <a:pt x="868" y="519"/>
                </a:lnTo>
                <a:lnTo>
                  <a:pt x="864" y="521"/>
                </a:lnTo>
                <a:lnTo>
                  <a:pt x="863" y="523"/>
                </a:lnTo>
                <a:lnTo>
                  <a:pt x="860" y="526"/>
                </a:lnTo>
                <a:lnTo>
                  <a:pt x="860" y="526"/>
                </a:lnTo>
                <a:lnTo>
                  <a:pt x="846" y="547"/>
                </a:lnTo>
                <a:lnTo>
                  <a:pt x="832" y="566"/>
                </a:lnTo>
                <a:lnTo>
                  <a:pt x="816" y="586"/>
                </a:lnTo>
                <a:lnTo>
                  <a:pt x="804" y="606"/>
                </a:lnTo>
                <a:lnTo>
                  <a:pt x="804" y="606"/>
                </a:lnTo>
                <a:lnTo>
                  <a:pt x="801" y="606"/>
                </a:lnTo>
                <a:lnTo>
                  <a:pt x="798" y="607"/>
                </a:lnTo>
                <a:lnTo>
                  <a:pt x="787" y="606"/>
                </a:lnTo>
                <a:lnTo>
                  <a:pt x="769" y="604"/>
                </a:lnTo>
                <a:lnTo>
                  <a:pt x="769" y="604"/>
                </a:lnTo>
                <a:close/>
                <a:moveTo>
                  <a:pt x="850" y="557"/>
                </a:moveTo>
                <a:lnTo>
                  <a:pt x="850" y="557"/>
                </a:lnTo>
                <a:lnTo>
                  <a:pt x="849" y="561"/>
                </a:lnTo>
                <a:lnTo>
                  <a:pt x="847" y="565"/>
                </a:lnTo>
                <a:lnTo>
                  <a:pt x="845" y="568"/>
                </a:lnTo>
                <a:lnTo>
                  <a:pt x="840" y="569"/>
                </a:lnTo>
                <a:lnTo>
                  <a:pt x="840" y="569"/>
                </a:lnTo>
                <a:lnTo>
                  <a:pt x="842" y="566"/>
                </a:lnTo>
                <a:lnTo>
                  <a:pt x="845" y="564"/>
                </a:lnTo>
                <a:lnTo>
                  <a:pt x="850" y="557"/>
                </a:lnTo>
                <a:lnTo>
                  <a:pt x="850" y="557"/>
                </a:lnTo>
                <a:close/>
                <a:moveTo>
                  <a:pt x="819" y="606"/>
                </a:moveTo>
                <a:lnTo>
                  <a:pt x="819" y="606"/>
                </a:lnTo>
                <a:lnTo>
                  <a:pt x="825" y="597"/>
                </a:lnTo>
                <a:lnTo>
                  <a:pt x="828" y="589"/>
                </a:lnTo>
                <a:lnTo>
                  <a:pt x="832" y="581"/>
                </a:lnTo>
                <a:lnTo>
                  <a:pt x="835" y="576"/>
                </a:lnTo>
                <a:lnTo>
                  <a:pt x="839" y="573"/>
                </a:lnTo>
                <a:lnTo>
                  <a:pt x="837" y="582"/>
                </a:lnTo>
                <a:lnTo>
                  <a:pt x="837" y="582"/>
                </a:lnTo>
                <a:lnTo>
                  <a:pt x="874" y="540"/>
                </a:lnTo>
                <a:lnTo>
                  <a:pt x="892" y="520"/>
                </a:lnTo>
                <a:lnTo>
                  <a:pt x="913" y="500"/>
                </a:lnTo>
                <a:lnTo>
                  <a:pt x="913" y="500"/>
                </a:lnTo>
                <a:lnTo>
                  <a:pt x="912" y="506"/>
                </a:lnTo>
                <a:lnTo>
                  <a:pt x="911" y="510"/>
                </a:lnTo>
                <a:lnTo>
                  <a:pt x="906" y="517"/>
                </a:lnTo>
                <a:lnTo>
                  <a:pt x="899" y="523"/>
                </a:lnTo>
                <a:lnTo>
                  <a:pt x="892" y="533"/>
                </a:lnTo>
                <a:lnTo>
                  <a:pt x="894" y="537"/>
                </a:lnTo>
                <a:lnTo>
                  <a:pt x="894" y="537"/>
                </a:lnTo>
                <a:lnTo>
                  <a:pt x="868" y="571"/>
                </a:lnTo>
                <a:lnTo>
                  <a:pt x="857" y="589"/>
                </a:lnTo>
                <a:lnTo>
                  <a:pt x="846" y="606"/>
                </a:lnTo>
                <a:lnTo>
                  <a:pt x="819" y="606"/>
                </a:lnTo>
                <a:close/>
                <a:moveTo>
                  <a:pt x="894" y="604"/>
                </a:moveTo>
                <a:lnTo>
                  <a:pt x="894" y="604"/>
                </a:lnTo>
                <a:lnTo>
                  <a:pt x="916" y="572"/>
                </a:lnTo>
                <a:lnTo>
                  <a:pt x="926" y="555"/>
                </a:lnTo>
                <a:lnTo>
                  <a:pt x="936" y="537"/>
                </a:lnTo>
                <a:lnTo>
                  <a:pt x="936" y="537"/>
                </a:lnTo>
                <a:lnTo>
                  <a:pt x="922" y="552"/>
                </a:lnTo>
                <a:lnTo>
                  <a:pt x="906" y="569"/>
                </a:lnTo>
                <a:lnTo>
                  <a:pt x="892" y="588"/>
                </a:lnTo>
                <a:lnTo>
                  <a:pt x="881" y="607"/>
                </a:lnTo>
                <a:lnTo>
                  <a:pt x="860" y="607"/>
                </a:lnTo>
                <a:lnTo>
                  <a:pt x="891" y="555"/>
                </a:lnTo>
                <a:lnTo>
                  <a:pt x="891" y="555"/>
                </a:lnTo>
                <a:lnTo>
                  <a:pt x="892" y="558"/>
                </a:lnTo>
                <a:lnTo>
                  <a:pt x="891" y="561"/>
                </a:lnTo>
                <a:lnTo>
                  <a:pt x="889" y="564"/>
                </a:lnTo>
                <a:lnTo>
                  <a:pt x="889" y="568"/>
                </a:lnTo>
                <a:lnTo>
                  <a:pt x="889" y="568"/>
                </a:lnTo>
                <a:lnTo>
                  <a:pt x="904" y="551"/>
                </a:lnTo>
                <a:lnTo>
                  <a:pt x="919" y="534"/>
                </a:lnTo>
                <a:lnTo>
                  <a:pt x="951" y="502"/>
                </a:lnTo>
                <a:lnTo>
                  <a:pt x="951" y="502"/>
                </a:lnTo>
                <a:lnTo>
                  <a:pt x="948" y="507"/>
                </a:lnTo>
                <a:lnTo>
                  <a:pt x="944" y="513"/>
                </a:lnTo>
                <a:lnTo>
                  <a:pt x="939" y="520"/>
                </a:lnTo>
                <a:lnTo>
                  <a:pt x="937" y="523"/>
                </a:lnTo>
                <a:lnTo>
                  <a:pt x="936" y="527"/>
                </a:lnTo>
                <a:lnTo>
                  <a:pt x="936" y="527"/>
                </a:lnTo>
                <a:lnTo>
                  <a:pt x="939" y="526"/>
                </a:lnTo>
                <a:lnTo>
                  <a:pt x="946" y="523"/>
                </a:lnTo>
                <a:lnTo>
                  <a:pt x="948" y="521"/>
                </a:lnTo>
                <a:lnTo>
                  <a:pt x="953" y="520"/>
                </a:lnTo>
                <a:lnTo>
                  <a:pt x="954" y="516"/>
                </a:lnTo>
                <a:lnTo>
                  <a:pt x="956" y="512"/>
                </a:lnTo>
                <a:lnTo>
                  <a:pt x="956" y="512"/>
                </a:lnTo>
                <a:lnTo>
                  <a:pt x="956" y="509"/>
                </a:lnTo>
                <a:lnTo>
                  <a:pt x="957" y="506"/>
                </a:lnTo>
                <a:lnTo>
                  <a:pt x="957" y="506"/>
                </a:lnTo>
                <a:lnTo>
                  <a:pt x="954" y="505"/>
                </a:lnTo>
                <a:lnTo>
                  <a:pt x="953" y="502"/>
                </a:lnTo>
                <a:lnTo>
                  <a:pt x="954" y="499"/>
                </a:lnTo>
                <a:lnTo>
                  <a:pt x="957" y="498"/>
                </a:lnTo>
                <a:lnTo>
                  <a:pt x="957" y="498"/>
                </a:lnTo>
                <a:lnTo>
                  <a:pt x="960" y="498"/>
                </a:lnTo>
                <a:lnTo>
                  <a:pt x="958" y="499"/>
                </a:lnTo>
                <a:lnTo>
                  <a:pt x="957" y="502"/>
                </a:lnTo>
                <a:lnTo>
                  <a:pt x="957" y="505"/>
                </a:lnTo>
                <a:lnTo>
                  <a:pt x="957" y="506"/>
                </a:lnTo>
                <a:lnTo>
                  <a:pt x="957" y="506"/>
                </a:lnTo>
                <a:lnTo>
                  <a:pt x="961" y="500"/>
                </a:lnTo>
                <a:lnTo>
                  <a:pt x="967" y="493"/>
                </a:lnTo>
                <a:lnTo>
                  <a:pt x="970" y="492"/>
                </a:lnTo>
                <a:lnTo>
                  <a:pt x="974" y="489"/>
                </a:lnTo>
                <a:lnTo>
                  <a:pt x="978" y="489"/>
                </a:lnTo>
                <a:lnTo>
                  <a:pt x="984" y="491"/>
                </a:lnTo>
                <a:lnTo>
                  <a:pt x="984" y="491"/>
                </a:lnTo>
                <a:lnTo>
                  <a:pt x="946" y="550"/>
                </a:lnTo>
                <a:lnTo>
                  <a:pt x="908" y="610"/>
                </a:lnTo>
                <a:lnTo>
                  <a:pt x="908" y="610"/>
                </a:lnTo>
                <a:lnTo>
                  <a:pt x="902" y="604"/>
                </a:lnTo>
                <a:lnTo>
                  <a:pt x="898" y="603"/>
                </a:lnTo>
                <a:lnTo>
                  <a:pt x="894" y="604"/>
                </a:lnTo>
                <a:lnTo>
                  <a:pt x="894" y="604"/>
                </a:lnTo>
                <a:close/>
                <a:moveTo>
                  <a:pt x="920" y="607"/>
                </a:moveTo>
                <a:lnTo>
                  <a:pt x="920" y="607"/>
                </a:lnTo>
                <a:lnTo>
                  <a:pt x="930" y="590"/>
                </a:lnTo>
                <a:lnTo>
                  <a:pt x="940" y="578"/>
                </a:lnTo>
                <a:lnTo>
                  <a:pt x="951" y="565"/>
                </a:lnTo>
                <a:lnTo>
                  <a:pt x="964" y="552"/>
                </a:lnTo>
                <a:lnTo>
                  <a:pt x="964" y="552"/>
                </a:lnTo>
                <a:lnTo>
                  <a:pt x="992" y="526"/>
                </a:lnTo>
                <a:lnTo>
                  <a:pt x="1006" y="513"/>
                </a:lnTo>
                <a:lnTo>
                  <a:pt x="1022" y="502"/>
                </a:lnTo>
                <a:lnTo>
                  <a:pt x="1022" y="502"/>
                </a:lnTo>
                <a:lnTo>
                  <a:pt x="1013" y="516"/>
                </a:lnTo>
                <a:lnTo>
                  <a:pt x="1005" y="530"/>
                </a:lnTo>
                <a:lnTo>
                  <a:pt x="986" y="557"/>
                </a:lnTo>
                <a:lnTo>
                  <a:pt x="968" y="582"/>
                </a:lnTo>
                <a:lnTo>
                  <a:pt x="950" y="607"/>
                </a:lnTo>
                <a:lnTo>
                  <a:pt x="950" y="607"/>
                </a:lnTo>
                <a:lnTo>
                  <a:pt x="948" y="610"/>
                </a:lnTo>
                <a:lnTo>
                  <a:pt x="944" y="611"/>
                </a:lnTo>
                <a:lnTo>
                  <a:pt x="936" y="611"/>
                </a:lnTo>
                <a:lnTo>
                  <a:pt x="927" y="610"/>
                </a:lnTo>
                <a:lnTo>
                  <a:pt x="920" y="607"/>
                </a:lnTo>
                <a:lnTo>
                  <a:pt x="920" y="607"/>
                </a:lnTo>
                <a:close/>
                <a:moveTo>
                  <a:pt x="961" y="609"/>
                </a:moveTo>
                <a:lnTo>
                  <a:pt x="961" y="609"/>
                </a:lnTo>
                <a:lnTo>
                  <a:pt x="984" y="581"/>
                </a:lnTo>
                <a:lnTo>
                  <a:pt x="1008" y="554"/>
                </a:lnTo>
                <a:lnTo>
                  <a:pt x="1033" y="530"/>
                </a:lnTo>
                <a:lnTo>
                  <a:pt x="1060" y="506"/>
                </a:lnTo>
                <a:lnTo>
                  <a:pt x="1060" y="506"/>
                </a:lnTo>
                <a:lnTo>
                  <a:pt x="1060" y="513"/>
                </a:lnTo>
                <a:lnTo>
                  <a:pt x="1058" y="519"/>
                </a:lnTo>
                <a:lnTo>
                  <a:pt x="1058" y="519"/>
                </a:lnTo>
                <a:lnTo>
                  <a:pt x="1045" y="537"/>
                </a:lnTo>
                <a:lnTo>
                  <a:pt x="1031" y="555"/>
                </a:lnTo>
                <a:lnTo>
                  <a:pt x="1016" y="575"/>
                </a:lnTo>
                <a:lnTo>
                  <a:pt x="1009" y="583"/>
                </a:lnTo>
                <a:lnTo>
                  <a:pt x="999" y="592"/>
                </a:lnTo>
                <a:lnTo>
                  <a:pt x="999" y="592"/>
                </a:lnTo>
                <a:lnTo>
                  <a:pt x="995" y="597"/>
                </a:lnTo>
                <a:lnTo>
                  <a:pt x="985" y="606"/>
                </a:lnTo>
                <a:lnTo>
                  <a:pt x="981" y="610"/>
                </a:lnTo>
                <a:lnTo>
                  <a:pt x="974" y="611"/>
                </a:lnTo>
                <a:lnTo>
                  <a:pt x="968" y="611"/>
                </a:lnTo>
                <a:lnTo>
                  <a:pt x="961" y="609"/>
                </a:lnTo>
                <a:lnTo>
                  <a:pt x="961" y="609"/>
                </a:lnTo>
                <a:close/>
                <a:moveTo>
                  <a:pt x="1000" y="611"/>
                </a:moveTo>
                <a:lnTo>
                  <a:pt x="1000" y="611"/>
                </a:lnTo>
                <a:lnTo>
                  <a:pt x="1010" y="597"/>
                </a:lnTo>
                <a:lnTo>
                  <a:pt x="1013" y="593"/>
                </a:lnTo>
                <a:lnTo>
                  <a:pt x="1020" y="590"/>
                </a:lnTo>
                <a:lnTo>
                  <a:pt x="1020" y="590"/>
                </a:lnTo>
                <a:lnTo>
                  <a:pt x="1016" y="590"/>
                </a:lnTo>
                <a:lnTo>
                  <a:pt x="1015" y="590"/>
                </a:lnTo>
                <a:lnTo>
                  <a:pt x="1015" y="589"/>
                </a:lnTo>
                <a:lnTo>
                  <a:pt x="1015" y="588"/>
                </a:lnTo>
                <a:lnTo>
                  <a:pt x="1017" y="585"/>
                </a:lnTo>
                <a:lnTo>
                  <a:pt x="1020" y="583"/>
                </a:lnTo>
                <a:lnTo>
                  <a:pt x="1031" y="571"/>
                </a:lnTo>
                <a:lnTo>
                  <a:pt x="1022" y="586"/>
                </a:lnTo>
                <a:lnTo>
                  <a:pt x="1022" y="586"/>
                </a:lnTo>
                <a:lnTo>
                  <a:pt x="1071" y="540"/>
                </a:lnTo>
                <a:lnTo>
                  <a:pt x="1096" y="519"/>
                </a:lnTo>
                <a:lnTo>
                  <a:pt x="1121" y="498"/>
                </a:lnTo>
                <a:lnTo>
                  <a:pt x="1121" y="498"/>
                </a:lnTo>
                <a:lnTo>
                  <a:pt x="1126" y="493"/>
                </a:lnTo>
                <a:lnTo>
                  <a:pt x="1127" y="495"/>
                </a:lnTo>
                <a:lnTo>
                  <a:pt x="1126" y="496"/>
                </a:lnTo>
                <a:lnTo>
                  <a:pt x="1124" y="500"/>
                </a:lnTo>
                <a:lnTo>
                  <a:pt x="1123" y="505"/>
                </a:lnTo>
                <a:lnTo>
                  <a:pt x="1123" y="505"/>
                </a:lnTo>
                <a:lnTo>
                  <a:pt x="1120" y="506"/>
                </a:lnTo>
                <a:lnTo>
                  <a:pt x="1117" y="507"/>
                </a:lnTo>
                <a:lnTo>
                  <a:pt x="1114" y="509"/>
                </a:lnTo>
                <a:lnTo>
                  <a:pt x="1113" y="510"/>
                </a:lnTo>
                <a:lnTo>
                  <a:pt x="1113" y="510"/>
                </a:lnTo>
                <a:lnTo>
                  <a:pt x="1103" y="524"/>
                </a:lnTo>
                <a:lnTo>
                  <a:pt x="1093" y="537"/>
                </a:lnTo>
                <a:lnTo>
                  <a:pt x="1074" y="561"/>
                </a:lnTo>
                <a:lnTo>
                  <a:pt x="1052" y="585"/>
                </a:lnTo>
                <a:lnTo>
                  <a:pt x="1043" y="597"/>
                </a:lnTo>
                <a:lnTo>
                  <a:pt x="1034" y="611"/>
                </a:lnTo>
                <a:lnTo>
                  <a:pt x="1034" y="611"/>
                </a:lnTo>
                <a:lnTo>
                  <a:pt x="1031" y="613"/>
                </a:lnTo>
                <a:lnTo>
                  <a:pt x="1027" y="614"/>
                </a:lnTo>
                <a:lnTo>
                  <a:pt x="1017" y="616"/>
                </a:lnTo>
                <a:lnTo>
                  <a:pt x="1008" y="614"/>
                </a:lnTo>
                <a:lnTo>
                  <a:pt x="1000" y="611"/>
                </a:lnTo>
                <a:lnTo>
                  <a:pt x="1000" y="611"/>
                </a:lnTo>
                <a:close/>
                <a:moveTo>
                  <a:pt x="1078" y="602"/>
                </a:moveTo>
                <a:lnTo>
                  <a:pt x="1076" y="606"/>
                </a:lnTo>
                <a:lnTo>
                  <a:pt x="1075" y="607"/>
                </a:lnTo>
                <a:lnTo>
                  <a:pt x="1072" y="609"/>
                </a:lnTo>
                <a:lnTo>
                  <a:pt x="1072" y="609"/>
                </a:lnTo>
                <a:lnTo>
                  <a:pt x="1071" y="610"/>
                </a:lnTo>
                <a:lnTo>
                  <a:pt x="1071" y="610"/>
                </a:lnTo>
                <a:lnTo>
                  <a:pt x="1068" y="613"/>
                </a:lnTo>
                <a:lnTo>
                  <a:pt x="1065" y="616"/>
                </a:lnTo>
                <a:lnTo>
                  <a:pt x="1058" y="616"/>
                </a:lnTo>
                <a:lnTo>
                  <a:pt x="1051" y="616"/>
                </a:lnTo>
                <a:lnTo>
                  <a:pt x="1044" y="616"/>
                </a:lnTo>
                <a:lnTo>
                  <a:pt x="1044" y="616"/>
                </a:lnTo>
                <a:lnTo>
                  <a:pt x="1092" y="571"/>
                </a:lnTo>
                <a:lnTo>
                  <a:pt x="1116" y="548"/>
                </a:lnTo>
                <a:lnTo>
                  <a:pt x="1140" y="527"/>
                </a:lnTo>
                <a:lnTo>
                  <a:pt x="1099" y="581"/>
                </a:lnTo>
                <a:lnTo>
                  <a:pt x="1097" y="581"/>
                </a:lnTo>
                <a:lnTo>
                  <a:pt x="1096" y="583"/>
                </a:lnTo>
                <a:lnTo>
                  <a:pt x="1096" y="585"/>
                </a:lnTo>
                <a:lnTo>
                  <a:pt x="1096" y="585"/>
                </a:lnTo>
                <a:lnTo>
                  <a:pt x="1092" y="589"/>
                </a:lnTo>
                <a:lnTo>
                  <a:pt x="1089" y="593"/>
                </a:lnTo>
                <a:lnTo>
                  <a:pt x="1085" y="599"/>
                </a:lnTo>
                <a:lnTo>
                  <a:pt x="1081" y="602"/>
                </a:lnTo>
                <a:lnTo>
                  <a:pt x="1078" y="602"/>
                </a:lnTo>
                <a:close/>
                <a:moveTo>
                  <a:pt x="1171" y="610"/>
                </a:moveTo>
                <a:lnTo>
                  <a:pt x="1171" y="610"/>
                </a:lnTo>
                <a:lnTo>
                  <a:pt x="1180" y="600"/>
                </a:lnTo>
                <a:lnTo>
                  <a:pt x="1190" y="590"/>
                </a:lnTo>
                <a:lnTo>
                  <a:pt x="1200" y="579"/>
                </a:lnTo>
                <a:lnTo>
                  <a:pt x="1210" y="572"/>
                </a:lnTo>
                <a:lnTo>
                  <a:pt x="1210" y="572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03" y="585"/>
                </a:lnTo>
                <a:lnTo>
                  <a:pt x="1193" y="596"/>
                </a:lnTo>
                <a:lnTo>
                  <a:pt x="1183" y="604"/>
                </a:lnTo>
                <a:lnTo>
                  <a:pt x="1178" y="607"/>
                </a:lnTo>
                <a:lnTo>
                  <a:pt x="1171" y="610"/>
                </a:lnTo>
                <a:lnTo>
                  <a:pt x="1171" y="610"/>
                </a:lnTo>
                <a:close/>
                <a:moveTo>
                  <a:pt x="1214" y="568"/>
                </a:moveTo>
                <a:lnTo>
                  <a:pt x="1214" y="568"/>
                </a:lnTo>
                <a:lnTo>
                  <a:pt x="1218" y="561"/>
                </a:lnTo>
                <a:lnTo>
                  <a:pt x="1223" y="554"/>
                </a:lnTo>
                <a:lnTo>
                  <a:pt x="1232" y="541"/>
                </a:lnTo>
                <a:lnTo>
                  <a:pt x="1253" y="520"/>
                </a:lnTo>
                <a:lnTo>
                  <a:pt x="1253" y="520"/>
                </a:lnTo>
                <a:lnTo>
                  <a:pt x="1258" y="513"/>
                </a:lnTo>
                <a:lnTo>
                  <a:pt x="1260" y="506"/>
                </a:lnTo>
                <a:lnTo>
                  <a:pt x="1256" y="507"/>
                </a:lnTo>
                <a:lnTo>
                  <a:pt x="1256" y="507"/>
                </a:lnTo>
                <a:lnTo>
                  <a:pt x="1255" y="512"/>
                </a:lnTo>
                <a:lnTo>
                  <a:pt x="1253" y="513"/>
                </a:lnTo>
                <a:lnTo>
                  <a:pt x="1251" y="514"/>
                </a:lnTo>
                <a:lnTo>
                  <a:pt x="1249" y="513"/>
                </a:lnTo>
                <a:lnTo>
                  <a:pt x="1246" y="513"/>
                </a:lnTo>
                <a:lnTo>
                  <a:pt x="1244" y="514"/>
                </a:lnTo>
                <a:lnTo>
                  <a:pt x="1242" y="516"/>
                </a:lnTo>
                <a:lnTo>
                  <a:pt x="1241" y="520"/>
                </a:lnTo>
                <a:lnTo>
                  <a:pt x="1246" y="517"/>
                </a:lnTo>
                <a:lnTo>
                  <a:pt x="1246" y="517"/>
                </a:lnTo>
                <a:lnTo>
                  <a:pt x="1246" y="521"/>
                </a:lnTo>
                <a:lnTo>
                  <a:pt x="1244" y="524"/>
                </a:lnTo>
                <a:lnTo>
                  <a:pt x="1241" y="527"/>
                </a:lnTo>
                <a:lnTo>
                  <a:pt x="1237" y="530"/>
                </a:lnTo>
                <a:lnTo>
                  <a:pt x="1237" y="530"/>
                </a:lnTo>
                <a:lnTo>
                  <a:pt x="1227" y="543"/>
                </a:lnTo>
                <a:lnTo>
                  <a:pt x="1214" y="555"/>
                </a:lnTo>
                <a:lnTo>
                  <a:pt x="1200" y="569"/>
                </a:lnTo>
                <a:lnTo>
                  <a:pt x="1187" y="583"/>
                </a:lnTo>
                <a:lnTo>
                  <a:pt x="1186" y="583"/>
                </a:lnTo>
                <a:lnTo>
                  <a:pt x="1186" y="585"/>
                </a:lnTo>
                <a:lnTo>
                  <a:pt x="1182" y="589"/>
                </a:lnTo>
                <a:lnTo>
                  <a:pt x="1180" y="589"/>
                </a:lnTo>
                <a:lnTo>
                  <a:pt x="1178" y="590"/>
                </a:lnTo>
                <a:lnTo>
                  <a:pt x="1173" y="595"/>
                </a:lnTo>
                <a:lnTo>
                  <a:pt x="1173" y="596"/>
                </a:lnTo>
                <a:lnTo>
                  <a:pt x="1173" y="596"/>
                </a:lnTo>
                <a:lnTo>
                  <a:pt x="1171" y="602"/>
                </a:lnTo>
                <a:lnTo>
                  <a:pt x="1166" y="607"/>
                </a:lnTo>
                <a:lnTo>
                  <a:pt x="1161" y="611"/>
                </a:lnTo>
                <a:lnTo>
                  <a:pt x="1158" y="614"/>
                </a:lnTo>
                <a:lnTo>
                  <a:pt x="1154" y="614"/>
                </a:lnTo>
                <a:lnTo>
                  <a:pt x="1154" y="614"/>
                </a:lnTo>
                <a:lnTo>
                  <a:pt x="1137" y="616"/>
                </a:lnTo>
                <a:lnTo>
                  <a:pt x="1119" y="616"/>
                </a:lnTo>
                <a:lnTo>
                  <a:pt x="1082" y="616"/>
                </a:lnTo>
                <a:lnTo>
                  <a:pt x="1082" y="616"/>
                </a:lnTo>
                <a:lnTo>
                  <a:pt x="1113" y="585"/>
                </a:lnTo>
                <a:lnTo>
                  <a:pt x="1145" y="557"/>
                </a:lnTo>
                <a:lnTo>
                  <a:pt x="1211" y="499"/>
                </a:lnTo>
                <a:lnTo>
                  <a:pt x="1211" y="499"/>
                </a:lnTo>
                <a:lnTo>
                  <a:pt x="1214" y="496"/>
                </a:lnTo>
                <a:lnTo>
                  <a:pt x="1218" y="493"/>
                </a:lnTo>
                <a:lnTo>
                  <a:pt x="1224" y="493"/>
                </a:lnTo>
                <a:lnTo>
                  <a:pt x="1225" y="493"/>
                </a:lnTo>
                <a:lnTo>
                  <a:pt x="1227" y="496"/>
                </a:lnTo>
                <a:lnTo>
                  <a:pt x="1227" y="496"/>
                </a:lnTo>
                <a:lnTo>
                  <a:pt x="1217" y="509"/>
                </a:lnTo>
                <a:lnTo>
                  <a:pt x="1207" y="521"/>
                </a:lnTo>
                <a:lnTo>
                  <a:pt x="1186" y="545"/>
                </a:lnTo>
                <a:lnTo>
                  <a:pt x="1141" y="593"/>
                </a:lnTo>
                <a:lnTo>
                  <a:pt x="1141" y="593"/>
                </a:lnTo>
                <a:lnTo>
                  <a:pt x="1138" y="596"/>
                </a:lnTo>
                <a:lnTo>
                  <a:pt x="1135" y="599"/>
                </a:lnTo>
                <a:lnTo>
                  <a:pt x="1134" y="603"/>
                </a:lnTo>
                <a:lnTo>
                  <a:pt x="1137" y="610"/>
                </a:lnTo>
                <a:lnTo>
                  <a:pt x="1137" y="610"/>
                </a:lnTo>
                <a:lnTo>
                  <a:pt x="1196" y="547"/>
                </a:lnTo>
                <a:lnTo>
                  <a:pt x="1227" y="517"/>
                </a:lnTo>
                <a:lnTo>
                  <a:pt x="1259" y="489"/>
                </a:lnTo>
                <a:lnTo>
                  <a:pt x="1259" y="489"/>
                </a:lnTo>
                <a:lnTo>
                  <a:pt x="1260" y="492"/>
                </a:lnTo>
                <a:lnTo>
                  <a:pt x="1262" y="493"/>
                </a:lnTo>
                <a:lnTo>
                  <a:pt x="1259" y="498"/>
                </a:lnTo>
                <a:lnTo>
                  <a:pt x="1258" y="502"/>
                </a:lnTo>
                <a:lnTo>
                  <a:pt x="1259" y="503"/>
                </a:lnTo>
                <a:lnTo>
                  <a:pt x="1260" y="506"/>
                </a:lnTo>
                <a:lnTo>
                  <a:pt x="1260" y="506"/>
                </a:lnTo>
                <a:lnTo>
                  <a:pt x="1263" y="503"/>
                </a:lnTo>
                <a:lnTo>
                  <a:pt x="1267" y="499"/>
                </a:lnTo>
                <a:lnTo>
                  <a:pt x="1269" y="495"/>
                </a:lnTo>
                <a:lnTo>
                  <a:pt x="1272" y="492"/>
                </a:lnTo>
                <a:lnTo>
                  <a:pt x="1272" y="492"/>
                </a:lnTo>
                <a:lnTo>
                  <a:pt x="1279" y="489"/>
                </a:lnTo>
                <a:lnTo>
                  <a:pt x="1280" y="489"/>
                </a:lnTo>
                <a:lnTo>
                  <a:pt x="1280" y="491"/>
                </a:lnTo>
                <a:lnTo>
                  <a:pt x="1279" y="495"/>
                </a:lnTo>
                <a:lnTo>
                  <a:pt x="1276" y="498"/>
                </a:lnTo>
                <a:lnTo>
                  <a:pt x="1276" y="498"/>
                </a:lnTo>
                <a:lnTo>
                  <a:pt x="1245" y="534"/>
                </a:lnTo>
                <a:lnTo>
                  <a:pt x="1231" y="552"/>
                </a:lnTo>
                <a:lnTo>
                  <a:pt x="1214" y="568"/>
                </a:lnTo>
                <a:lnTo>
                  <a:pt x="1214" y="568"/>
                </a:lnTo>
                <a:close/>
                <a:moveTo>
                  <a:pt x="1244" y="493"/>
                </a:moveTo>
                <a:lnTo>
                  <a:pt x="1232" y="502"/>
                </a:lnTo>
                <a:lnTo>
                  <a:pt x="1232" y="502"/>
                </a:lnTo>
                <a:lnTo>
                  <a:pt x="1232" y="498"/>
                </a:lnTo>
                <a:lnTo>
                  <a:pt x="1234" y="495"/>
                </a:lnTo>
                <a:lnTo>
                  <a:pt x="1234" y="495"/>
                </a:lnTo>
                <a:lnTo>
                  <a:pt x="1237" y="493"/>
                </a:lnTo>
                <a:lnTo>
                  <a:pt x="1239" y="492"/>
                </a:lnTo>
                <a:lnTo>
                  <a:pt x="1244" y="493"/>
                </a:lnTo>
                <a:lnTo>
                  <a:pt x="1244" y="493"/>
                </a:lnTo>
                <a:close/>
                <a:moveTo>
                  <a:pt x="1241" y="469"/>
                </a:moveTo>
                <a:lnTo>
                  <a:pt x="1283" y="472"/>
                </a:lnTo>
                <a:lnTo>
                  <a:pt x="1242" y="478"/>
                </a:lnTo>
                <a:lnTo>
                  <a:pt x="1242" y="478"/>
                </a:lnTo>
                <a:lnTo>
                  <a:pt x="1241" y="474"/>
                </a:lnTo>
                <a:lnTo>
                  <a:pt x="1241" y="472"/>
                </a:lnTo>
                <a:lnTo>
                  <a:pt x="1241" y="469"/>
                </a:lnTo>
                <a:lnTo>
                  <a:pt x="1241" y="469"/>
                </a:lnTo>
                <a:close/>
                <a:moveTo>
                  <a:pt x="1224" y="606"/>
                </a:moveTo>
                <a:lnTo>
                  <a:pt x="1224" y="606"/>
                </a:lnTo>
                <a:lnTo>
                  <a:pt x="1241" y="576"/>
                </a:lnTo>
                <a:lnTo>
                  <a:pt x="1260" y="548"/>
                </a:lnTo>
                <a:lnTo>
                  <a:pt x="1280" y="520"/>
                </a:lnTo>
                <a:lnTo>
                  <a:pt x="1301" y="493"/>
                </a:lnTo>
                <a:lnTo>
                  <a:pt x="1301" y="493"/>
                </a:lnTo>
                <a:lnTo>
                  <a:pt x="1301" y="492"/>
                </a:lnTo>
                <a:lnTo>
                  <a:pt x="1301" y="489"/>
                </a:lnTo>
                <a:lnTo>
                  <a:pt x="1301" y="489"/>
                </a:lnTo>
                <a:lnTo>
                  <a:pt x="1303" y="488"/>
                </a:lnTo>
                <a:lnTo>
                  <a:pt x="1305" y="488"/>
                </a:lnTo>
                <a:lnTo>
                  <a:pt x="1307" y="491"/>
                </a:lnTo>
                <a:lnTo>
                  <a:pt x="1307" y="493"/>
                </a:lnTo>
                <a:lnTo>
                  <a:pt x="1308" y="500"/>
                </a:lnTo>
                <a:lnTo>
                  <a:pt x="1307" y="505"/>
                </a:lnTo>
                <a:lnTo>
                  <a:pt x="1307" y="505"/>
                </a:lnTo>
                <a:lnTo>
                  <a:pt x="1286" y="529"/>
                </a:lnTo>
                <a:lnTo>
                  <a:pt x="1265" y="554"/>
                </a:lnTo>
                <a:lnTo>
                  <a:pt x="1244" y="579"/>
                </a:lnTo>
                <a:lnTo>
                  <a:pt x="1224" y="606"/>
                </a:lnTo>
                <a:lnTo>
                  <a:pt x="1224" y="606"/>
                </a:lnTo>
                <a:close/>
                <a:moveTo>
                  <a:pt x="1283" y="602"/>
                </a:moveTo>
                <a:lnTo>
                  <a:pt x="1239" y="651"/>
                </a:lnTo>
                <a:lnTo>
                  <a:pt x="1307" y="551"/>
                </a:lnTo>
                <a:lnTo>
                  <a:pt x="1307" y="551"/>
                </a:lnTo>
                <a:lnTo>
                  <a:pt x="1307" y="550"/>
                </a:lnTo>
                <a:lnTo>
                  <a:pt x="1305" y="548"/>
                </a:lnTo>
                <a:lnTo>
                  <a:pt x="1300" y="552"/>
                </a:lnTo>
                <a:lnTo>
                  <a:pt x="1290" y="559"/>
                </a:lnTo>
                <a:lnTo>
                  <a:pt x="1283" y="566"/>
                </a:lnTo>
                <a:lnTo>
                  <a:pt x="1283" y="566"/>
                </a:lnTo>
                <a:lnTo>
                  <a:pt x="1286" y="558"/>
                </a:lnTo>
                <a:lnTo>
                  <a:pt x="1290" y="551"/>
                </a:lnTo>
                <a:lnTo>
                  <a:pt x="1293" y="545"/>
                </a:lnTo>
                <a:lnTo>
                  <a:pt x="1296" y="540"/>
                </a:lnTo>
                <a:lnTo>
                  <a:pt x="1296" y="540"/>
                </a:lnTo>
                <a:lnTo>
                  <a:pt x="1298" y="537"/>
                </a:lnTo>
                <a:lnTo>
                  <a:pt x="1303" y="533"/>
                </a:lnTo>
                <a:lnTo>
                  <a:pt x="1304" y="527"/>
                </a:lnTo>
                <a:lnTo>
                  <a:pt x="1307" y="521"/>
                </a:lnTo>
                <a:lnTo>
                  <a:pt x="1307" y="521"/>
                </a:lnTo>
                <a:lnTo>
                  <a:pt x="1311" y="534"/>
                </a:lnTo>
                <a:lnTo>
                  <a:pt x="1312" y="547"/>
                </a:lnTo>
                <a:lnTo>
                  <a:pt x="1311" y="558"/>
                </a:lnTo>
                <a:lnTo>
                  <a:pt x="1308" y="569"/>
                </a:lnTo>
                <a:lnTo>
                  <a:pt x="1304" y="581"/>
                </a:lnTo>
                <a:lnTo>
                  <a:pt x="1297" y="589"/>
                </a:lnTo>
                <a:lnTo>
                  <a:pt x="1291" y="596"/>
                </a:lnTo>
                <a:lnTo>
                  <a:pt x="1283" y="602"/>
                </a:lnTo>
                <a:lnTo>
                  <a:pt x="1283" y="602"/>
                </a:lnTo>
                <a:close/>
                <a:moveTo>
                  <a:pt x="1308" y="606"/>
                </a:moveTo>
                <a:lnTo>
                  <a:pt x="1308" y="606"/>
                </a:lnTo>
                <a:lnTo>
                  <a:pt x="1304" y="611"/>
                </a:lnTo>
                <a:lnTo>
                  <a:pt x="1298" y="617"/>
                </a:lnTo>
                <a:lnTo>
                  <a:pt x="1286" y="630"/>
                </a:lnTo>
                <a:lnTo>
                  <a:pt x="1286" y="630"/>
                </a:lnTo>
                <a:lnTo>
                  <a:pt x="1287" y="625"/>
                </a:lnTo>
                <a:lnTo>
                  <a:pt x="1289" y="623"/>
                </a:lnTo>
                <a:lnTo>
                  <a:pt x="1293" y="617"/>
                </a:lnTo>
                <a:lnTo>
                  <a:pt x="1298" y="611"/>
                </a:lnTo>
                <a:lnTo>
                  <a:pt x="1303" y="607"/>
                </a:lnTo>
                <a:lnTo>
                  <a:pt x="1303" y="607"/>
                </a:lnTo>
                <a:lnTo>
                  <a:pt x="1304" y="604"/>
                </a:lnTo>
                <a:lnTo>
                  <a:pt x="1305" y="603"/>
                </a:lnTo>
                <a:lnTo>
                  <a:pt x="1307" y="604"/>
                </a:lnTo>
                <a:lnTo>
                  <a:pt x="1308" y="606"/>
                </a:lnTo>
                <a:lnTo>
                  <a:pt x="1308" y="606"/>
                </a:lnTo>
                <a:close/>
                <a:moveTo>
                  <a:pt x="1279" y="625"/>
                </a:moveTo>
                <a:lnTo>
                  <a:pt x="1208" y="720"/>
                </a:lnTo>
                <a:lnTo>
                  <a:pt x="1208" y="720"/>
                </a:lnTo>
                <a:lnTo>
                  <a:pt x="1206" y="714"/>
                </a:lnTo>
                <a:lnTo>
                  <a:pt x="1204" y="708"/>
                </a:lnTo>
                <a:lnTo>
                  <a:pt x="1206" y="703"/>
                </a:lnTo>
                <a:lnTo>
                  <a:pt x="1208" y="697"/>
                </a:lnTo>
                <a:lnTo>
                  <a:pt x="1277" y="621"/>
                </a:lnTo>
                <a:lnTo>
                  <a:pt x="1277" y="621"/>
                </a:lnTo>
                <a:lnTo>
                  <a:pt x="1279" y="625"/>
                </a:lnTo>
                <a:lnTo>
                  <a:pt x="1279" y="625"/>
                </a:lnTo>
                <a:close/>
                <a:moveTo>
                  <a:pt x="1262" y="573"/>
                </a:moveTo>
                <a:lnTo>
                  <a:pt x="1262" y="573"/>
                </a:lnTo>
                <a:lnTo>
                  <a:pt x="1270" y="562"/>
                </a:lnTo>
                <a:lnTo>
                  <a:pt x="1275" y="557"/>
                </a:lnTo>
                <a:lnTo>
                  <a:pt x="1280" y="551"/>
                </a:lnTo>
                <a:lnTo>
                  <a:pt x="1280" y="551"/>
                </a:lnTo>
                <a:lnTo>
                  <a:pt x="1279" y="554"/>
                </a:lnTo>
                <a:lnTo>
                  <a:pt x="1279" y="554"/>
                </a:lnTo>
                <a:lnTo>
                  <a:pt x="1276" y="561"/>
                </a:lnTo>
                <a:lnTo>
                  <a:pt x="1273" y="565"/>
                </a:lnTo>
                <a:lnTo>
                  <a:pt x="1269" y="569"/>
                </a:lnTo>
                <a:lnTo>
                  <a:pt x="1262" y="573"/>
                </a:lnTo>
                <a:lnTo>
                  <a:pt x="1262" y="573"/>
                </a:lnTo>
                <a:close/>
                <a:moveTo>
                  <a:pt x="1214" y="655"/>
                </a:moveTo>
                <a:lnTo>
                  <a:pt x="1260" y="599"/>
                </a:lnTo>
                <a:lnTo>
                  <a:pt x="1204" y="686"/>
                </a:lnTo>
                <a:lnTo>
                  <a:pt x="1204" y="686"/>
                </a:lnTo>
                <a:lnTo>
                  <a:pt x="1201" y="682"/>
                </a:lnTo>
                <a:lnTo>
                  <a:pt x="1201" y="677"/>
                </a:lnTo>
                <a:lnTo>
                  <a:pt x="1203" y="673"/>
                </a:lnTo>
                <a:lnTo>
                  <a:pt x="1204" y="669"/>
                </a:lnTo>
                <a:lnTo>
                  <a:pt x="1208" y="661"/>
                </a:lnTo>
                <a:lnTo>
                  <a:pt x="1214" y="655"/>
                </a:lnTo>
                <a:lnTo>
                  <a:pt x="1214" y="655"/>
                </a:lnTo>
                <a:close/>
                <a:moveTo>
                  <a:pt x="1187" y="690"/>
                </a:moveTo>
                <a:lnTo>
                  <a:pt x="1187" y="690"/>
                </a:lnTo>
                <a:lnTo>
                  <a:pt x="1189" y="687"/>
                </a:lnTo>
                <a:lnTo>
                  <a:pt x="1190" y="686"/>
                </a:lnTo>
                <a:lnTo>
                  <a:pt x="1192" y="692"/>
                </a:lnTo>
                <a:lnTo>
                  <a:pt x="1192" y="701"/>
                </a:lnTo>
                <a:lnTo>
                  <a:pt x="1192" y="706"/>
                </a:lnTo>
                <a:lnTo>
                  <a:pt x="1189" y="708"/>
                </a:lnTo>
                <a:lnTo>
                  <a:pt x="1189" y="708"/>
                </a:lnTo>
                <a:lnTo>
                  <a:pt x="1187" y="704"/>
                </a:lnTo>
                <a:lnTo>
                  <a:pt x="1187" y="699"/>
                </a:lnTo>
                <a:lnTo>
                  <a:pt x="1187" y="690"/>
                </a:lnTo>
                <a:lnTo>
                  <a:pt x="1187" y="690"/>
                </a:lnTo>
                <a:close/>
                <a:moveTo>
                  <a:pt x="1190" y="725"/>
                </a:moveTo>
                <a:lnTo>
                  <a:pt x="1190" y="725"/>
                </a:lnTo>
                <a:lnTo>
                  <a:pt x="1193" y="722"/>
                </a:lnTo>
                <a:lnTo>
                  <a:pt x="1194" y="721"/>
                </a:lnTo>
                <a:lnTo>
                  <a:pt x="1194" y="721"/>
                </a:lnTo>
                <a:lnTo>
                  <a:pt x="1197" y="732"/>
                </a:lnTo>
                <a:lnTo>
                  <a:pt x="1196" y="738"/>
                </a:lnTo>
                <a:lnTo>
                  <a:pt x="1194" y="741"/>
                </a:lnTo>
                <a:lnTo>
                  <a:pt x="1192" y="744"/>
                </a:lnTo>
                <a:lnTo>
                  <a:pt x="1192" y="744"/>
                </a:lnTo>
                <a:lnTo>
                  <a:pt x="1190" y="739"/>
                </a:lnTo>
                <a:lnTo>
                  <a:pt x="1189" y="734"/>
                </a:lnTo>
                <a:lnTo>
                  <a:pt x="1190" y="729"/>
                </a:lnTo>
                <a:lnTo>
                  <a:pt x="1190" y="725"/>
                </a:lnTo>
                <a:lnTo>
                  <a:pt x="1190" y="725"/>
                </a:lnTo>
                <a:close/>
                <a:moveTo>
                  <a:pt x="1208" y="812"/>
                </a:moveTo>
                <a:lnTo>
                  <a:pt x="1208" y="812"/>
                </a:lnTo>
                <a:lnTo>
                  <a:pt x="1207" y="815"/>
                </a:lnTo>
                <a:lnTo>
                  <a:pt x="1207" y="815"/>
                </a:lnTo>
                <a:lnTo>
                  <a:pt x="1206" y="815"/>
                </a:lnTo>
                <a:lnTo>
                  <a:pt x="1204" y="814"/>
                </a:lnTo>
                <a:lnTo>
                  <a:pt x="1201" y="810"/>
                </a:lnTo>
                <a:lnTo>
                  <a:pt x="1201" y="805"/>
                </a:lnTo>
                <a:lnTo>
                  <a:pt x="1201" y="805"/>
                </a:lnTo>
                <a:lnTo>
                  <a:pt x="1201" y="800"/>
                </a:lnTo>
                <a:lnTo>
                  <a:pt x="1200" y="794"/>
                </a:lnTo>
                <a:lnTo>
                  <a:pt x="1196" y="784"/>
                </a:lnTo>
                <a:lnTo>
                  <a:pt x="1192" y="774"/>
                </a:lnTo>
                <a:lnTo>
                  <a:pt x="1192" y="769"/>
                </a:lnTo>
                <a:lnTo>
                  <a:pt x="1192" y="762"/>
                </a:lnTo>
                <a:lnTo>
                  <a:pt x="1192" y="762"/>
                </a:lnTo>
                <a:lnTo>
                  <a:pt x="1192" y="758"/>
                </a:lnTo>
                <a:lnTo>
                  <a:pt x="1193" y="755"/>
                </a:lnTo>
                <a:lnTo>
                  <a:pt x="1196" y="755"/>
                </a:lnTo>
                <a:lnTo>
                  <a:pt x="1197" y="756"/>
                </a:lnTo>
                <a:lnTo>
                  <a:pt x="1199" y="762"/>
                </a:lnTo>
                <a:lnTo>
                  <a:pt x="1200" y="765"/>
                </a:lnTo>
                <a:lnTo>
                  <a:pt x="1200" y="765"/>
                </a:lnTo>
                <a:lnTo>
                  <a:pt x="1199" y="772"/>
                </a:lnTo>
                <a:lnTo>
                  <a:pt x="1199" y="779"/>
                </a:lnTo>
                <a:lnTo>
                  <a:pt x="1200" y="784"/>
                </a:lnTo>
                <a:lnTo>
                  <a:pt x="1203" y="790"/>
                </a:lnTo>
                <a:lnTo>
                  <a:pt x="1208" y="801"/>
                </a:lnTo>
                <a:lnTo>
                  <a:pt x="1210" y="807"/>
                </a:lnTo>
                <a:lnTo>
                  <a:pt x="1208" y="812"/>
                </a:lnTo>
                <a:lnTo>
                  <a:pt x="1208" y="812"/>
                </a:lnTo>
                <a:close/>
                <a:moveTo>
                  <a:pt x="1208" y="741"/>
                </a:moveTo>
                <a:lnTo>
                  <a:pt x="1208" y="741"/>
                </a:lnTo>
                <a:lnTo>
                  <a:pt x="1231" y="710"/>
                </a:lnTo>
                <a:lnTo>
                  <a:pt x="1253" y="679"/>
                </a:lnTo>
                <a:lnTo>
                  <a:pt x="1266" y="663"/>
                </a:lnTo>
                <a:lnTo>
                  <a:pt x="1279" y="648"/>
                </a:lnTo>
                <a:lnTo>
                  <a:pt x="1293" y="634"/>
                </a:lnTo>
                <a:lnTo>
                  <a:pt x="1308" y="621"/>
                </a:lnTo>
                <a:lnTo>
                  <a:pt x="1308" y="621"/>
                </a:lnTo>
                <a:lnTo>
                  <a:pt x="1310" y="623"/>
                </a:lnTo>
                <a:lnTo>
                  <a:pt x="1310" y="625"/>
                </a:lnTo>
                <a:lnTo>
                  <a:pt x="1308" y="630"/>
                </a:lnTo>
                <a:lnTo>
                  <a:pt x="1307" y="631"/>
                </a:lnTo>
                <a:lnTo>
                  <a:pt x="1305" y="631"/>
                </a:lnTo>
                <a:lnTo>
                  <a:pt x="1304" y="631"/>
                </a:lnTo>
                <a:lnTo>
                  <a:pt x="1303" y="628"/>
                </a:lnTo>
                <a:lnTo>
                  <a:pt x="1303" y="628"/>
                </a:lnTo>
                <a:lnTo>
                  <a:pt x="1280" y="662"/>
                </a:lnTo>
                <a:lnTo>
                  <a:pt x="1258" y="693"/>
                </a:lnTo>
                <a:lnTo>
                  <a:pt x="1234" y="725"/>
                </a:lnTo>
                <a:lnTo>
                  <a:pt x="1211" y="759"/>
                </a:lnTo>
                <a:lnTo>
                  <a:pt x="1211" y="759"/>
                </a:lnTo>
                <a:lnTo>
                  <a:pt x="1208" y="756"/>
                </a:lnTo>
                <a:lnTo>
                  <a:pt x="1207" y="751"/>
                </a:lnTo>
                <a:lnTo>
                  <a:pt x="1207" y="746"/>
                </a:lnTo>
                <a:lnTo>
                  <a:pt x="1208" y="741"/>
                </a:lnTo>
                <a:lnTo>
                  <a:pt x="1208" y="741"/>
                </a:lnTo>
                <a:close/>
                <a:moveTo>
                  <a:pt x="1223" y="758"/>
                </a:moveTo>
                <a:lnTo>
                  <a:pt x="1223" y="758"/>
                </a:lnTo>
                <a:lnTo>
                  <a:pt x="1245" y="725"/>
                </a:lnTo>
                <a:lnTo>
                  <a:pt x="1267" y="692"/>
                </a:lnTo>
                <a:lnTo>
                  <a:pt x="1291" y="658"/>
                </a:lnTo>
                <a:lnTo>
                  <a:pt x="1304" y="642"/>
                </a:lnTo>
                <a:lnTo>
                  <a:pt x="1318" y="627"/>
                </a:lnTo>
                <a:lnTo>
                  <a:pt x="1318" y="627"/>
                </a:lnTo>
                <a:lnTo>
                  <a:pt x="1319" y="625"/>
                </a:lnTo>
                <a:lnTo>
                  <a:pt x="1321" y="627"/>
                </a:lnTo>
                <a:lnTo>
                  <a:pt x="1322" y="631"/>
                </a:lnTo>
                <a:lnTo>
                  <a:pt x="1322" y="637"/>
                </a:lnTo>
                <a:lnTo>
                  <a:pt x="1321" y="641"/>
                </a:lnTo>
                <a:lnTo>
                  <a:pt x="1321" y="641"/>
                </a:lnTo>
                <a:lnTo>
                  <a:pt x="1272" y="720"/>
                </a:lnTo>
                <a:lnTo>
                  <a:pt x="1246" y="759"/>
                </a:lnTo>
                <a:lnTo>
                  <a:pt x="1220" y="796"/>
                </a:lnTo>
                <a:lnTo>
                  <a:pt x="1220" y="796"/>
                </a:lnTo>
                <a:lnTo>
                  <a:pt x="1215" y="787"/>
                </a:lnTo>
                <a:lnTo>
                  <a:pt x="1215" y="777"/>
                </a:lnTo>
                <a:lnTo>
                  <a:pt x="1217" y="767"/>
                </a:lnTo>
                <a:lnTo>
                  <a:pt x="1223" y="758"/>
                </a:lnTo>
                <a:lnTo>
                  <a:pt x="1223" y="758"/>
                </a:lnTo>
                <a:close/>
                <a:moveTo>
                  <a:pt x="1329" y="648"/>
                </a:moveTo>
                <a:lnTo>
                  <a:pt x="1329" y="648"/>
                </a:lnTo>
                <a:lnTo>
                  <a:pt x="1334" y="649"/>
                </a:lnTo>
                <a:lnTo>
                  <a:pt x="1339" y="648"/>
                </a:lnTo>
                <a:lnTo>
                  <a:pt x="1348" y="644"/>
                </a:lnTo>
                <a:lnTo>
                  <a:pt x="1366" y="632"/>
                </a:lnTo>
                <a:lnTo>
                  <a:pt x="1366" y="632"/>
                </a:lnTo>
                <a:lnTo>
                  <a:pt x="1343" y="662"/>
                </a:lnTo>
                <a:lnTo>
                  <a:pt x="1321" y="694"/>
                </a:lnTo>
                <a:lnTo>
                  <a:pt x="1300" y="727"/>
                </a:lnTo>
                <a:lnTo>
                  <a:pt x="1282" y="759"/>
                </a:lnTo>
                <a:lnTo>
                  <a:pt x="1282" y="759"/>
                </a:lnTo>
                <a:lnTo>
                  <a:pt x="1304" y="701"/>
                </a:lnTo>
                <a:lnTo>
                  <a:pt x="1317" y="673"/>
                </a:lnTo>
                <a:lnTo>
                  <a:pt x="1329" y="648"/>
                </a:lnTo>
                <a:lnTo>
                  <a:pt x="1329" y="648"/>
                </a:lnTo>
                <a:close/>
                <a:moveTo>
                  <a:pt x="1234" y="803"/>
                </a:moveTo>
                <a:lnTo>
                  <a:pt x="1234" y="803"/>
                </a:lnTo>
                <a:lnTo>
                  <a:pt x="1258" y="766"/>
                </a:lnTo>
                <a:lnTo>
                  <a:pt x="1269" y="748"/>
                </a:lnTo>
                <a:lnTo>
                  <a:pt x="1280" y="729"/>
                </a:lnTo>
                <a:lnTo>
                  <a:pt x="1280" y="729"/>
                </a:lnTo>
                <a:lnTo>
                  <a:pt x="1282" y="731"/>
                </a:lnTo>
                <a:lnTo>
                  <a:pt x="1282" y="732"/>
                </a:lnTo>
                <a:lnTo>
                  <a:pt x="1282" y="732"/>
                </a:lnTo>
                <a:lnTo>
                  <a:pt x="1282" y="732"/>
                </a:lnTo>
                <a:lnTo>
                  <a:pt x="1272" y="752"/>
                </a:lnTo>
                <a:lnTo>
                  <a:pt x="1260" y="772"/>
                </a:lnTo>
                <a:lnTo>
                  <a:pt x="1255" y="780"/>
                </a:lnTo>
                <a:lnTo>
                  <a:pt x="1248" y="790"/>
                </a:lnTo>
                <a:lnTo>
                  <a:pt x="1241" y="797"/>
                </a:lnTo>
                <a:lnTo>
                  <a:pt x="1234" y="803"/>
                </a:lnTo>
                <a:lnTo>
                  <a:pt x="1234" y="803"/>
                </a:lnTo>
                <a:close/>
                <a:moveTo>
                  <a:pt x="1279" y="772"/>
                </a:moveTo>
                <a:lnTo>
                  <a:pt x="1279" y="772"/>
                </a:lnTo>
                <a:lnTo>
                  <a:pt x="1321" y="708"/>
                </a:lnTo>
                <a:lnTo>
                  <a:pt x="1342" y="676"/>
                </a:lnTo>
                <a:lnTo>
                  <a:pt x="1366" y="647"/>
                </a:lnTo>
                <a:lnTo>
                  <a:pt x="1366" y="647"/>
                </a:lnTo>
                <a:lnTo>
                  <a:pt x="1367" y="652"/>
                </a:lnTo>
                <a:lnTo>
                  <a:pt x="1367" y="655"/>
                </a:lnTo>
                <a:lnTo>
                  <a:pt x="1367" y="656"/>
                </a:lnTo>
                <a:lnTo>
                  <a:pt x="1367" y="656"/>
                </a:lnTo>
                <a:lnTo>
                  <a:pt x="1353" y="675"/>
                </a:lnTo>
                <a:lnTo>
                  <a:pt x="1339" y="696"/>
                </a:lnTo>
                <a:lnTo>
                  <a:pt x="1312" y="742"/>
                </a:lnTo>
                <a:lnTo>
                  <a:pt x="1312" y="742"/>
                </a:lnTo>
                <a:lnTo>
                  <a:pt x="1308" y="752"/>
                </a:lnTo>
                <a:lnTo>
                  <a:pt x="1305" y="756"/>
                </a:lnTo>
                <a:lnTo>
                  <a:pt x="1301" y="762"/>
                </a:lnTo>
                <a:lnTo>
                  <a:pt x="1297" y="766"/>
                </a:lnTo>
                <a:lnTo>
                  <a:pt x="1291" y="769"/>
                </a:lnTo>
                <a:lnTo>
                  <a:pt x="1286" y="772"/>
                </a:lnTo>
                <a:lnTo>
                  <a:pt x="1279" y="772"/>
                </a:lnTo>
                <a:lnTo>
                  <a:pt x="1279" y="772"/>
                </a:lnTo>
                <a:close/>
                <a:moveTo>
                  <a:pt x="1353" y="687"/>
                </a:moveTo>
                <a:lnTo>
                  <a:pt x="1353" y="687"/>
                </a:lnTo>
                <a:lnTo>
                  <a:pt x="1352" y="696"/>
                </a:lnTo>
                <a:lnTo>
                  <a:pt x="1349" y="703"/>
                </a:lnTo>
                <a:lnTo>
                  <a:pt x="1341" y="715"/>
                </a:lnTo>
                <a:lnTo>
                  <a:pt x="1341" y="715"/>
                </a:lnTo>
                <a:lnTo>
                  <a:pt x="1341" y="708"/>
                </a:lnTo>
                <a:lnTo>
                  <a:pt x="1345" y="700"/>
                </a:lnTo>
                <a:lnTo>
                  <a:pt x="1349" y="694"/>
                </a:lnTo>
                <a:lnTo>
                  <a:pt x="1353" y="687"/>
                </a:lnTo>
                <a:lnTo>
                  <a:pt x="1353" y="687"/>
                </a:lnTo>
                <a:close/>
                <a:moveTo>
                  <a:pt x="1332" y="744"/>
                </a:moveTo>
                <a:lnTo>
                  <a:pt x="1332" y="744"/>
                </a:lnTo>
                <a:lnTo>
                  <a:pt x="1353" y="707"/>
                </a:lnTo>
                <a:lnTo>
                  <a:pt x="1376" y="670"/>
                </a:lnTo>
                <a:lnTo>
                  <a:pt x="1423" y="599"/>
                </a:lnTo>
                <a:lnTo>
                  <a:pt x="1423" y="599"/>
                </a:lnTo>
                <a:lnTo>
                  <a:pt x="1425" y="603"/>
                </a:lnTo>
                <a:lnTo>
                  <a:pt x="1423" y="609"/>
                </a:lnTo>
                <a:lnTo>
                  <a:pt x="1422" y="611"/>
                </a:lnTo>
                <a:lnTo>
                  <a:pt x="1419" y="616"/>
                </a:lnTo>
                <a:lnTo>
                  <a:pt x="1415" y="623"/>
                </a:lnTo>
                <a:lnTo>
                  <a:pt x="1412" y="627"/>
                </a:lnTo>
                <a:lnTo>
                  <a:pt x="1411" y="631"/>
                </a:lnTo>
                <a:lnTo>
                  <a:pt x="1412" y="634"/>
                </a:lnTo>
                <a:lnTo>
                  <a:pt x="1412" y="634"/>
                </a:lnTo>
                <a:lnTo>
                  <a:pt x="1409" y="638"/>
                </a:lnTo>
                <a:lnTo>
                  <a:pt x="1408" y="642"/>
                </a:lnTo>
                <a:lnTo>
                  <a:pt x="1407" y="647"/>
                </a:lnTo>
                <a:lnTo>
                  <a:pt x="1405" y="651"/>
                </a:lnTo>
                <a:lnTo>
                  <a:pt x="1405" y="651"/>
                </a:lnTo>
                <a:lnTo>
                  <a:pt x="1405" y="652"/>
                </a:lnTo>
                <a:lnTo>
                  <a:pt x="1405" y="652"/>
                </a:lnTo>
                <a:lnTo>
                  <a:pt x="1405" y="652"/>
                </a:lnTo>
                <a:lnTo>
                  <a:pt x="1397" y="663"/>
                </a:lnTo>
                <a:lnTo>
                  <a:pt x="1388" y="676"/>
                </a:lnTo>
                <a:lnTo>
                  <a:pt x="1373" y="701"/>
                </a:lnTo>
                <a:lnTo>
                  <a:pt x="1364" y="714"/>
                </a:lnTo>
                <a:lnTo>
                  <a:pt x="1355" y="725"/>
                </a:lnTo>
                <a:lnTo>
                  <a:pt x="1345" y="735"/>
                </a:lnTo>
                <a:lnTo>
                  <a:pt x="1332" y="744"/>
                </a:lnTo>
                <a:lnTo>
                  <a:pt x="1332" y="744"/>
                </a:lnTo>
                <a:close/>
                <a:moveTo>
                  <a:pt x="1369" y="666"/>
                </a:moveTo>
                <a:lnTo>
                  <a:pt x="1369" y="666"/>
                </a:lnTo>
                <a:lnTo>
                  <a:pt x="1370" y="663"/>
                </a:lnTo>
                <a:lnTo>
                  <a:pt x="1371" y="659"/>
                </a:lnTo>
                <a:lnTo>
                  <a:pt x="1374" y="655"/>
                </a:lnTo>
                <a:lnTo>
                  <a:pt x="1376" y="651"/>
                </a:lnTo>
                <a:lnTo>
                  <a:pt x="1376" y="651"/>
                </a:lnTo>
                <a:lnTo>
                  <a:pt x="1378" y="637"/>
                </a:lnTo>
                <a:lnTo>
                  <a:pt x="1380" y="630"/>
                </a:lnTo>
                <a:lnTo>
                  <a:pt x="1384" y="624"/>
                </a:lnTo>
                <a:lnTo>
                  <a:pt x="1387" y="618"/>
                </a:lnTo>
                <a:lnTo>
                  <a:pt x="1393" y="614"/>
                </a:lnTo>
                <a:lnTo>
                  <a:pt x="1400" y="611"/>
                </a:lnTo>
                <a:lnTo>
                  <a:pt x="1407" y="610"/>
                </a:lnTo>
                <a:lnTo>
                  <a:pt x="1369" y="666"/>
                </a:lnTo>
                <a:close/>
                <a:moveTo>
                  <a:pt x="1460" y="571"/>
                </a:moveTo>
                <a:lnTo>
                  <a:pt x="1460" y="571"/>
                </a:lnTo>
                <a:lnTo>
                  <a:pt x="1461" y="569"/>
                </a:lnTo>
                <a:lnTo>
                  <a:pt x="1464" y="569"/>
                </a:lnTo>
                <a:lnTo>
                  <a:pt x="1464" y="569"/>
                </a:lnTo>
                <a:lnTo>
                  <a:pt x="1454" y="586"/>
                </a:lnTo>
                <a:lnTo>
                  <a:pt x="1443" y="603"/>
                </a:lnTo>
                <a:lnTo>
                  <a:pt x="1421" y="634"/>
                </a:lnTo>
                <a:lnTo>
                  <a:pt x="1421" y="634"/>
                </a:lnTo>
                <a:lnTo>
                  <a:pt x="1426" y="614"/>
                </a:lnTo>
                <a:lnTo>
                  <a:pt x="1429" y="604"/>
                </a:lnTo>
                <a:lnTo>
                  <a:pt x="1433" y="596"/>
                </a:lnTo>
                <a:lnTo>
                  <a:pt x="1439" y="588"/>
                </a:lnTo>
                <a:lnTo>
                  <a:pt x="1445" y="581"/>
                </a:lnTo>
                <a:lnTo>
                  <a:pt x="1452" y="575"/>
                </a:lnTo>
                <a:lnTo>
                  <a:pt x="1460" y="571"/>
                </a:lnTo>
                <a:lnTo>
                  <a:pt x="1460" y="571"/>
                </a:lnTo>
                <a:close/>
                <a:moveTo>
                  <a:pt x="1383" y="707"/>
                </a:moveTo>
                <a:lnTo>
                  <a:pt x="1463" y="586"/>
                </a:lnTo>
                <a:lnTo>
                  <a:pt x="1467" y="593"/>
                </a:lnTo>
                <a:lnTo>
                  <a:pt x="1467" y="593"/>
                </a:lnTo>
                <a:lnTo>
                  <a:pt x="1440" y="637"/>
                </a:lnTo>
                <a:lnTo>
                  <a:pt x="1428" y="659"/>
                </a:lnTo>
                <a:lnTo>
                  <a:pt x="1416" y="683"/>
                </a:lnTo>
                <a:lnTo>
                  <a:pt x="1416" y="683"/>
                </a:lnTo>
                <a:lnTo>
                  <a:pt x="1411" y="689"/>
                </a:lnTo>
                <a:lnTo>
                  <a:pt x="1401" y="697"/>
                </a:lnTo>
                <a:lnTo>
                  <a:pt x="1390" y="704"/>
                </a:lnTo>
                <a:lnTo>
                  <a:pt x="1386" y="707"/>
                </a:lnTo>
                <a:lnTo>
                  <a:pt x="1383" y="707"/>
                </a:lnTo>
                <a:lnTo>
                  <a:pt x="1383" y="707"/>
                </a:lnTo>
                <a:close/>
                <a:moveTo>
                  <a:pt x="1539" y="523"/>
                </a:moveTo>
                <a:lnTo>
                  <a:pt x="1539" y="523"/>
                </a:lnTo>
                <a:lnTo>
                  <a:pt x="1529" y="541"/>
                </a:lnTo>
                <a:lnTo>
                  <a:pt x="1519" y="559"/>
                </a:lnTo>
                <a:lnTo>
                  <a:pt x="1519" y="559"/>
                </a:lnTo>
                <a:lnTo>
                  <a:pt x="1501" y="595"/>
                </a:lnTo>
                <a:lnTo>
                  <a:pt x="1491" y="613"/>
                </a:lnTo>
                <a:lnTo>
                  <a:pt x="1481" y="630"/>
                </a:lnTo>
                <a:lnTo>
                  <a:pt x="1470" y="647"/>
                </a:lnTo>
                <a:lnTo>
                  <a:pt x="1457" y="662"/>
                </a:lnTo>
                <a:lnTo>
                  <a:pt x="1449" y="668"/>
                </a:lnTo>
                <a:lnTo>
                  <a:pt x="1442" y="673"/>
                </a:lnTo>
                <a:lnTo>
                  <a:pt x="1433" y="679"/>
                </a:lnTo>
                <a:lnTo>
                  <a:pt x="1423" y="683"/>
                </a:lnTo>
                <a:lnTo>
                  <a:pt x="1423" y="683"/>
                </a:lnTo>
                <a:lnTo>
                  <a:pt x="1436" y="661"/>
                </a:lnTo>
                <a:lnTo>
                  <a:pt x="1450" y="640"/>
                </a:lnTo>
                <a:lnTo>
                  <a:pt x="1480" y="599"/>
                </a:lnTo>
                <a:lnTo>
                  <a:pt x="1509" y="561"/>
                </a:lnTo>
                <a:lnTo>
                  <a:pt x="1539" y="523"/>
                </a:lnTo>
                <a:lnTo>
                  <a:pt x="1539" y="523"/>
                </a:lnTo>
                <a:close/>
                <a:moveTo>
                  <a:pt x="1473" y="569"/>
                </a:moveTo>
                <a:lnTo>
                  <a:pt x="1473" y="569"/>
                </a:lnTo>
                <a:lnTo>
                  <a:pt x="1477" y="566"/>
                </a:lnTo>
                <a:lnTo>
                  <a:pt x="1480" y="562"/>
                </a:lnTo>
                <a:lnTo>
                  <a:pt x="1482" y="558"/>
                </a:lnTo>
                <a:lnTo>
                  <a:pt x="1484" y="558"/>
                </a:lnTo>
                <a:lnTo>
                  <a:pt x="1487" y="558"/>
                </a:lnTo>
                <a:lnTo>
                  <a:pt x="1487" y="558"/>
                </a:lnTo>
                <a:lnTo>
                  <a:pt x="1482" y="564"/>
                </a:lnTo>
                <a:lnTo>
                  <a:pt x="1481" y="566"/>
                </a:lnTo>
                <a:lnTo>
                  <a:pt x="1482" y="571"/>
                </a:lnTo>
                <a:lnTo>
                  <a:pt x="1482" y="571"/>
                </a:lnTo>
                <a:lnTo>
                  <a:pt x="1484" y="565"/>
                </a:lnTo>
                <a:lnTo>
                  <a:pt x="1487" y="559"/>
                </a:lnTo>
                <a:lnTo>
                  <a:pt x="1494" y="550"/>
                </a:lnTo>
                <a:lnTo>
                  <a:pt x="1504" y="543"/>
                </a:lnTo>
                <a:lnTo>
                  <a:pt x="1515" y="538"/>
                </a:lnTo>
                <a:lnTo>
                  <a:pt x="1515" y="538"/>
                </a:lnTo>
                <a:lnTo>
                  <a:pt x="1506" y="551"/>
                </a:lnTo>
                <a:lnTo>
                  <a:pt x="1497" y="566"/>
                </a:lnTo>
                <a:lnTo>
                  <a:pt x="1484" y="582"/>
                </a:lnTo>
                <a:lnTo>
                  <a:pt x="1473" y="595"/>
                </a:lnTo>
                <a:lnTo>
                  <a:pt x="1473" y="595"/>
                </a:lnTo>
                <a:lnTo>
                  <a:pt x="1473" y="593"/>
                </a:lnTo>
                <a:lnTo>
                  <a:pt x="1471" y="593"/>
                </a:lnTo>
                <a:lnTo>
                  <a:pt x="1471" y="593"/>
                </a:lnTo>
                <a:lnTo>
                  <a:pt x="1474" y="586"/>
                </a:lnTo>
                <a:lnTo>
                  <a:pt x="1480" y="578"/>
                </a:lnTo>
                <a:lnTo>
                  <a:pt x="1481" y="573"/>
                </a:lnTo>
                <a:lnTo>
                  <a:pt x="1480" y="571"/>
                </a:lnTo>
                <a:lnTo>
                  <a:pt x="1478" y="569"/>
                </a:lnTo>
                <a:lnTo>
                  <a:pt x="1473" y="569"/>
                </a:lnTo>
                <a:lnTo>
                  <a:pt x="1473" y="569"/>
                </a:lnTo>
                <a:close/>
                <a:moveTo>
                  <a:pt x="1578" y="492"/>
                </a:moveTo>
                <a:lnTo>
                  <a:pt x="1522" y="569"/>
                </a:lnTo>
                <a:lnTo>
                  <a:pt x="1522" y="569"/>
                </a:lnTo>
                <a:lnTo>
                  <a:pt x="1527" y="558"/>
                </a:lnTo>
                <a:lnTo>
                  <a:pt x="1533" y="547"/>
                </a:lnTo>
                <a:lnTo>
                  <a:pt x="1546" y="526"/>
                </a:lnTo>
                <a:lnTo>
                  <a:pt x="1551" y="514"/>
                </a:lnTo>
                <a:lnTo>
                  <a:pt x="1560" y="506"/>
                </a:lnTo>
                <a:lnTo>
                  <a:pt x="1568" y="498"/>
                </a:lnTo>
                <a:lnTo>
                  <a:pt x="1578" y="492"/>
                </a:lnTo>
                <a:lnTo>
                  <a:pt x="1578" y="492"/>
                </a:lnTo>
                <a:close/>
                <a:moveTo>
                  <a:pt x="1438" y="690"/>
                </a:moveTo>
                <a:lnTo>
                  <a:pt x="1532" y="628"/>
                </a:lnTo>
                <a:lnTo>
                  <a:pt x="1532" y="628"/>
                </a:lnTo>
                <a:lnTo>
                  <a:pt x="1509" y="644"/>
                </a:lnTo>
                <a:lnTo>
                  <a:pt x="1485" y="661"/>
                </a:lnTo>
                <a:lnTo>
                  <a:pt x="1438" y="690"/>
                </a:lnTo>
                <a:lnTo>
                  <a:pt x="1438" y="690"/>
                </a:lnTo>
                <a:close/>
                <a:moveTo>
                  <a:pt x="1487" y="641"/>
                </a:moveTo>
                <a:lnTo>
                  <a:pt x="1487" y="641"/>
                </a:lnTo>
                <a:lnTo>
                  <a:pt x="1495" y="630"/>
                </a:lnTo>
                <a:lnTo>
                  <a:pt x="1502" y="617"/>
                </a:lnTo>
                <a:lnTo>
                  <a:pt x="1508" y="603"/>
                </a:lnTo>
                <a:lnTo>
                  <a:pt x="1512" y="588"/>
                </a:lnTo>
                <a:lnTo>
                  <a:pt x="1515" y="600"/>
                </a:lnTo>
                <a:lnTo>
                  <a:pt x="1515" y="600"/>
                </a:lnTo>
                <a:lnTo>
                  <a:pt x="1523" y="583"/>
                </a:lnTo>
                <a:lnTo>
                  <a:pt x="1533" y="566"/>
                </a:lnTo>
                <a:lnTo>
                  <a:pt x="1554" y="534"/>
                </a:lnTo>
                <a:lnTo>
                  <a:pt x="1577" y="503"/>
                </a:lnTo>
                <a:lnTo>
                  <a:pt x="1602" y="472"/>
                </a:lnTo>
                <a:lnTo>
                  <a:pt x="1602" y="472"/>
                </a:lnTo>
                <a:lnTo>
                  <a:pt x="1602" y="481"/>
                </a:lnTo>
                <a:lnTo>
                  <a:pt x="1599" y="486"/>
                </a:lnTo>
                <a:lnTo>
                  <a:pt x="1593" y="496"/>
                </a:lnTo>
                <a:lnTo>
                  <a:pt x="1591" y="502"/>
                </a:lnTo>
                <a:lnTo>
                  <a:pt x="1589" y="506"/>
                </a:lnTo>
                <a:lnTo>
                  <a:pt x="1591" y="512"/>
                </a:lnTo>
                <a:lnTo>
                  <a:pt x="1593" y="519"/>
                </a:lnTo>
                <a:lnTo>
                  <a:pt x="1593" y="519"/>
                </a:lnTo>
                <a:lnTo>
                  <a:pt x="1601" y="496"/>
                </a:lnTo>
                <a:lnTo>
                  <a:pt x="1605" y="485"/>
                </a:lnTo>
                <a:lnTo>
                  <a:pt x="1609" y="477"/>
                </a:lnTo>
                <a:lnTo>
                  <a:pt x="1616" y="468"/>
                </a:lnTo>
                <a:lnTo>
                  <a:pt x="1623" y="461"/>
                </a:lnTo>
                <a:lnTo>
                  <a:pt x="1631" y="455"/>
                </a:lnTo>
                <a:lnTo>
                  <a:pt x="1641" y="453"/>
                </a:lnTo>
                <a:lnTo>
                  <a:pt x="1641" y="453"/>
                </a:lnTo>
                <a:lnTo>
                  <a:pt x="1644" y="451"/>
                </a:lnTo>
                <a:lnTo>
                  <a:pt x="1645" y="450"/>
                </a:lnTo>
                <a:lnTo>
                  <a:pt x="1647" y="448"/>
                </a:lnTo>
                <a:lnTo>
                  <a:pt x="1650" y="448"/>
                </a:lnTo>
                <a:lnTo>
                  <a:pt x="1585" y="533"/>
                </a:lnTo>
                <a:lnTo>
                  <a:pt x="1582" y="530"/>
                </a:lnTo>
                <a:lnTo>
                  <a:pt x="1582" y="530"/>
                </a:lnTo>
                <a:lnTo>
                  <a:pt x="1568" y="547"/>
                </a:lnTo>
                <a:lnTo>
                  <a:pt x="1554" y="568"/>
                </a:lnTo>
                <a:lnTo>
                  <a:pt x="1542" y="590"/>
                </a:lnTo>
                <a:lnTo>
                  <a:pt x="1533" y="611"/>
                </a:lnTo>
                <a:lnTo>
                  <a:pt x="1533" y="611"/>
                </a:lnTo>
                <a:lnTo>
                  <a:pt x="1530" y="616"/>
                </a:lnTo>
                <a:lnTo>
                  <a:pt x="1526" y="620"/>
                </a:lnTo>
                <a:lnTo>
                  <a:pt x="1515" y="628"/>
                </a:lnTo>
                <a:lnTo>
                  <a:pt x="1487" y="641"/>
                </a:lnTo>
                <a:lnTo>
                  <a:pt x="1487" y="641"/>
                </a:lnTo>
                <a:close/>
                <a:moveTo>
                  <a:pt x="1557" y="597"/>
                </a:moveTo>
                <a:lnTo>
                  <a:pt x="1577" y="555"/>
                </a:lnTo>
                <a:lnTo>
                  <a:pt x="1577" y="555"/>
                </a:lnTo>
                <a:lnTo>
                  <a:pt x="1577" y="551"/>
                </a:lnTo>
                <a:lnTo>
                  <a:pt x="1578" y="547"/>
                </a:lnTo>
                <a:lnTo>
                  <a:pt x="1582" y="538"/>
                </a:lnTo>
                <a:lnTo>
                  <a:pt x="1582" y="538"/>
                </a:lnTo>
                <a:lnTo>
                  <a:pt x="1582" y="544"/>
                </a:lnTo>
                <a:lnTo>
                  <a:pt x="1581" y="548"/>
                </a:lnTo>
                <a:lnTo>
                  <a:pt x="1577" y="555"/>
                </a:lnTo>
                <a:lnTo>
                  <a:pt x="1648" y="461"/>
                </a:lnTo>
                <a:lnTo>
                  <a:pt x="1648" y="461"/>
                </a:lnTo>
                <a:lnTo>
                  <a:pt x="1641" y="477"/>
                </a:lnTo>
                <a:lnTo>
                  <a:pt x="1633" y="491"/>
                </a:lnTo>
                <a:lnTo>
                  <a:pt x="1616" y="520"/>
                </a:lnTo>
                <a:lnTo>
                  <a:pt x="1599" y="548"/>
                </a:lnTo>
                <a:lnTo>
                  <a:pt x="1591" y="564"/>
                </a:lnTo>
                <a:lnTo>
                  <a:pt x="1584" y="579"/>
                </a:lnTo>
                <a:lnTo>
                  <a:pt x="1584" y="579"/>
                </a:lnTo>
                <a:lnTo>
                  <a:pt x="1579" y="583"/>
                </a:lnTo>
                <a:lnTo>
                  <a:pt x="1572" y="589"/>
                </a:lnTo>
                <a:lnTo>
                  <a:pt x="1557" y="597"/>
                </a:lnTo>
                <a:lnTo>
                  <a:pt x="1557" y="597"/>
                </a:lnTo>
                <a:close/>
                <a:moveTo>
                  <a:pt x="1606" y="562"/>
                </a:moveTo>
                <a:lnTo>
                  <a:pt x="1606" y="562"/>
                </a:lnTo>
                <a:lnTo>
                  <a:pt x="1610" y="550"/>
                </a:lnTo>
                <a:lnTo>
                  <a:pt x="1616" y="538"/>
                </a:lnTo>
                <a:lnTo>
                  <a:pt x="1622" y="527"/>
                </a:lnTo>
                <a:lnTo>
                  <a:pt x="1629" y="516"/>
                </a:lnTo>
                <a:lnTo>
                  <a:pt x="1629" y="524"/>
                </a:lnTo>
                <a:lnTo>
                  <a:pt x="1629" y="524"/>
                </a:lnTo>
                <a:lnTo>
                  <a:pt x="1650" y="491"/>
                </a:lnTo>
                <a:lnTo>
                  <a:pt x="1672" y="458"/>
                </a:lnTo>
                <a:lnTo>
                  <a:pt x="1695" y="429"/>
                </a:lnTo>
                <a:lnTo>
                  <a:pt x="1719" y="401"/>
                </a:lnTo>
                <a:lnTo>
                  <a:pt x="1719" y="401"/>
                </a:lnTo>
                <a:lnTo>
                  <a:pt x="1717" y="405"/>
                </a:lnTo>
                <a:lnTo>
                  <a:pt x="1716" y="409"/>
                </a:lnTo>
                <a:lnTo>
                  <a:pt x="1712" y="419"/>
                </a:lnTo>
                <a:lnTo>
                  <a:pt x="1712" y="419"/>
                </a:lnTo>
                <a:lnTo>
                  <a:pt x="1692" y="461"/>
                </a:lnTo>
                <a:lnTo>
                  <a:pt x="1671" y="505"/>
                </a:lnTo>
                <a:lnTo>
                  <a:pt x="1671" y="505"/>
                </a:lnTo>
                <a:lnTo>
                  <a:pt x="1665" y="514"/>
                </a:lnTo>
                <a:lnTo>
                  <a:pt x="1660" y="524"/>
                </a:lnTo>
                <a:lnTo>
                  <a:pt x="1653" y="533"/>
                </a:lnTo>
                <a:lnTo>
                  <a:pt x="1644" y="541"/>
                </a:lnTo>
                <a:lnTo>
                  <a:pt x="1636" y="548"/>
                </a:lnTo>
                <a:lnTo>
                  <a:pt x="1627" y="554"/>
                </a:lnTo>
                <a:lnTo>
                  <a:pt x="1617" y="558"/>
                </a:lnTo>
                <a:lnTo>
                  <a:pt x="1606" y="562"/>
                </a:lnTo>
                <a:lnTo>
                  <a:pt x="1606" y="562"/>
                </a:lnTo>
                <a:close/>
                <a:moveTo>
                  <a:pt x="1667" y="439"/>
                </a:moveTo>
                <a:lnTo>
                  <a:pt x="1667" y="439"/>
                </a:lnTo>
                <a:lnTo>
                  <a:pt x="1672" y="434"/>
                </a:lnTo>
                <a:lnTo>
                  <a:pt x="1678" y="430"/>
                </a:lnTo>
                <a:lnTo>
                  <a:pt x="1683" y="425"/>
                </a:lnTo>
                <a:lnTo>
                  <a:pt x="1690" y="422"/>
                </a:lnTo>
                <a:lnTo>
                  <a:pt x="1661" y="461"/>
                </a:lnTo>
                <a:lnTo>
                  <a:pt x="1661" y="461"/>
                </a:lnTo>
                <a:lnTo>
                  <a:pt x="1662" y="458"/>
                </a:lnTo>
                <a:lnTo>
                  <a:pt x="1662" y="455"/>
                </a:lnTo>
                <a:lnTo>
                  <a:pt x="1661" y="450"/>
                </a:lnTo>
                <a:lnTo>
                  <a:pt x="1661" y="447"/>
                </a:lnTo>
                <a:lnTo>
                  <a:pt x="1661" y="444"/>
                </a:lnTo>
                <a:lnTo>
                  <a:pt x="1662" y="441"/>
                </a:lnTo>
                <a:lnTo>
                  <a:pt x="1667" y="439"/>
                </a:lnTo>
                <a:lnTo>
                  <a:pt x="1667" y="439"/>
                </a:lnTo>
                <a:close/>
                <a:moveTo>
                  <a:pt x="1765" y="370"/>
                </a:moveTo>
                <a:lnTo>
                  <a:pt x="1706" y="444"/>
                </a:lnTo>
                <a:lnTo>
                  <a:pt x="1706" y="444"/>
                </a:lnTo>
                <a:lnTo>
                  <a:pt x="1706" y="443"/>
                </a:lnTo>
                <a:lnTo>
                  <a:pt x="1707" y="440"/>
                </a:lnTo>
                <a:lnTo>
                  <a:pt x="1709" y="437"/>
                </a:lnTo>
                <a:lnTo>
                  <a:pt x="1709" y="437"/>
                </a:lnTo>
                <a:lnTo>
                  <a:pt x="1719" y="416"/>
                </a:lnTo>
                <a:lnTo>
                  <a:pt x="1724" y="405"/>
                </a:lnTo>
                <a:lnTo>
                  <a:pt x="1730" y="395"/>
                </a:lnTo>
                <a:lnTo>
                  <a:pt x="1738" y="387"/>
                </a:lnTo>
                <a:lnTo>
                  <a:pt x="1745" y="378"/>
                </a:lnTo>
                <a:lnTo>
                  <a:pt x="1755" y="373"/>
                </a:lnTo>
                <a:lnTo>
                  <a:pt x="1766" y="368"/>
                </a:lnTo>
                <a:lnTo>
                  <a:pt x="1766" y="368"/>
                </a:lnTo>
                <a:lnTo>
                  <a:pt x="1765" y="370"/>
                </a:lnTo>
                <a:lnTo>
                  <a:pt x="1765" y="370"/>
                </a:lnTo>
                <a:close/>
                <a:moveTo>
                  <a:pt x="1668" y="526"/>
                </a:moveTo>
                <a:lnTo>
                  <a:pt x="1668" y="526"/>
                </a:lnTo>
                <a:lnTo>
                  <a:pt x="1679" y="503"/>
                </a:lnTo>
                <a:lnTo>
                  <a:pt x="1692" y="482"/>
                </a:lnTo>
                <a:lnTo>
                  <a:pt x="1705" y="462"/>
                </a:lnTo>
                <a:lnTo>
                  <a:pt x="1717" y="443"/>
                </a:lnTo>
                <a:lnTo>
                  <a:pt x="1745" y="406"/>
                </a:lnTo>
                <a:lnTo>
                  <a:pt x="1775" y="373"/>
                </a:lnTo>
                <a:lnTo>
                  <a:pt x="1775" y="373"/>
                </a:lnTo>
                <a:lnTo>
                  <a:pt x="1779" y="370"/>
                </a:lnTo>
                <a:lnTo>
                  <a:pt x="1709" y="500"/>
                </a:lnTo>
                <a:lnTo>
                  <a:pt x="1709" y="500"/>
                </a:lnTo>
                <a:lnTo>
                  <a:pt x="1706" y="503"/>
                </a:lnTo>
                <a:lnTo>
                  <a:pt x="1703" y="507"/>
                </a:lnTo>
                <a:lnTo>
                  <a:pt x="1692" y="513"/>
                </a:lnTo>
                <a:lnTo>
                  <a:pt x="1681" y="519"/>
                </a:lnTo>
                <a:lnTo>
                  <a:pt x="1668" y="526"/>
                </a:lnTo>
                <a:lnTo>
                  <a:pt x="1668" y="526"/>
                </a:lnTo>
                <a:close/>
                <a:moveTo>
                  <a:pt x="1761" y="465"/>
                </a:moveTo>
                <a:lnTo>
                  <a:pt x="1761" y="465"/>
                </a:lnTo>
                <a:lnTo>
                  <a:pt x="1758" y="469"/>
                </a:lnTo>
                <a:lnTo>
                  <a:pt x="1755" y="472"/>
                </a:lnTo>
                <a:lnTo>
                  <a:pt x="1745" y="478"/>
                </a:lnTo>
                <a:lnTo>
                  <a:pt x="1735" y="484"/>
                </a:lnTo>
                <a:lnTo>
                  <a:pt x="1726" y="491"/>
                </a:lnTo>
                <a:lnTo>
                  <a:pt x="1726" y="491"/>
                </a:lnTo>
                <a:lnTo>
                  <a:pt x="1747" y="451"/>
                </a:lnTo>
                <a:lnTo>
                  <a:pt x="1768" y="413"/>
                </a:lnTo>
                <a:lnTo>
                  <a:pt x="1792" y="378"/>
                </a:lnTo>
                <a:lnTo>
                  <a:pt x="1816" y="344"/>
                </a:lnTo>
                <a:lnTo>
                  <a:pt x="1816" y="344"/>
                </a:lnTo>
                <a:lnTo>
                  <a:pt x="1821" y="337"/>
                </a:lnTo>
                <a:lnTo>
                  <a:pt x="1821" y="337"/>
                </a:lnTo>
                <a:lnTo>
                  <a:pt x="1792" y="405"/>
                </a:lnTo>
                <a:lnTo>
                  <a:pt x="1776" y="437"/>
                </a:lnTo>
                <a:lnTo>
                  <a:pt x="1761" y="465"/>
                </a:lnTo>
                <a:lnTo>
                  <a:pt x="1761" y="465"/>
                </a:lnTo>
                <a:close/>
                <a:moveTo>
                  <a:pt x="1785" y="377"/>
                </a:moveTo>
                <a:lnTo>
                  <a:pt x="1785" y="377"/>
                </a:lnTo>
                <a:lnTo>
                  <a:pt x="1787" y="371"/>
                </a:lnTo>
                <a:lnTo>
                  <a:pt x="1790" y="366"/>
                </a:lnTo>
                <a:lnTo>
                  <a:pt x="1794" y="356"/>
                </a:lnTo>
                <a:lnTo>
                  <a:pt x="1796" y="350"/>
                </a:lnTo>
                <a:lnTo>
                  <a:pt x="1800" y="346"/>
                </a:lnTo>
                <a:lnTo>
                  <a:pt x="1804" y="342"/>
                </a:lnTo>
                <a:lnTo>
                  <a:pt x="1810" y="339"/>
                </a:lnTo>
                <a:lnTo>
                  <a:pt x="1810" y="339"/>
                </a:lnTo>
                <a:lnTo>
                  <a:pt x="1803" y="349"/>
                </a:lnTo>
                <a:lnTo>
                  <a:pt x="1797" y="358"/>
                </a:lnTo>
                <a:lnTo>
                  <a:pt x="1792" y="368"/>
                </a:lnTo>
                <a:lnTo>
                  <a:pt x="1785" y="377"/>
                </a:lnTo>
                <a:lnTo>
                  <a:pt x="1785" y="377"/>
                </a:lnTo>
                <a:close/>
                <a:moveTo>
                  <a:pt x="1771" y="475"/>
                </a:moveTo>
                <a:lnTo>
                  <a:pt x="1771" y="475"/>
                </a:lnTo>
                <a:lnTo>
                  <a:pt x="1773" y="471"/>
                </a:lnTo>
                <a:lnTo>
                  <a:pt x="1778" y="468"/>
                </a:lnTo>
                <a:lnTo>
                  <a:pt x="1783" y="467"/>
                </a:lnTo>
                <a:lnTo>
                  <a:pt x="1787" y="462"/>
                </a:lnTo>
                <a:lnTo>
                  <a:pt x="1787" y="462"/>
                </a:lnTo>
                <a:lnTo>
                  <a:pt x="1789" y="465"/>
                </a:lnTo>
                <a:lnTo>
                  <a:pt x="1789" y="467"/>
                </a:lnTo>
                <a:lnTo>
                  <a:pt x="1787" y="468"/>
                </a:lnTo>
                <a:lnTo>
                  <a:pt x="1783" y="471"/>
                </a:lnTo>
                <a:lnTo>
                  <a:pt x="1776" y="474"/>
                </a:lnTo>
                <a:lnTo>
                  <a:pt x="1771" y="475"/>
                </a:lnTo>
                <a:lnTo>
                  <a:pt x="1771" y="475"/>
                </a:lnTo>
                <a:close/>
                <a:moveTo>
                  <a:pt x="1799" y="444"/>
                </a:moveTo>
                <a:lnTo>
                  <a:pt x="1799" y="444"/>
                </a:lnTo>
                <a:lnTo>
                  <a:pt x="1796" y="447"/>
                </a:lnTo>
                <a:lnTo>
                  <a:pt x="1790" y="451"/>
                </a:lnTo>
                <a:lnTo>
                  <a:pt x="1778" y="458"/>
                </a:lnTo>
                <a:lnTo>
                  <a:pt x="1778" y="458"/>
                </a:lnTo>
                <a:lnTo>
                  <a:pt x="1789" y="433"/>
                </a:lnTo>
                <a:lnTo>
                  <a:pt x="1801" y="408"/>
                </a:lnTo>
                <a:lnTo>
                  <a:pt x="1807" y="395"/>
                </a:lnTo>
                <a:lnTo>
                  <a:pt x="1811" y="381"/>
                </a:lnTo>
                <a:lnTo>
                  <a:pt x="1816" y="367"/>
                </a:lnTo>
                <a:lnTo>
                  <a:pt x="1817" y="353"/>
                </a:lnTo>
                <a:lnTo>
                  <a:pt x="1817" y="353"/>
                </a:lnTo>
                <a:lnTo>
                  <a:pt x="1818" y="357"/>
                </a:lnTo>
                <a:lnTo>
                  <a:pt x="1821" y="358"/>
                </a:lnTo>
                <a:lnTo>
                  <a:pt x="1824" y="358"/>
                </a:lnTo>
                <a:lnTo>
                  <a:pt x="1799" y="444"/>
                </a:lnTo>
                <a:close/>
                <a:moveTo>
                  <a:pt x="1289" y="104"/>
                </a:moveTo>
                <a:lnTo>
                  <a:pt x="1289" y="104"/>
                </a:lnTo>
                <a:lnTo>
                  <a:pt x="1289" y="115"/>
                </a:lnTo>
                <a:lnTo>
                  <a:pt x="1290" y="125"/>
                </a:lnTo>
                <a:lnTo>
                  <a:pt x="1290" y="125"/>
                </a:lnTo>
                <a:lnTo>
                  <a:pt x="1289" y="132"/>
                </a:lnTo>
                <a:lnTo>
                  <a:pt x="1287" y="139"/>
                </a:lnTo>
                <a:lnTo>
                  <a:pt x="1279" y="153"/>
                </a:lnTo>
                <a:lnTo>
                  <a:pt x="1270" y="167"/>
                </a:lnTo>
                <a:lnTo>
                  <a:pt x="1267" y="174"/>
                </a:lnTo>
                <a:lnTo>
                  <a:pt x="1266" y="183"/>
                </a:lnTo>
                <a:lnTo>
                  <a:pt x="1266" y="183"/>
                </a:lnTo>
                <a:lnTo>
                  <a:pt x="1267" y="181"/>
                </a:lnTo>
                <a:lnTo>
                  <a:pt x="1270" y="180"/>
                </a:lnTo>
                <a:lnTo>
                  <a:pt x="1270" y="180"/>
                </a:lnTo>
                <a:lnTo>
                  <a:pt x="1276" y="173"/>
                </a:lnTo>
                <a:lnTo>
                  <a:pt x="1280" y="163"/>
                </a:lnTo>
                <a:lnTo>
                  <a:pt x="1291" y="142"/>
                </a:lnTo>
                <a:lnTo>
                  <a:pt x="1291" y="142"/>
                </a:lnTo>
                <a:lnTo>
                  <a:pt x="1293" y="149"/>
                </a:lnTo>
                <a:lnTo>
                  <a:pt x="1294" y="156"/>
                </a:lnTo>
                <a:lnTo>
                  <a:pt x="1293" y="163"/>
                </a:lnTo>
                <a:lnTo>
                  <a:pt x="1291" y="170"/>
                </a:lnTo>
                <a:lnTo>
                  <a:pt x="1291" y="170"/>
                </a:lnTo>
                <a:lnTo>
                  <a:pt x="1289" y="173"/>
                </a:lnTo>
                <a:lnTo>
                  <a:pt x="1284" y="176"/>
                </a:lnTo>
                <a:lnTo>
                  <a:pt x="1279" y="179"/>
                </a:lnTo>
                <a:lnTo>
                  <a:pt x="1273" y="183"/>
                </a:lnTo>
                <a:lnTo>
                  <a:pt x="1273" y="183"/>
                </a:lnTo>
                <a:lnTo>
                  <a:pt x="1270" y="184"/>
                </a:lnTo>
                <a:lnTo>
                  <a:pt x="1267" y="187"/>
                </a:lnTo>
                <a:lnTo>
                  <a:pt x="1266" y="187"/>
                </a:lnTo>
                <a:lnTo>
                  <a:pt x="1266" y="187"/>
                </a:lnTo>
                <a:lnTo>
                  <a:pt x="1266" y="183"/>
                </a:lnTo>
                <a:lnTo>
                  <a:pt x="1266" y="183"/>
                </a:lnTo>
                <a:lnTo>
                  <a:pt x="1263" y="186"/>
                </a:lnTo>
                <a:lnTo>
                  <a:pt x="1260" y="187"/>
                </a:lnTo>
                <a:lnTo>
                  <a:pt x="1258" y="187"/>
                </a:lnTo>
                <a:lnTo>
                  <a:pt x="1253" y="187"/>
                </a:lnTo>
                <a:lnTo>
                  <a:pt x="1239" y="184"/>
                </a:lnTo>
                <a:lnTo>
                  <a:pt x="1239" y="184"/>
                </a:lnTo>
                <a:lnTo>
                  <a:pt x="1246" y="176"/>
                </a:lnTo>
                <a:lnTo>
                  <a:pt x="1253" y="167"/>
                </a:lnTo>
                <a:lnTo>
                  <a:pt x="1262" y="160"/>
                </a:lnTo>
                <a:lnTo>
                  <a:pt x="1269" y="152"/>
                </a:lnTo>
                <a:lnTo>
                  <a:pt x="1269" y="152"/>
                </a:lnTo>
                <a:lnTo>
                  <a:pt x="1265" y="151"/>
                </a:lnTo>
                <a:lnTo>
                  <a:pt x="1260" y="152"/>
                </a:lnTo>
                <a:lnTo>
                  <a:pt x="1258" y="155"/>
                </a:lnTo>
                <a:lnTo>
                  <a:pt x="1253" y="158"/>
                </a:lnTo>
                <a:lnTo>
                  <a:pt x="1246" y="167"/>
                </a:lnTo>
                <a:lnTo>
                  <a:pt x="1239" y="174"/>
                </a:lnTo>
                <a:lnTo>
                  <a:pt x="1239" y="174"/>
                </a:lnTo>
                <a:lnTo>
                  <a:pt x="1241" y="177"/>
                </a:lnTo>
                <a:lnTo>
                  <a:pt x="1238" y="177"/>
                </a:lnTo>
                <a:lnTo>
                  <a:pt x="1235" y="177"/>
                </a:lnTo>
                <a:lnTo>
                  <a:pt x="1234" y="176"/>
                </a:lnTo>
                <a:lnTo>
                  <a:pt x="1234" y="176"/>
                </a:lnTo>
                <a:lnTo>
                  <a:pt x="1258" y="139"/>
                </a:lnTo>
                <a:lnTo>
                  <a:pt x="1270" y="120"/>
                </a:lnTo>
                <a:lnTo>
                  <a:pt x="1280" y="100"/>
                </a:lnTo>
                <a:lnTo>
                  <a:pt x="1280" y="100"/>
                </a:lnTo>
                <a:lnTo>
                  <a:pt x="1283" y="96"/>
                </a:lnTo>
                <a:lnTo>
                  <a:pt x="1284" y="94"/>
                </a:lnTo>
                <a:lnTo>
                  <a:pt x="1286" y="94"/>
                </a:lnTo>
                <a:lnTo>
                  <a:pt x="1287" y="96"/>
                </a:lnTo>
                <a:lnTo>
                  <a:pt x="1289" y="101"/>
                </a:lnTo>
                <a:lnTo>
                  <a:pt x="1289" y="104"/>
                </a:lnTo>
                <a:lnTo>
                  <a:pt x="1289" y="104"/>
                </a:lnTo>
                <a:close/>
                <a:moveTo>
                  <a:pt x="1293" y="190"/>
                </a:moveTo>
                <a:lnTo>
                  <a:pt x="1273" y="188"/>
                </a:lnTo>
                <a:lnTo>
                  <a:pt x="1273" y="188"/>
                </a:lnTo>
                <a:lnTo>
                  <a:pt x="1279" y="187"/>
                </a:lnTo>
                <a:lnTo>
                  <a:pt x="1284" y="183"/>
                </a:lnTo>
                <a:lnTo>
                  <a:pt x="1293" y="174"/>
                </a:lnTo>
                <a:lnTo>
                  <a:pt x="1293" y="174"/>
                </a:lnTo>
                <a:lnTo>
                  <a:pt x="1293" y="183"/>
                </a:lnTo>
                <a:lnTo>
                  <a:pt x="1294" y="186"/>
                </a:lnTo>
                <a:lnTo>
                  <a:pt x="1293" y="190"/>
                </a:lnTo>
                <a:lnTo>
                  <a:pt x="1293" y="190"/>
                </a:lnTo>
                <a:close/>
                <a:moveTo>
                  <a:pt x="1211" y="181"/>
                </a:moveTo>
                <a:lnTo>
                  <a:pt x="1217" y="170"/>
                </a:lnTo>
                <a:lnTo>
                  <a:pt x="1221" y="166"/>
                </a:lnTo>
                <a:lnTo>
                  <a:pt x="1223" y="165"/>
                </a:lnTo>
                <a:lnTo>
                  <a:pt x="1223" y="165"/>
                </a:lnTo>
                <a:lnTo>
                  <a:pt x="1231" y="156"/>
                </a:lnTo>
                <a:lnTo>
                  <a:pt x="1239" y="146"/>
                </a:lnTo>
                <a:lnTo>
                  <a:pt x="1246" y="136"/>
                </a:lnTo>
                <a:lnTo>
                  <a:pt x="1249" y="135"/>
                </a:lnTo>
                <a:lnTo>
                  <a:pt x="1253" y="134"/>
                </a:lnTo>
                <a:lnTo>
                  <a:pt x="1253" y="134"/>
                </a:lnTo>
                <a:lnTo>
                  <a:pt x="1245" y="142"/>
                </a:lnTo>
                <a:lnTo>
                  <a:pt x="1238" y="153"/>
                </a:lnTo>
                <a:lnTo>
                  <a:pt x="1231" y="165"/>
                </a:lnTo>
                <a:lnTo>
                  <a:pt x="1225" y="176"/>
                </a:lnTo>
                <a:lnTo>
                  <a:pt x="1225" y="176"/>
                </a:lnTo>
                <a:lnTo>
                  <a:pt x="1224" y="179"/>
                </a:lnTo>
                <a:lnTo>
                  <a:pt x="1220" y="181"/>
                </a:lnTo>
                <a:lnTo>
                  <a:pt x="1215" y="183"/>
                </a:lnTo>
                <a:lnTo>
                  <a:pt x="1214" y="183"/>
                </a:lnTo>
                <a:lnTo>
                  <a:pt x="1211" y="181"/>
                </a:lnTo>
                <a:lnTo>
                  <a:pt x="1211" y="181"/>
                </a:lnTo>
                <a:close/>
                <a:moveTo>
                  <a:pt x="1220" y="194"/>
                </a:moveTo>
                <a:lnTo>
                  <a:pt x="1220" y="194"/>
                </a:lnTo>
                <a:lnTo>
                  <a:pt x="1214" y="195"/>
                </a:lnTo>
                <a:lnTo>
                  <a:pt x="1208" y="197"/>
                </a:lnTo>
                <a:lnTo>
                  <a:pt x="1197" y="195"/>
                </a:lnTo>
                <a:lnTo>
                  <a:pt x="1197" y="195"/>
                </a:lnTo>
                <a:lnTo>
                  <a:pt x="1199" y="193"/>
                </a:lnTo>
                <a:lnTo>
                  <a:pt x="1201" y="193"/>
                </a:lnTo>
                <a:lnTo>
                  <a:pt x="1201" y="193"/>
                </a:lnTo>
                <a:lnTo>
                  <a:pt x="1210" y="193"/>
                </a:lnTo>
                <a:lnTo>
                  <a:pt x="1220" y="194"/>
                </a:lnTo>
                <a:lnTo>
                  <a:pt x="1220" y="194"/>
                </a:lnTo>
                <a:close/>
                <a:moveTo>
                  <a:pt x="1259" y="108"/>
                </a:moveTo>
                <a:lnTo>
                  <a:pt x="1259" y="108"/>
                </a:lnTo>
                <a:lnTo>
                  <a:pt x="1242" y="134"/>
                </a:lnTo>
                <a:lnTo>
                  <a:pt x="1234" y="145"/>
                </a:lnTo>
                <a:lnTo>
                  <a:pt x="1230" y="149"/>
                </a:lnTo>
                <a:lnTo>
                  <a:pt x="1224" y="152"/>
                </a:lnTo>
                <a:lnTo>
                  <a:pt x="1223" y="153"/>
                </a:lnTo>
                <a:lnTo>
                  <a:pt x="1201" y="180"/>
                </a:lnTo>
                <a:lnTo>
                  <a:pt x="1201" y="180"/>
                </a:lnTo>
                <a:lnTo>
                  <a:pt x="1241" y="108"/>
                </a:lnTo>
                <a:lnTo>
                  <a:pt x="1262" y="75"/>
                </a:lnTo>
                <a:lnTo>
                  <a:pt x="1282" y="41"/>
                </a:lnTo>
                <a:lnTo>
                  <a:pt x="1282" y="41"/>
                </a:lnTo>
                <a:lnTo>
                  <a:pt x="1286" y="52"/>
                </a:lnTo>
                <a:lnTo>
                  <a:pt x="1287" y="63"/>
                </a:lnTo>
                <a:lnTo>
                  <a:pt x="1286" y="73"/>
                </a:lnTo>
                <a:lnTo>
                  <a:pt x="1282" y="82"/>
                </a:lnTo>
                <a:lnTo>
                  <a:pt x="1277" y="90"/>
                </a:lnTo>
                <a:lnTo>
                  <a:pt x="1272" y="97"/>
                </a:lnTo>
                <a:lnTo>
                  <a:pt x="1265" y="104"/>
                </a:lnTo>
                <a:lnTo>
                  <a:pt x="1259" y="108"/>
                </a:lnTo>
                <a:lnTo>
                  <a:pt x="1259" y="108"/>
                </a:lnTo>
                <a:close/>
                <a:moveTo>
                  <a:pt x="1221" y="117"/>
                </a:moveTo>
                <a:lnTo>
                  <a:pt x="1221" y="117"/>
                </a:lnTo>
                <a:lnTo>
                  <a:pt x="1223" y="113"/>
                </a:lnTo>
                <a:lnTo>
                  <a:pt x="1224" y="108"/>
                </a:lnTo>
                <a:lnTo>
                  <a:pt x="1230" y="101"/>
                </a:lnTo>
                <a:lnTo>
                  <a:pt x="1230" y="101"/>
                </a:lnTo>
                <a:lnTo>
                  <a:pt x="1228" y="110"/>
                </a:lnTo>
                <a:lnTo>
                  <a:pt x="1225" y="114"/>
                </a:lnTo>
                <a:lnTo>
                  <a:pt x="1221" y="117"/>
                </a:lnTo>
                <a:lnTo>
                  <a:pt x="1221" y="117"/>
                </a:lnTo>
                <a:close/>
                <a:moveTo>
                  <a:pt x="1282" y="21"/>
                </a:moveTo>
                <a:lnTo>
                  <a:pt x="1282" y="21"/>
                </a:lnTo>
                <a:lnTo>
                  <a:pt x="1283" y="20"/>
                </a:lnTo>
                <a:lnTo>
                  <a:pt x="1284" y="21"/>
                </a:lnTo>
                <a:lnTo>
                  <a:pt x="1284" y="25"/>
                </a:lnTo>
                <a:lnTo>
                  <a:pt x="1284" y="37"/>
                </a:lnTo>
                <a:lnTo>
                  <a:pt x="1284" y="37"/>
                </a:lnTo>
                <a:lnTo>
                  <a:pt x="1282" y="35"/>
                </a:lnTo>
                <a:lnTo>
                  <a:pt x="1280" y="35"/>
                </a:lnTo>
                <a:lnTo>
                  <a:pt x="1276" y="37"/>
                </a:lnTo>
                <a:lnTo>
                  <a:pt x="1272" y="42"/>
                </a:lnTo>
                <a:lnTo>
                  <a:pt x="1272" y="42"/>
                </a:lnTo>
                <a:lnTo>
                  <a:pt x="1262" y="56"/>
                </a:lnTo>
                <a:lnTo>
                  <a:pt x="1258" y="63"/>
                </a:lnTo>
                <a:lnTo>
                  <a:pt x="1251" y="69"/>
                </a:lnTo>
                <a:lnTo>
                  <a:pt x="1251" y="69"/>
                </a:lnTo>
                <a:lnTo>
                  <a:pt x="1265" y="44"/>
                </a:lnTo>
                <a:lnTo>
                  <a:pt x="1272" y="31"/>
                </a:lnTo>
                <a:lnTo>
                  <a:pt x="1282" y="21"/>
                </a:lnTo>
                <a:lnTo>
                  <a:pt x="1282" y="21"/>
                </a:lnTo>
                <a:close/>
                <a:moveTo>
                  <a:pt x="1251" y="48"/>
                </a:moveTo>
                <a:lnTo>
                  <a:pt x="1251" y="48"/>
                </a:lnTo>
                <a:lnTo>
                  <a:pt x="1241" y="58"/>
                </a:lnTo>
                <a:lnTo>
                  <a:pt x="1231" y="70"/>
                </a:lnTo>
                <a:lnTo>
                  <a:pt x="1213" y="94"/>
                </a:lnTo>
                <a:lnTo>
                  <a:pt x="1213" y="94"/>
                </a:lnTo>
                <a:lnTo>
                  <a:pt x="1210" y="96"/>
                </a:lnTo>
                <a:lnTo>
                  <a:pt x="1208" y="97"/>
                </a:lnTo>
                <a:lnTo>
                  <a:pt x="1208" y="97"/>
                </a:lnTo>
                <a:lnTo>
                  <a:pt x="1210" y="89"/>
                </a:lnTo>
                <a:lnTo>
                  <a:pt x="1213" y="80"/>
                </a:lnTo>
                <a:lnTo>
                  <a:pt x="1217" y="72"/>
                </a:lnTo>
                <a:lnTo>
                  <a:pt x="1223" y="65"/>
                </a:lnTo>
                <a:lnTo>
                  <a:pt x="1228" y="59"/>
                </a:lnTo>
                <a:lnTo>
                  <a:pt x="1235" y="55"/>
                </a:lnTo>
                <a:lnTo>
                  <a:pt x="1244" y="51"/>
                </a:lnTo>
                <a:lnTo>
                  <a:pt x="1251" y="48"/>
                </a:lnTo>
                <a:lnTo>
                  <a:pt x="1251" y="48"/>
                </a:lnTo>
                <a:close/>
                <a:moveTo>
                  <a:pt x="1197" y="82"/>
                </a:moveTo>
                <a:lnTo>
                  <a:pt x="1197" y="82"/>
                </a:lnTo>
                <a:lnTo>
                  <a:pt x="1200" y="79"/>
                </a:lnTo>
                <a:lnTo>
                  <a:pt x="1203" y="77"/>
                </a:lnTo>
                <a:lnTo>
                  <a:pt x="1203" y="77"/>
                </a:lnTo>
                <a:lnTo>
                  <a:pt x="1206" y="76"/>
                </a:lnTo>
                <a:lnTo>
                  <a:pt x="1207" y="76"/>
                </a:lnTo>
                <a:lnTo>
                  <a:pt x="1207" y="77"/>
                </a:lnTo>
                <a:lnTo>
                  <a:pt x="1207" y="79"/>
                </a:lnTo>
                <a:lnTo>
                  <a:pt x="1201" y="86"/>
                </a:lnTo>
                <a:lnTo>
                  <a:pt x="1201" y="86"/>
                </a:lnTo>
                <a:lnTo>
                  <a:pt x="1200" y="93"/>
                </a:lnTo>
                <a:lnTo>
                  <a:pt x="1196" y="99"/>
                </a:lnTo>
                <a:lnTo>
                  <a:pt x="1193" y="104"/>
                </a:lnTo>
                <a:lnTo>
                  <a:pt x="1190" y="111"/>
                </a:lnTo>
                <a:lnTo>
                  <a:pt x="1190" y="111"/>
                </a:lnTo>
                <a:lnTo>
                  <a:pt x="1189" y="106"/>
                </a:lnTo>
                <a:lnTo>
                  <a:pt x="1190" y="96"/>
                </a:lnTo>
                <a:lnTo>
                  <a:pt x="1192" y="87"/>
                </a:lnTo>
                <a:lnTo>
                  <a:pt x="1194" y="83"/>
                </a:lnTo>
                <a:lnTo>
                  <a:pt x="1197" y="82"/>
                </a:lnTo>
                <a:lnTo>
                  <a:pt x="1197" y="82"/>
                </a:lnTo>
                <a:close/>
                <a:moveTo>
                  <a:pt x="1187" y="131"/>
                </a:moveTo>
                <a:lnTo>
                  <a:pt x="1187" y="131"/>
                </a:lnTo>
                <a:lnTo>
                  <a:pt x="1192" y="124"/>
                </a:lnTo>
                <a:lnTo>
                  <a:pt x="1199" y="115"/>
                </a:lnTo>
                <a:lnTo>
                  <a:pt x="1214" y="101"/>
                </a:lnTo>
                <a:lnTo>
                  <a:pt x="1214" y="101"/>
                </a:lnTo>
                <a:lnTo>
                  <a:pt x="1208" y="113"/>
                </a:lnTo>
                <a:lnTo>
                  <a:pt x="1201" y="124"/>
                </a:lnTo>
                <a:lnTo>
                  <a:pt x="1194" y="138"/>
                </a:lnTo>
                <a:lnTo>
                  <a:pt x="1193" y="143"/>
                </a:lnTo>
                <a:lnTo>
                  <a:pt x="1193" y="151"/>
                </a:lnTo>
                <a:lnTo>
                  <a:pt x="1193" y="151"/>
                </a:lnTo>
                <a:lnTo>
                  <a:pt x="1197" y="149"/>
                </a:lnTo>
                <a:lnTo>
                  <a:pt x="1200" y="146"/>
                </a:lnTo>
                <a:lnTo>
                  <a:pt x="1206" y="139"/>
                </a:lnTo>
                <a:lnTo>
                  <a:pt x="1211" y="132"/>
                </a:lnTo>
                <a:lnTo>
                  <a:pt x="1217" y="127"/>
                </a:lnTo>
                <a:lnTo>
                  <a:pt x="1217" y="127"/>
                </a:lnTo>
                <a:lnTo>
                  <a:pt x="1214" y="122"/>
                </a:lnTo>
                <a:lnTo>
                  <a:pt x="1214" y="121"/>
                </a:lnTo>
                <a:lnTo>
                  <a:pt x="1215" y="121"/>
                </a:lnTo>
                <a:lnTo>
                  <a:pt x="1218" y="121"/>
                </a:lnTo>
                <a:lnTo>
                  <a:pt x="1221" y="124"/>
                </a:lnTo>
                <a:lnTo>
                  <a:pt x="1190" y="180"/>
                </a:lnTo>
                <a:lnTo>
                  <a:pt x="1190" y="180"/>
                </a:lnTo>
                <a:lnTo>
                  <a:pt x="1187" y="169"/>
                </a:lnTo>
                <a:lnTo>
                  <a:pt x="1185" y="156"/>
                </a:lnTo>
                <a:lnTo>
                  <a:pt x="1185" y="143"/>
                </a:lnTo>
                <a:lnTo>
                  <a:pt x="1187" y="131"/>
                </a:lnTo>
                <a:lnTo>
                  <a:pt x="1187" y="131"/>
                </a:lnTo>
                <a:close/>
                <a:moveTo>
                  <a:pt x="1106" y="190"/>
                </a:moveTo>
                <a:lnTo>
                  <a:pt x="1175" y="191"/>
                </a:lnTo>
                <a:lnTo>
                  <a:pt x="1175" y="191"/>
                </a:lnTo>
                <a:lnTo>
                  <a:pt x="1168" y="194"/>
                </a:lnTo>
                <a:lnTo>
                  <a:pt x="1161" y="194"/>
                </a:lnTo>
                <a:lnTo>
                  <a:pt x="1142" y="194"/>
                </a:lnTo>
                <a:lnTo>
                  <a:pt x="1124" y="193"/>
                </a:lnTo>
                <a:lnTo>
                  <a:pt x="1109" y="191"/>
                </a:lnTo>
                <a:lnTo>
                  <a:pt x="1109" y="191"/>
                </a:lnTo>
                <a:lnTo>
                  <a:pt x="1106" y="190"/>
                </a:lnTo>
                <a:lnTo>
                  <a:pt x="1106" y="190"/>
                </a:lnTo>
                <a:lnTo>
                  <a:pt x="1102" y="191"/>
                </a:lnTo>
                <a:lnTo>
                  <a:pt x="1097" y="193"/>
                </a:lnTo>
                <a:lnTo>
                  <a:pt x="1097" y="193"/>
                </a:lnTo>
                <a:lnTo>
                  <a:pt x="1075" y="191"/>
                </a:lnTo>
                <a:lnTo>
                  <a:pt x="1064" y="191"/>
                </a:lnTo>
                <a:lnTo>
                  <a:pt x="1054" y="190"/>
                </a:lnTo>
                <a:lnTo>
                  <a:pt x="1106" y="190"/>
                </a:lnTo>
                <a:close/>
                <a:moveTo>
                  <a:pt x="836" y="193"/>
                </a:moveTo>
                <a:lnTo>
                  <a:pt x="836" y="193"/>
                </a:lnTo>
                <a:lnTo>
                  <a:pt x="1072" y="202"/>
                </a:lnTo>
                <a:lnTo>
                  <a:pt x="1308" y="215"/>
                </a:lnTo>
                <a:lnTo>
                  <a:pt x="1308" y="215"/>
                </a:lnTo>
                <a:lnTo>
                  <a:pt x="1303" y="135"/>
                </a:lnTo>
                <a:lnTo>
                  <a:pt x="1296" y="54"/>
                </a:lnTo>
                <a:lnTo>
                  <a:pt x="1296" y="54"/>
                </a:lnTo>
                <a:lnTo>
                  <a:pt x="1296" y="45"/>
                </a:lnTo>
                <a:lnTo>
                  <a:pt x="1297" y="37"/>
                </a:lnTo>
                <a:lnTo>
                  <a:pt x="1297" y="37"/>
                </a:lnTo>
                <a:lnTo>
                  <a:pt x="1301" y="55"/>
                </a:lnTo>
                <a:lnTo>
                  <a:pt x="1304" y="73"/>
                </a:lnTo>
                <a:lnTo>
                  <a:pt x="1308" y="114"/>
                </a:lnTo>
                <a:lnTo>
                  <a:pt x="1310" y="153"/>
                </a:lnTo>
                <a:lnTo>
                  <a:pt x="1312" y="194"/>
                </a:lnTo>
                <a:lnTo>
                  <a:pt x="1312" y="194"/>
                </a:lnTo>
                <a:lnTo>
                  <a:pt x="1311" y="194"/>
                </a:lnTo>
                <a:lnTo>
                  <a:pt x="1310" y="194"/>
                </a:lnTo>
                <a:lnTo>
                  <a:pt x="1310" y="200"/>
                </a:lnTo>
                <a:lnTo>
                  <a:pt x="1312" y="207"/>
                </a:lnTo>
                <a:lnTo>
                  <a:pt x="1315" y="208"/>
                </a:lnTo>
                <a:lnTo>
                  <a:pt x="1318" y="210"/>
                </a:lnTo>
                <a:lnTo>
                  <a:pt x="1318" y="210"/>
                </a:lnTo>
                <a:lnTo>
                  <a:pt x="1322" y="210"/>
                </a:lnTo>
                <a:lnTo>
                  <a:pt x="1325" y="208"/>
                </a:lnTo>
                <a:lnTo>
                  <a:pt x="1326" y="205"/>
                </a:lnTo>
                <a:lnTo>
                  <a:pt x="1328" y="202"/>
                </a:lnTo>
                <a:lnTo>
                  <a:pt x="1328" y="202"/>
                </a:lnTo>
                <a:lnTo>
                  <a:pt x="1324" y="155"/>
                </a:lnTo>
                <a:lnTo>
                  <a:pt x="1319" y="107"/>
                </a:lnTo>
                <a:lnTo>
                  <a:pt x="1317" y="83"/>
                </a:lnTo>
                <a:lnTo>
                  <a:pt x="1314" y="61"/>
                </a:lnTo>
                <a:lnTo>
                  <a:pt x="1310" y="38"/>
                </a:lnTo>
                <a:lnTo>
                  <a:pt x="1304" y="18"/>
                </a:lnTo>
                <a:lnTo>
                  <a:pt x="1304" y="18"/>
                </a:lnTo>
                <a:lnTo>
                  <a:pt x="1350" y="48"/>
                </a:lnTo>
                <a:lnTo>
                  <a:pt x="1400" y="76"/>
                </a:lnTo>
                <a:lnTo>
                  <a:pt x="1450" y="103"/>
                </a:lnTo>
                <a:lnTo>
                  <a:pt x="1501" y="128"/>
                </a:lnTo>
                <a:lnTo>
                  <a:pt x="1602" y="177"/>
                </a:lnTo>
                <a:lnTo>
                  <a:pt x="1653" y="204"/>
                </a:lnTo>
                <a:lnTo>
                  <a:pt x="1702" y="232"/>
                </a:lnTo>
                <a:lnTo>
                  <a:pt x="1702" y="232"/>
                </a:lnTo>
                <a:lnTo>
                  <a:pt x="1734" y="249"/>
                </a:lnTo>
                <a:lnTo>
                  <a:pt x="1769" y="266"/>
                </a:lnTo>
                <a:lnTo>
                  <a:pt x="1806" y="283"/>
                </a:lnTo>
                <a:lnTo>
                  <a:pt x="1841" y="301"/>
                </a:lnTo>
                <a:lnTo>
                  <a:pt x="1841" y="301"/>
                </a:lnTo>
                <a:lnTo>
                  <a:pt x="1779" y="340"/>
                </a:lnTo>
                <a:lnTo>
                  <a:pt x="1717" y="381"/>
                </a:lnTo>
                <a:lnTo>
                  <a:pt x="1596" y="464"/>
                </a:lnTo>
                <a:lnTo>
                  <a:pt x="1475" y="545"/>
                </a:lnTo>
                <a:lnTo>
                  <a:pt x="1414" y="586"/>
                </a:lnTo>
                <a:lnTo>
                  <a:pt x="1350" y="624"/>
                </a:lnTo>
                <a:lnTo>
                  <a:pt x="1350" y="624"/>
                </a:lnTo>
                <a:lnTo>
                  <a:pt x="1346" y="625"/>
                </a:lnTo>
                <a:lnTo>
                  <a:pt x="1342" y="625"/>
                </a:lnTo>
                <a:lnTo>
                  <a:pt x="1339" y="623"/>
                </a:lnTo>
                <a:lnTo>
                  <a:pt x="1338" y="618"/>
                </a:lnTo>
                <a:lnTo>
                  <a:pt x="1338" y="618"/>
                </a:lnTo>
                <a:lnTo>
                  <a:pt x="1334" y="583"/>
                </a:lnTo>
                <a:lnTo>
                  <a:pt x="1326" y="550"/>
                </a:lnTo>
                <a:lnTo>
                  <a:pt x="1321" y="514"/>
                </a:lnTo>
                <a:lnTo>
                  <a:pt x="1319" y="496"/>
                </a:lnTo>
                <a:lnTo>
                  <a:pt x="1318" y="478"/>
                </a:lnTo>
                <a:lnTo>
                  <a:pt x="1318" y="478"/>
                </a:lnTo>
                <a:lnTo>
                  <a:pt x="1317" y="472"/>
                </a:lnTo>
                <a:lnTo>
                  <a:pt x="1312" y="468"/>
                </a:lnTo>
                <a:lnTo>
                  <a:pt x="1308" y="465"/>
                </a:lnTo>
                <a:lnTo>
                  <a:pt x="1300" y="464"/>
                </a:lnTo>
                <a:lnTo>
                  <a:pt x="1300" y="464"/>
                </a:lnTo>
                <a:lnTo>
                  <a:pt x="1182" y="460"/>
                </a:lnTo>
                <a:lnTo>
                  <a:pt x="1062" y="455"/>
                </a:lnTo>
                <a:lnTo>
                  <a:pt x="943" y="454"/>
                </a:lnTo>
                <a:lnTo>
                  <a:pt x="885" y="454"/>
                </a:lnTo>
                <a:lnTo>
                  <a:pt x="826" y="455"/>
                </a:lnTo>
                <a:lnTo>
                  <a:pt x="826" y="455"/>
                </a:lnTo>
                <a:lnTo>
                  <a:pt x="798" y="460"/>
                </a:lnTo>
                <a:lnTo>
                  <a:pt x="770" y="462"/>
                </a:lnTo>
                <a:lnTo>
                  <a:pt x="742" y="464"/>
                </a:lnTo>
                <a:lnTo>
                  <a:pt x="714" y="464"/>
                </a:lnTo>
                <a:lnTo>
                  <a:pt x="656" y="462"/>
                </a:lnTo>
                <a:lnTo>
                  <a:pt x="599" y="458"/>
                </a:lnTo>
                <a:lnTo>
                  <a:pt x="483" y="448"/>
                </a:lnTo>
                <a:lnTo>
                  <a:pt x="426" y="443"/>
                </a:lnTo>
                <a:lnTo>
                  <a:pt x="368" y="440"/>
                </a:lnTo>
                <a:lnTo>
                  <a:pt x="181" y="439"/>
                </a:lnTo>
                <a:lnTo>
                  <a:pt x="181" y="439"/>
                </a:lnTo>
                <a:lnTo>
                  <a:pt x="178" y="440"/>
                </a:lnTo>
                <a:lnTo>
                  <a:pt x="177" y="441"/>
                </a:lnTo>
                <a:lnTo>
                  <a:pt x="176" y="446"/>
                </a:lnTo>
                <a:lnTo>
                  <a:pt x="176" y="450"/>
                </a:lnTo>
                <a:lnTo>
                  <a:pt x="176" y="450"/>
                </a:lnTo>
                <a:lnTo>
                  <a:pt x="163" y="392"/>
                </a:lnTo>
                <a:lnTo>
                  <a:pt x="150" y="333"/>
                </a:lnTo>
                <a:lnTo>
                  <a:pt x="139" y="274"/>
                </a:lnTo>
                <a:lnTo>
                  <a:pt x="129" y="214"/>
                </a:lnTo>
                <a:lnTo>
                  <a:pt x="129" y="214"/>
                </a:lnTo>
                <a:lnTo>
                  <a:pt x="131" y="218"/>
                </a:lnTo>
                <a:lnTo>
                  <a:pt x="132" y="219"/>
                </a:lnTo>
                <a:lnTo>
                  <a:pt x="133" y="219"/>
                </a:lnTo>
                <a:lnTo>
                  <a:pt x="133" y="218"/>
                </a:lnTo>
                <a:lnTo>
                  <a:pt x="133" y="212"/>
                </a:lnTo>
                <a:lnTo>
                  <a:pt x="132" y="210"/>
                </a:lnTo>
                <a:lnTo>
                  <a:pt x="131" y="208"/>
                </a:lnTo>
                <a:lnTo>
                  <a:pt x="131" y="208"/>
                </a:lnTo>
                <a:lnTo>
                  <a:pt x="219" y="205"/>
                </a:lnTo>
                <a:lnTo>
                  <a:pt x="306" y="202"/>
                </a:lnTo>
                <a:lnTo>
                  <a:pt x="481" y="194"/>
                </a:lnTo>
                <a:lnTo>
                  <a:pt x="569" y="191"/>
                </a:lnTo>
                <a:lnTo>
                  <a:pt x="656" y="190"/>
                </a:lnTo>
                <a:lnTo>
                  <a:pt x="746" y="190"/>
                </a:lnTo>
                <a:lnTo>
                  <a:pt x="836" y="193"/>
                </a:lnTo>
                <a:lnTo>
                  <a:pt x="836" y="193"/>
                </a:lnTo>
                <a:close/>
                <a:moveTo>
                  <a:pt x="126" y="201"/>
                </a:moveTo>
                <a:lnTo>
                  <a:pt x="126" y="201"/>
                </a:lnTo>
                <a:lnTo>
                  <a:pt x="129" y="200"/>
                </a:lnTo>
                <a:lnTo>
                  <a:pt x="133" y="200"/>
                </a:lnTo>
                <a:lnTo>
                  <a:pt x="135" y="201"/>
                </a:lnTo>
                <a:lnTo>
                  <a:pt x="135" y="202"/>
                </a:lnTo>
                <a:lnTo>
                  <a:pt x="133" y="204"/>
                </a:lnTo>
                <a:lnTo>
                  <a:pt x="133" y="204"/>
                </a:lnTo>
                <a:lnTo>
                  <a:pt x="129" y="205"/>
                </a:lnTo>
                <a:lnTo>
                  <a:pt x="126" y="204"/>
                </a:lnTo>
                <a:lnTo>
                  <a:pt x="125" y="204"/>
                </a:lnTo>
                <a:lnTo>
                  <a:pt x="125" y="204"/>
                </a:lnTo>
                <a:lnTo>
                  <a:pt x="126" y="201"/>
                </a:lnTo>
                <a:lnTo>
                  <a:pt x="126" y="201"/>
                </a:lnTo>
                <a:close/>
                <a:moveTo>
                  <a:pt x="108" y="308"/>
                </a:moveTo>
                <a:lnTo>
                  <a:pt x="108" y="308"/>
                </a:lnTo>
                <a:lnTo>
                  <a:pt x="91" y="330"/>
                </a:lnTo>
                <a:lnTo>
                  <a:pt x="74" y="353"/>
                </a:lnTo>
                <a:lnTo>
                  <a:pt x="59" y="377"/>
                </a:lnTo>
                <a:lnTo>
                  <a:pt x="45" y="401"/>
                </a:lnTo>
                <a:lnTo>
                  <a:pt x="45" y="401"/>
                </a:lnTo>
                <a:lnTo>
                  <a:pt x="44" y="403"/>
                </a:lnTo>
                <a:lnTo>
                  <a:pt x="44" y="405"/>
                </a:lnTo>
                <a:lnTo>
                  <a:pt x="73" y="371"/>
                </a:lnTo>
                <a:lnTo>
                  <a:pt x="73" y="371"/>
                </a:lnTo>
                <a:lnTo>
                  <a:pt x="63" y="387"/>
                </a:lnTo>
                <a:lnTo>
                  <a:pt x="55" y="403"/>
                </a:lnTo>
                <a:lnTo>
                  <a:pt x="35" y="437"/>
                </a:lnTo>
                <a:lnTo>
                  <a:pt x="35" y="437"/>
                </a:lnTo>
                <a:lnTo>
                  <a:pt x="34" y="440"/>
                </a:lnTo>
                <a:lnTo>
                  <a:pt x="31" y="443"/>
                </a:lnTo>
                <a:lnTo>
                  <a:pt x="29" y="443"/>
                </a:lnTo>
                <a:lnTo>
                  <a:pt x="28" y="441"/>
                </a:lnTo>
                <a:lnTo>
                  <a:pt x="28" y="437"/>
                </a:lnTo>
                <a:lnTo>
                  <a:pt x="28" y="437"/>
                </a:lnTo>
                <a:lnTo>
                  <a:pt x="29" y="430"/>
                </a:lnTo>
                <a:lnTo>
                  <a:pt x="31" y="422"/>
                </a:lnTo>
                <a:lnTo>
                  <a:pt x="34" y="416"/>
                </a:lnTo>
                <a:lnTo>
                  <a:pt x="39" y="410"/>
                </a:lnTo>
                <a:lnTo>
                  <a:pt x="39" y="410"/>
                </a:lnTo>
                <a:lnTo>
                  <a:pt x="38" y="408"/>
                </a:lnTo>
                <a:lnTo>
                  <a:pt x="38" y="403"/>
                </a:lnTo>
                <a:lnTo>
                  <a:pt x="36" y="402"/>
                </a:lnTo>
                <a:lnTo>
                  <a:pt x="35" y="406"/>
                </a:lnTo>
                <a:lnTo>
                  <a:pt x="35" y="406"/>
                </a:lnTo>
                <a:lnTo>
                  <a:pt x="29" y="415"/>
                </a:lnTo>
                <a:lnTo>
                  <a:pt x="25" y="423"/>
                </a:lnTo>
                <a:lnTo>
                  <a:pt x="25" y="423"/>
                </a:lnTo>
                <a:lnTo>
                  <a:pt x="32" y="405"/>
                </a:lnTo>
                <a:lnTo>
                  <a:pt x="41" y="388"/>
                </a:lnTo>
                <a:lnTo>
                  <a:pt x="59" y="354"/>
                </a:lnTo>
                <a:lnTo>
                  <a:pt x="79" y="322"/>
                </a:lnTo>
                <a:lnTo>
                  <a:pt x="100" y="291"/>
                </a:lnTo>
                <a:lnTo>
                  <a:pt x="100" y="291"/>
                </a:lnTo>
                <a:lnTo>
                  <a:pt x="105" y="284"/>
                </a:lnTo>
                <a:lnTo>
                  <a:pt x="111" y="276"/>
                </a:lnTo>
                <a:lnTo>
                  <a:pt x="115" y="269"/>
                </a:lnTo>
                <a:lnTo>
                  <a:pt x="118" y="260"/>
                </a:lnTo>
                <a:lnTo>
                  <a:pt x="118" y="260"/>
                </a:lnTo>
                <a:lnTo>
                  <a:pt x="122" y="267"/>
                </a:lnTo>
                <a:lnTo>
                  <a:pt x="124" y="274"/>
                </a:lnTo>
                <a:lnTo>
                  <a:pt x="125" y="281"/>
                </a:lnTo>
                <a:lnTo>
                  <a:pt x="124" y="288"/>
                </a:lnTo>
                <a:lnTo>
                  <a:pt x="121" y="294"/>
                </a:lnTo>
                <a:lnTo>
                  <a:pt x="118" y="299"/>
                </a:lnTo>
                <a:lnTo>
                  <a:pt x="114" y="305"/>
                </a:lnTo>
                <a:lnTo>
                  <a:pt x="108" y="308"/>
                </a:lnTo>
                <a:lnTo>
                  <a:pt x="108" y="308"/>
                </a:lnTo>
                <a:close/>
                <a:moveTo>
                  <a:pt x="111" y="211"/>
                </a:moveTo>
                <a:lnTo>
                  <a:pt x="111" y="211"/>
                </a:lnTo>
                <a:lnTo>
                  <a:pt x="112" y="208"/>
                </a:lnTo>
                <a:lnTo>
                  <a:pt x="114" y="208"/>
                </a:lnTo>
                <a:lnTo>
                  <a:pt x="115" y="208"/>
                </a:lnTo>
                <a:lnTo>
                  <a:pt x="115" y="210"/>
                </a:lnTo>
                <a:lnTo>
                  <a:pt x="115" y="212"/>
                </a:lnTo>
                <a:lnTo>
                  <a:pt x="114" y="214"/>
                </a:lnTo>
                <a:lnTo>
                  <a:pt x="111" y="214"/>
                </a:lnTo>
                <a:lnTo>
                  <a:pt x="111" y="214"/>
                </a:lnTo>
                <a:lnTo>
                  <a:pt x="117" y="229"/>
                </a:lnTo>
                <a:lnTo>
                  <a:pt x="118" y="236"/>
                </a:lnTo>
                <a:lnTo>
                  <a:pt x="117" y="243"/>
                </a:lnTo>
                <a:lnTo>
                  <a:pt x="117" y="243"/>
                </a:lnTo>
                <a:lnTo>
                  <a:pt x="114" y="247"/>
                </a:lnTo>
                <a:lnTo>
                  <a:pt x="110" y="252"/>
                </a:lnTo>
                <a:lnTo>
                  <a:pt x="100" y="259"/>
                </a:lnTo>
                <a:lnTo>
                  <a:pt x="100" y="259"/>
                </a:lnTo>
                <a:lnTo>
                  <a:pt x="103" y="252"/>
                </a:lnTo>
                <a:lnTo>
                  <a:pt x="104" y="246"/>
                </a:lnTo>
                <a:lnTo>
                  <a:pt x="105" y="238"/>
                </a:lnTo>
                <a:lnTo>
                  <a:pt x="105" y="238"/>
                </a:lnTo>
                <a:lnTo>
                  <a:pt x="56" y="305"/>
                </a:lnTo>
                <a:lnTo>
                  <a:pt x="34" y="337"/>
                </a:lnTo>
                <a:lnTo>
                  <a:pt x="13" y="371"/>
                </a:lnTo>
                <a:lnTo>
                  <a:pt x="13" y="371"/>
                </a:lnTo>
                <a:lnTo>
                  <a:pt x="24" y="350"/>
                </a:lnTo>
                <a:lnTo>
                  <a:pt x="35" y="329"/>
                </a:lnTo>
                <a:lnTo>
                  <a:pt x="59" y="290"/>
                </a:lnTo>
                <a:lnTo>
                  <a:pt x="111" y="211"/>
                </a:lnTo>
                <a:lnTo>
                  <a:pt x="111" y="21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181" name="PA_任意多边形 140">
            <a:extLst>
              <a:ext uri="{FF2B5EF4-FFF2-40B4-BE49-F238E27FC236}">
                <a16:creationId xmlns:a16="http://schemas.microsoft.com/office/drawing/2014/main" id="{6E28E4C5-46FF-4516-8B74-3EEF6038801F}"/>
              </a:ext>
            </a:extLst>
          </p:cNvPr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2367937" y="2547072"/>
            <a:ext cx="873742" cy="520762"/>
          </a:xfrm>
          <a:custGeom>
            <a:avLst/>
            <a:gdLst/>
            <a:ahLst/>
            <a:cxnLst>
              <a:cxn ang="0">
                <a:pos x="1197" y="631"/>
              </a:cxn>
              <a:cxn ang="0">
                <a:pos x="1794" y="471"/>
              </a:cxn>
              <a:cxn ang="0">
                <a:pos x="828" y="176"/>
              </a:cxn>
              <a:cxn ang="0">
                <a:pos x="21" y="382"/>
              </a:cxn>
              <a:cxn ang="0">
                <a:pos x="117" y="373"/>
              </a:cxn>
              <a:cxn ang="0">
                <a:pos x="100" y="488"/>
              </a:cxn>
              <a:cxn ang="0">
                <a:pos x="87" y="613"/>
              </a:cxn>
              <a:cxn ang="0">
                <a:pos x="200" y="507"/>
              </a:cxn>
              <a:cxn ang="0">
                <a:pos x="386" y="462"/>
              </a:cxn>
              <a:cxn ang="0">
                <a:pos x="458" y="485"/>
              </a:cxn>
              <a:cxn ang="0">
                <a:pos x="277" y="472"/>
              </a:cxn>
              <a:cxn ang="0">
                <a:pos x="301" y="514"/>
              </a:cxn>
              <a:cxn ang="0">
                <a:pos x="308" y="537"/>
              </a:cxn>
              <a:cxn ang="0">
                <a:pos x="344" y="564"/>
              </a:cxn>
              <a:cxn ang="0">
                <a:pos x="420" y="529"/>
              </a:cxn>
              <a:cxn ang="0">
                <a:pos x="513" y="589"/>
              </a:cxn>
              <a:cxn ang="0">
                <a:pos x="579" y="488"/>
              </a:cxn>
              <a:cxn ang="0">
                <a:pos x="585" y="533"/>
              </a:cxn>
              <a:cxn ang="0">
                <a:pos x="658" y="507"/>
              </a:cxn>
              <a:cxn ang="0">
                <a:pos x="620" y="590"/>
              </a:cxn>
              <a:cxn ang="0">
                <a:pos x="739" y="486"/>
              </a:cxn>
              <a:cxn ang="0">
                <a:pos x="726" y="585"/>
              </a:cxn>
              <a:cxn ang="0">
                <a:pos x="1183" y="491"/>
              </a:cxn>
              <a:cxn ang="0">
                <a:pos x="1027" y="568"/>
              </a:cxn>
              <a:cxn ang="0">
                <a:pos x="867" y="534"/>
              </a:cxn>
              <a:cxn ang="0">
                <a:pos x="749" y="575"/>
              </a:cxn>
              <a:cxn ang="0">
                <a:pos x="812" y="530"/>
              </a:cxn>
              <a:cxn ang="0">
                <a:pos x="849" y="561"/>
              </a:cxn>
              <a:cxn ang="0">
                <a:pos x="881" y="607"/>
              </a:cxn>
              <a:cxn ang="0">
                <a:pos x="970" y="492"/>
              </a:cxn>
              <a:cxn ang="0">
                <a:pos x="1060" y="513"/>
              </a:cxn>
              <a:cxn ang="0">
                <a:pos x="1117" y="507"/>
              </a:cxn>
              <a:cxn ang="0">
                <a:pos x="1078" y="602"/>
              </a:cxn>
              <a:cxn ang="0">
                <a:pos x="1237" y="530"/>
              </a:cxn>
              <a:cxn ang="0">
                <a:pos x="1137" y="610"/>
              </a:cxn>
              <a:cxn ang="0">
                <a:pos x="1241" y="474"/>
              </a:cxn>
              <a:cxn ang="0">
                <a:pos x="1303" y="533"/>
              </a:cxn>
              <a:cxn ang="0">
                <a:pos x="1262" y="573"/>
              </a:cxn>
              <a:cxn ang="0">
                <a:pos x="1196" y="738"/>
              </a:cxn>
              <a:cxn ang="0">
                <a:pos x="1231" y="710"/>
              </a:cxn>
              <a:cxn ang="0">
                <a:pos x="1220" y="796"/>
              </a:cxn>
              <a:cxn ang="0">
                <a:pos x="1342" y="676"/>
              </a:cxn>
              <a:cxn ang="0">
                <a:pos x="1411" y="631"/>
              </a:cxn>
              <a:cxn ang="0">
                <a:pos x="1421" y="634"/>
              </a:cxn>
              <a:cxn ang="0">
                <a:pos x="1539" y="523"/>
              </a:cxn>
              <a:cxn ang="0">
                <a:pos x="1560" y="506"/>
              </a:cxn>
              <a:cxn ang="0">
                <a:pos x="1645" y="450"/>
              </a:cxn>
              <a:cxn ang="0">
                <a:pos x="1616" y="538"/>
              </a:cxn>
              <a:cxn ang="0">
                <a:pos x="1765" y="370"/>
              </a:cxn>
              <a:cxn ang="0">
                <a:pos x="1726" y="491"/>
              </a:cxn>
              <a:cxn ang="0">
                <a:pos x="1799" y="444"/>
              </a:cxn>
              <a:cxn ang="0">
                <a:pos x="1279" y="179"/>
              </a:cxn>
              <a:cxn ang="0">
                <a:pos x="1289" y="104"/>
              </a:cxn>
              <a:cxn ang="0">
                <a:pos x="1201" y="193"/>
              </a:cxn>
              <a:cxn ang="0">
                <a:pos x="1284" y="37"/>
              </a:cxn>
              <a:cxn ang="0">
                <a:pos x="1201" y="86"/>
              </a:cxn>
              <a:cxn ang="0">
                <a:pos x="1106" y="190"/>
              </a:cxn>
              <a:cxn ang="0">
                <a:pos x="1322" y="210"/>
              </a:cxn>
              <a:cxn ang="0">
                <a:pos x="1318" y="478"/>
              </a:cxn>
              <a:cxn ang="0">
                <a:pos x="306" y="202"/>
              </a:cxn>
              <a:cxn ang="0">
                <a:pos x="29" y="430"/>
              </a:cxn>
              <a:cxn ang="0">
                <a:pos x="111" y="214"/>
              </a:cxn>
            </a:cxnLst>
            <a:rect l="0" t="0" r="r" b="b"/>
            <a:pathLst>
              <a:path w="1858" h="840">
                <a:moveTo>
                  <a:pt x="15" y="443"/>
                </a:moveTo>
                <a:lnTo>
                  <a:pt x="15" y="443"/>
                </a:lnTo>
                <a:lnTo>
                  <a:pt x="21" y="467"/>
                </a:lnTo>
                <a:lnTo>
                  <a:pt x="27" y="491"/>
                </a:lnTo>
                <a:lnTo>
                  <a:pt x="35" y="543"/>
                </a:lnTo>
                <a:lnTo>
                  <a:pt x="35" y="543"/>
                </a:lnTo>
                <a:lnTo>
                  <a:pt x="39" y="566"/>
                </a:lnTo>
                <a:lnTo>
                  <a:pt x="45" y="590"/>
                </a:lnTo>
                <a:lnTo>
                  <a:pt x="48" y="602"/>
                </a:lnTo>
                <a:lnTo>
                  <a:pt x="53" y="613"/>
                </a:lnTo>
                <a:lnTo>
                  <a:pt x="58" y="621"/>
                </a:lnTo>
                <a:lnTo>
                  <a:pt x="65" y="628"/>
                </a:lnTo>
                <a:lnTo>
                  <a:pt x="65" y="628"/>
                </a:lnTo>
                <a:lnTo>
                  <a:pt x="94" y="624"/>
                </a:lnTo>
                <a:lnTo>
                  <a:pt x="124" y="621"/>
                </a:lnTo>
                <a:lnTo>
                  <a:pt x="155" y="618"/>
                </a:lnTo>
                <a:lnTo>
                  <a:pt x="185" y="617"/>
                </a:lnTo>
                <a:lnTo>
                  <a:pt x="312" y="614"/>
                </a:lnTo>
                <a:lnTo>
                  <a:pt x="312" y="614"/>
                </a:lnTo>
                <a:lnTo>
                  <a:pt x="415" y="613"/>
                </a:lnTo>
                <a:lnTo>
                  <a:pt x="516" y="613"/>
                </a:lnTo>
                <a:lnTo>
                  <a:pt x="618" y="614"/>
                </a:lnTo>
                <a:lnTo>
                  <a:pt x="719" y="617"/>
                </a:lnTo>
                <a:lnTo>
                  <a:pt x="923" y="623"/>
                </a:lnTo>
                <a:lnTo>
                  <a:pt x="1026" y="625"/>
                </a:lnTo>
                <a:lnTo>
                  <a:pt x="1128" y="627"/>
                </a:lnTo>
                <a:lnTo>
                  <a:pt x="1128" y="627"/>
                </a:lnTo>
                <a:lnTo>
                  <a:pt x="1158" y="625"/>
                </a:lnTo>
                <a:lnTo>
                  <a:pt x="1172" y="627"/>
                </a:lnTo>
                <a:lnTo>
                  <a:pt x="1179" y="630"/>
                </a:lnTo>
                <a:lnTo>
                  <a:pt x="1185" y="632"/>
                </a:lnTo>
                <a:lnTo>
                  <a:pt x="1185" y="632"/>
                </a:lnTo>
                <a:lnTo>
                  <a:pt x="1187" y="625"/>
                </a:lnTo>
                <a:lnTo>
                  <a:pt x="1192" y="618"/>
                </a:lnTo>
                <a:lnTo>
                  <a:pt x="1201" y="604"/>
                </a:lnTo>
                <a:lnTo>
                  <a:pt x="1214" y="592"/>
                </a:lnTo>
                <a:lnTo>
                  <a:pt x="1225" y="582"/>
                </a:lnTo>
                <a:lnTo>
                  <a:pt x="1225" y="582"/>
                </a:lnTo>
                <a:lnTo>
                  <a:pt x="1214" y="600"/>
                </a:lnTo>
                <a:lnTo>
                  <a:pt x="1203" y="618"/>
                </a:lnTo>
                <a:lnTo>
                  <a:pt x="1203" y="618"/>
                </a:lnTo>
                <a:lnTo>
                  <a:pt x="1197" y="631"/>
                </a:lnTo>
                <a:lnTo>
                  <a:pt x="1196" y="637"/>
                </a:lnTo>
                <a:lnTo>
                  <a:pt x="1197" y="638"/>
                </a:lnTo>
                <a:lnTo>
                  <a:pt x="1199" y="637"/>
                </a:lnTo>
                <a:lnTo>
                  <a:pt x="1199" y="637"/>
                </a:lnTo>
                <a:lnTo>
                  <a:pt x="1230" y="607"/>
                </a:lnTo>
                <a:lnTo>
                  <a:pt x="1259" y="578"/>
                </a:lnTo>
                <a:lnTo>
                  <a:pt x="1200" y="661"/>
                </a:lnTo>
                <a:lnTo>
                  <a:pt x="1193" y="627"/>
                </a:lnTo>
                <a:lnTo>
                  <a:pt x="1193" y="627"/>
                </a:lnTo>
                <a:lnTo>
                  <a:pt x="1192" y="631"/>
                </a:lnTo>
                <a:lnTo>
                  <a:pt x="1190" y="634"/>
                </a:lnTo>
                <a:lnTo>
                  <a:pt x="1185" y="638"/>
                </a:lnTo>
                <a:lnTo>
                  <a:pt x="1182" y="640"/>
                </a:lnTo>
                <a:lnTo>
                  <a:pt x="1179" y="642"/>
                </a:lnTo>
                <a:lnTo>
                  <a:pt x="1176" y="647"/>
                </a:lnTo>
                <a:lnTo>
                  <a:pt x="1176" y="652"/>
                </a:lnTo>
                <a:lnTo>
                  <a:pt x="1176" y="652"/>
                </a:lnTo>
                <a:lnTo>
                  <a:pt x="1176" y="677"/>
                </a:lnTo>
                <a:lnTo>
                  <a:pt x="1176" y="703"/>
                </a:lnTo>
                <a:lnTo>
                  <a:pt x="1179" y="728"/>
                </a:lnTo>
                <a:lnTo>
                  <a:pt x="1182" y="752"/>
                </a:lnTo>
                <a:lnTo>
                  <a:pt x="1189" y="797"/>
                </a:lnTo>
                <a:lnTo>
                  <a:pt x="1197" y="840"/>
                </a:lnTo>
                <a:lnTo>
                  <a:pt x="1197" y="840"/>
                </a:lnTo>
                <a:lnTo>
                  <a:pt x="1277" y="794"/>
                </a:lnTo>
                <a:lnTo>
                  <a:pt x="1359" y="748"/>
                </a:lnTo>
                <a:lnTo>
                  <a:pt x="1439" y="701"/>
                </a:lnTo>
                <a:lnTo>
                  <a:pt x="1478" y="677"/>
                </a:lnTo>
                <a:lnTo>
                  <a:pt x="1516" y="654"/>
                </a:lnTo>
                <a:lnTo>
                  <a:pt x="1516" y="654"/>
                </a:lnTo>
                <a:lnTo>
                  <a:pt x="1547" y="632"/>
                </a:lnTo>
                <a:lnTo>
                  <a:pt x="1577" y="610"/>
                </a:lnTo>
                <a:lnTo>
                  <a:pt x="1634" y="568"/>
                </a:lnTo>
                <a:lnTo>
                  <a:pt x="1665" y="547"/>
                </a:lnTo>
                <a:lnTo>
                  <a:pt x="1696" y="529"/>
                </a:lnTo>
                <a:lnTo>
                  <a:pt x="1728" y="510"/>
                </a:lnTo>
                <a:lnTo>
                  <a:pt x="1762" y="495"/>
                </a:lnTo>
                <a:lnTo>
                  <a:pt x="1762" y="495"/>
                </a:lnTo>
                <a:lnTo>
                  <a:pt x="1772" y="489"/>
                </a:lnTo>
                <a:lnTo>
                  <a:pt x="1780" y="485"/>
                </a:lnTo>
                <a:lnTo>
                  <a:pt x="1787" y="478"/>
                </a:lnTo>
                <a:lnTo>
                  <a:pt x="1794" y="471"/>
                </a:lnTo>
                <a:lnTo>
                  <a:pt x="1807" y="457"/>
                </a:lnTo>
                <a:lnTo>
                  <a:pt x="1820" y="441"/>
                </a:lnTo>
                <a:lnTo>
                  <a:pt x="1820" y="441"/>
                </a:lnTo>
                <a:lnTo>
                  <a:pt x="1827" y="403"/>
                </a:lnTo>
                <a:lnTo>
                  <a:pt x="1835" y="366"/>
                </a:lnTo>
                <a:lnTo>
                  <a:pt x="1846" y="329"/>
                </a:lnTo>
                <a:lnTo>
                  <a:pt x="1858" y="294"/>
                </a:lnTo>
                <a:lnTo>
                  <a:pt x="1296" y="2"/>
                </a:lnTo>
                <a:lnTo>
                  <a:pt x="1296" y="2"/>
                </a:lnTo>
                <a:lnTo>
                  <a:pt x="1293" y="0"/>
                </a:lnTo>
                <a:lnTo>
                  <a:pt x="1289" y="3"/>
                </a:lnTo>
                <a:lnTo>
                  <a:pt x="1287" y="6"/>
                </a:lnTo>
                <a:lnTo>
                  <a:pt x="1286" y="9"/>
                </a:lnTo>
                <a:lnTo>
                  <a:pt x="1286" y="9"/>
                </a:lnTo>
                <a:lnTo>
                  <a:pt x="1284" y="11"/>
                </a:lnTo>
                <a:lnTo>
                  <a:pt x="1284" y="11"/>
                </a:lnTo>
                <a:lnTo>
                  <a:pt x="1282" y="9"/>
                </a:lnTo>
                <a:lnTo>
                  <a:pt x="1280" y="4"/>
                </a:lnTo>
                <a:lnTo>
                  <a:pt x="1277" y="4"/>
                </a:lnTo>
                <a:lnTo>
                  <a:pt x="1276" y="4"/>
                </a:lnTo>
                <a:lnTo>
                  <a:pt x="1276" y="4"/>
                </a:lnTo>
                <a:lnTo>
                  <a:pt x="1256" y="21"/>
                </a:lnTo>
                <a:lnTo>
                  <a:pt x="1237" y="37"/>
                </a:lnTo>
                <a:lnTo>
                  <a:pt x="1217" y="51"/>
                </a:lnTo>
                <a:lnTo>
                  <a:pt x="1206" y="56"/>
                </a:lnTo>
                <a:lnTo>
                  <a:pt x="1194" y="62"/>
                </a:lnTo>
                <a:lnTo>
                  <a:pt x="1194" y="62"/>
                </a:lnTo>
                <a:lnTo>
                  <a:pt x="1189" y="65"/>
                </a:lnTo>
                <a:lnTo>
                  <a:pt x="1186" y="69"/>
                </a:lnTo>
                <a:lnTo>
                  <a:pt x="1183" y="73"/>
                </a:lnTo>
                <a:lnTo>
                  <a:pt x="1180" y="79"/>
                </a:lnTo>
                <a:lnTo>
                  <a:pt x="1178" y="91"/>
                </a:lnTo>
                <a:lnTo>
                  <a:pt x="1175" y="104"/>
                </a:lnTo>
                <a:lnTo>
                  <a:pt x="1175" y="104"/>
                </a:lnTo>
                <a:lnTo>
                  <a:pt x="1172" y="122"/>
                </a:lnTo>
                <a:lnTo>
                  <a:pt x="1171" y="142"/>
                </a:lnTo>
                <a:lnTo>
                  <a:pt x="1172" y="160"/>
                </a:lnTo>
                <a:lnTo>
                  <a:pt x="1175" y="179"/>
                </a:lnTo>
                <a:lnTo>
                  <a:pt x="1069" y="179"/>
                </a:lnTo>
                <a:lnTo>
                  <a:pt x="1069" y="179"/>
                </a:lnTo>
                <a:lnTo>
                  <a:pt x="948" y="176"/>
                </a:lnTo>
                <a:lnTo>
                  <a:pt x="828" y="176"/>
                </a:lnTo>
                <a:lnTo>
                  <a:pt x="708" y="177"/>
                </a:lnTo>
                <a:lnTo>
                  <a:pt x="589" y="180"/>
                </a:lnTo>
                <a:lnTo>
                  <a:pt x="353" y="186"/>
                </a:lnTo>
                <a:lnTo>
                  <a:pt x="233" y="188"/>
                </a:lnTo>
                <a:lnTo>
                  <a:pt x="115" y="190"/>
                </a:lnTo>
                <a:lnTo>
                  <a:pt x="115" y="190"/>
                </a:lnTo>
                <a:lnTo>
                  <a:pt x="98" y="210"/>
                </a:lnTo>
                <a:lnTo>
                  <a:pt x="84" y="231"/>
                </a:lnTo>
                <a:lnTo>
                  <a:pt x="55" y="273"/>
                </a:lnTo>
                <a:lnTo>
                  <a:pt x="28" y="318"/>
                </a:lnTo>
                <a:lnTo>
                  <a:pt x="0" y="363"/>
                </a:lnTo>
                <a:lnTo>
                  <a:pt x="0" y="363"/>
                </a:lnTo>
                <a:lnTo>
                  <a:pt x="1" y="378"/>
                </a:lnTo>
                <a:lnTo>
                  <a:pt x="4" y="395"/>
                </a:lnTo>
                <a:lnTo>
                  <a:pt x="8" y="412"/>
                </a:lnTo>
                <a:lnTo>
                  <a:pt x="8" y="420"/>
                </a:lnTo>
                <a:lnTo>
                  <a:pt x="8" y="429"/>
                </a:lnTo>
                <a:lnTo>
                  <a:pt x="8" y="429"/>
                </a:lnTo>
                <a:lnTo>
                  <a:pt x="8" y="436"/>
                </a:lnTo>
                <a:lnTo>
                  <a:pt x="8" y="441"/>
                </a:lnTo>
                <a:lnTo>
                  <a:pt x="10" y="443"/>
                </a:lnTo>
                <a:lnTo>
                  <a:pt x="11" y="444"/>
                </a:lnTo>
                <a:lnTo>
                  <a:pt x="13" y="444"/>
                </a:lnTo>
                <a:lnTo>
                  <a:pt x="15" y="443"/>
                </a:lnTo>
                <a:lnTo>
                  <a:pt x="15" y="443"/>
                </a:lnTo>
                <a:close/>
                <a:moveTo>
                  <a:pt x="32" y="364"/>
                </a:moveTo>
                <a:lnTo>
                  <a:pt x="32" y="364"/>
                </a:lnTo>
                <a:lnTo>
                  <a:pt x="48" y="337"/>
                </a:lnTo>
                <a:lnTo>
                  <a:pt x="66" y="311"/>
                </a:lnTo>
                <a:lnTo>
                  <a:pt x="84" y="287"/>
                </a:lnTo>
                <a:lnTo>
                  <a:pt x="104" y="266"/>
                </a:lnTo>
                <a:lnTo>
                  <a:pt x="104" y="266"/>
                </a:lnTo>
                <a:lnTo>
                  <a:pt x="107" y="266"/>
                </a:lnTo>
                <a:lnTo>
                  <a:pt x="107" y="266"/>
                </a:lnTo>
                <a:lnTo>
                  <a:pt x="79" y="309"/>
                </a:lnTo>
                <a:lnTo>
                  <a:pt x="49" y="356"/>
                </a:lnTo>
                <a:lnTo>
                  <a:pt x="21" y="405"/>
                </a:lnTo>
                <a:lnTo>
                  <a:pt x="21" y="405"/>
                </a:lnTo>
                <a:lnTo>
                  <a:pt x="18" y="399"/>
                </a:lnTo>
                <a:lnTo>
                  <a:pt x="18" y="394"/>
                </a:lnTo>
                <a:lnTo>
                  <a:pt x="20" y="388"/>
                </a:lnTo>
                <a:lnTo>
                  <a:pt x="21" y="382"/>
                </a:lnTo>
                <a:lnTo>
                  <a:pt x="27" y="373"/>
                </a:lnTo>
                <a:lnTo>
                  <a:pt x="32" y="364"/>
                </a:lnTo>
                <a:lnTo>
                  <a:pt x="32" y="364"/>
                </a:lnTo>
                <a:close/>
                <a:moveTo>
                  <a:pt x="135" y="378"/>
                </a:moveTo>
                <a:lnTo>
                  <a:pt x="94" y="425"/>
                </a:lnTo>
                <a:lnTo>
                  <a:pt x="94" y="425"/>
                </a:lnTo>
                <a:lnTo>
                  <a:pt x="104" y="406"/>
                </a:lnTo>
                <a:lnTo>
                  <a:pt x="114" y="389"/>
                </a:lnTo>
                <a:lnTo>
                  <a:pt x="136" y="354"/>
                </a:lnTo>
                <a:lnTo>
                  <a:pt x="136" y="354"/>
                </a:lnTo>
                <a:lnTo>
                  <a:pt x="138" y="356"/>
                </a:lnTo>
                <a:lnTo>
                  <a:pt x="139" y="358"/>
                </a:lnTo>
                <a:lnTo>
                  <a:pt x="140" y="364"/>
                </a:lnTo>
                <a:lnTo>
                  <a:pt x="139" y="371"/>
                </a:lnTo>
                <a:lnTo>
                  <a:pt x="135" y="378"/>
                </a:lnTo>
                <a:lnTo>
                  <a:pt x="135" y="378"/>
                </a:lnTo>
                <a:close/>
                <a:moveTo>
                  <a:pt x="143" y="391"/>
                </a:moveTo>
                <a:lnTo>
                  <a:pt x="143" y="391"/>
                </a:lnTo>
                <a:lnTo>
                  <a:pt x="146" y="396"/>
                </a:lnTo>
                <a:lnTo>
                  <a:pt x="148" y="403"/>
                </a:lnTo>
                <a:lnTo>
                  <a:pt x="146" y="413"/>
                </a:lnTo>
                <a:lnTo>
                  <a:pt x="145" y="417"/>
                </a:lnTo>
                <a:lnTo>
                  <a:pt x="142" y="422"/>
                </a:lnTo>
                <a:lnTo>
                  <a:pt x="96" y="478"/>
                </a:lnTo>
                <a:lnTo>
                  <a:pt x="96" y="478"/>
                </a:lnTo>
                <a:lnTo>
                  <a:pt x="118" y="434"/>
                </a:lnTo>
                <a:lnTo>
                  <a:pt x="143" y="391"/>
                </a:lnTo>
                <a:lnTo>
                  <a:pt x="143" y="391"/>
                </a:lnTo>
                <a:close/>
                <a:moveTo>
                  <a:pt x="129" y="332"/>
                </a:moveTo>
                <a:lnTo>
                  <a:pt x="129" y="332"/>
                </a:lnTo>
                <a:lnTo>
                  <a:pt x="110" y="356"/>
                </a:lnTo>
                <a:lnTo>
                  <a:pt x="90" y="381"/>
                </a:lnTo>
                <a:lnTo>
                  <a:pt x="70" y="406"/>
                </a:lnTo>
                <a:lnTo>
                  <a:pt x="63" y="420"/>
                </a:lnTo>
                <a:lnTo>
                  <a:pt x="56" y="436"/>
                </a:lnTo>
                <a:lnTo>
                  <a:pt x="56" y="436"/>
                </a:lnTo>
                <a:lnTo>
                  <a:pt x="73" y="415"/>
                </a:lnTo>
                <a:lnTo>
                  <a:pt x="90" y="394"/>
                </a:lnTo>
                <a:lnTo>
                  <a:pt x="108" y="373"/>
                </a:lnTo>
                <a:lnTo>
                  <a:pt x="125" y="354"/>
                </a:lnTo>
                <a:lnTo>
                  <a:pt x="125" y="354"/>
                </a:lnTo>
                <a:lnTo>
                  <a:pt x="117" y="373"/>
                </a:lnTo>
                <a:lnTo>
                  <a:pt x="107" y="389"/>
                </a:lnTo>
                <a:lnTo>
                  <a:pt x="84" y="423"/>
                </a:lnTo>
                <a:lnTo>
                  <a:pt x="60" y="455"/>
                </a:lnTo>
                <a:lnTo>
                  <a:pt x="38" y="491"/>
                </a:lnTo>
                <a:lnTo>
                  <a:pt x="38" y="491"/>
                </a:lnTo>
                <a:lnTo>
                  <a:pt x="38" y="478"/>
                </a:lnTo>
                <a:lnTo>
                  <a:pt x="39" y="467"/>
                </a:lnTo>
                <a:lnTo>
                  <a:pt x="44" y="448"/>
                </a:lnTo>
                <a:lnTo>
                  <a:pt x="51" y="430"/>
                </a:lnTo>
                <a:lnTo>
                  <a:pt x="59" y="413"/>
                </a:lnTo>
                <a:lnTo>
                  <a:pt x="124" y="306"/>
                </a:lnTo>
                <a:lnTo>
                  <a:pt x="124" y="306"/>
                </a:lnTo>
                <a:lnTo>
                  <a:pt x="125" y="305"/>
                </a:lnTo>
                <a:lnTo>
                  <a:pt x="126" y="306"/>
                </a:lnTo>
                <a:lnTo>
                  <a:pt x="129" y="315"/>
                </a:lnTo>
                <a:lnTo>
                  <a:pt x="131" y="325"/>
                </a:lnTo>
                <a:lnTo>
                  <a:pt x="131" y="329"/>
                </a:lnTo>
                <a:lnTo>
                  <a:pt x="129" y="332"/>
                </a:lnTo>
                <a:lnTo>
                  <a:pt x="129" y="332"/>
                </a:lnTo>
                <a:close/>
                <a:moveTo>
                  <a:pt x="65" y="479"/>
                </a:moveTo>
                <a:lnTo>
                  <a:pt x="65" y="477"/>
                </a:lnTo>
                <a:lnTo>
                  <a:pt x="65" y="472"/>
                </a:lnTo>
                <a:lnTo>
                  <a:pt x="133" y="395"/>
                </a:lnTo>
                <a:lnTo>
                  <a:pt x="133" y="395"/>
                </a:lnTo>
                <a:lnTo>
                  <a:pt x="111" y="432"/>
                </a:lnTo>
                <a:lnTo>
                  <a:pt x="88" y="468"/>
                </a:lnTo>
                <a:lnTo>
                  <a:pt x="48" y="544"/>
                </a:lnTo>
                <a:lnTo>
                  <a:pt x="48" y="544"/>
                </a:lnTo>
                <a:lnTo>
                  <a:pt x="44" y="533"/>
                </a:lnTo>
                <a:lnTo>
                  <a:pt x="42" y="524"/>
                </a:lnTo>
                <a:lnTo>
                  <a:pt x="44" y="514"/>
                </a:lnTo>
                <a:lnTo>
                  <a:pt x="45" y="506"/>
                </a:lnTo>
                <a:lnTo>
                  <a:pt x="49" y="498"/>
                </a:lnTo>
                <a:lnTo>
                  <a:pt x="53" y="491"/>
                </a:lnTo>
                <a:lnTo>
                  <a:pt x="59" y="485"/>
                </a:lnTo>
                <a:lnTo>
                  <a:pt x="65" y="479"/>
                </a:lnTo>
                <a:lnTo>
                  <a:pt x="65" y="479"/>
                </a:lnTo>
                <a:close/>
                <a:moveTo>
                  <a:pt x="49" y="562"/>
                </a:moveTo>
                <a:lnTo>
                  <a:pt x="49" y="562"/>
                </a:lnTo>
                <a:lnTo>
                  <a:pt x="65" y="537"/>
                </a:lnTo>
                <a:lnTo>
                  <a:pt x="81" y="512"/>
                </a:lnTo>
                <a:lnTo>
                  <a:pt x="100" y="488"/>
                </a:lnTo>
                <a:lnTo>
                  <a:pt x="118" y="465"/>
                </a:lnTo>
                <a:lnTo>
                  <a:pt x="55" y="581"/>
                </a:lnTo>
                <a:lnTo>
                  <a:pt x="55" y="581"/>
                </a:lnTo>
                <a:lnTo>
                  <a:pt x="53" y="576"/>
                </a:lnTo>
                <a:lnTo>
                  <a:pt x="52" y="571"/>
                </a:lnTo>
                <a:lnTo>
                  <a:pt x="49" y="566"/>
                </a:lnTo>
                <a:lnTo>
                  <a:pt x="49" y="562"/>
                </a:lnTo>
                <a:lnTo>
                  <a:pt x="49" y="562"/>
                </a:lnTo>
                <a:close/>
                <a:moveTo>
                  <a:pt x="66" y="581"/>
                </a:moveTo>
                <a:lnTo>
                  <a:pt x="66" y="581"/>
                </a:lnTo>
                <a:lnTo>
                  <a:pt x="110" y="500"/>
                </a:lnTo>
                <a:lnTo>
                  <a:pt x="131" y="464"/>
                </a:lnTo>
                <a:lnTo>
                  <a:pt x="153" y="427"/>
                </a:lnTo>
                <a:lnTo>
                  <a:pt x="153" y="427"/>
                </a:lnTo>
                <a:lnTo>
                  <a:pt x="155" y="430"/>
                </a:lnTo>
                <a:lnTo>
                  <a:pt x="155" y="434"/>
                </a:lnTo>
                <a:lnTo>
                  <a:pt x="155" y="439"/>
                </a:lnTo>
                <a:lnTo>
                  <a:pt x="155" y="439"/>
                </a:lnTo>
                <a:lnTo>
                  <a:pt x="131" y="482"/>
                </a:lnTo>
                <a:lnTo>
                  <a:pt x="110" y="526"/>
                </a:lnTo>
                <a:lnTo>
                  <a:pt x="87" y="569"/>
                </a:lnTo>
                <a:lnTo>
                  <a:pt x="65" y="610"/>
                </a:lnTo>
                <a:lnTo>
                  <a:pt x="65" y="610"/>
                </a:lnTo>
                <a:lnTo>
                  <a:pt x="63" y="607"/>
                </a:lnTo>
                <a:lnTo>
                  <a:pt x="62" y="603"/>
                </a:lnTo>
                <a:lnTo>
                  <a:pt x="62" y="595"/>
                </a:lnTo>
                <a:lnTo>
                  <a:pt x="63" y="586"/>
                </a:lnTo>
                <a:lnTo>
                  <a:pt x="66" y="581"/>
                </a:lnTo>
                <a:lnTo>
                  <a:pt x="66" y="581"/>
                </a:lnTo>
                <a:close/>
                <a:moveTo>
                  <a:pt x="84" y="602"/>
                </a:moveTo>
                <a:lnTo>
                  <a:pt x="156" y="460"/>
                </a:lnTo>
                <a:lnTo>
                  <a:pt x="156" y="460"/>
                </a:lnTo>
                <a:lnTo>
                  <a:pt x="159" y="462"/>
                </a:lnTo>
                <a:lnTo>
                  <a:pt x="160" y="464"/>
                </a:lnTo>
                <a:lnTo>
                  <a:pt x="167" y="465"/>
                </a:lnTo>
                <a:lnTo>
                  <a:pt x="173" y="465"/>
                </a:lnTo>
                <a:lnTo>
                  <a:pt x="176" y="467"/>
                </a:lnTo>
                <a:lnTo>
                  <a:pt x="178" y="469"/>
                </a:lnTo>
                <a:lnTo>
                  <a:pt x="90" y="610"/>
                </a:lnTo>
                <a:lnTo>
                  <a:pt x="90" y="610"/>
                </a:lnTo>
                <a:lnTo>
                  <a:pt x="88" y="613"/>
                </a:lnTo>
                <a:lnTo>
                  <a:pt x="87" y="613"/>
                </a:lnTo>
                <a:lnTo>
                  <a:pt x="86" y="613"/>
                </a:lnTo>
                <a:lnTo>
                  <a:pt x="84" y="610"/>
                </a:lnTo>
                <a:lnTo>
                  <a:pt x="84" y="606"/>
                </a:lnTo>
                <a:lnTo>
                  <a:pt x="84" y="602"/>
                </a:lnTo>
                <a:lnTo>
                  <a:pt x="84" y="602"/>
                </a:lnTo>
                <a:close/>
                <a:moveTo>
                  <a:pt x="104" y="610"/>
                </a:moveTo>
                <a:lnTo>
                  <a:pt x="104" y="610"/>
                </a:lnTo>
                <a:lnTo>
                  <a:pt x="124" y="575"/>
                </a:lnTo>
                <a:lnTo>
                  <a:pt x="143" y="541"/>
                </a:lnTo>
                <a:lnTo>
                  <a:pt x="164" y="510"/>
                </a:lnTo>
                <a:lnTo>
                  <a:pt x="187" y="479"/>
                </a:lnTo>
                <a:lnTo>
                  <a:pt x="187" y="479"/>
                </a:lnTo>
                <a:lnTo>
                  <a:pt x="188" y="485"/>
                </a:lnTo>
                <a:lnTo>
                  <a:pt x="187" y="491"/>
                </a:lnTo>
                <a:lnTo>
                  <a:pt x="184" y="496"/>
                </a:lnTo>
                <a:lnTo>
                  <a:pt x="180" y="500"/>
                </a:lnTo>
                <a:lnTo>
                  <a:pt x="180" y="500"/>
                </a:lnTo>
                <a:lnTo>
                  <a:pt x="177" y="503"/>
                </a:lnTo>
                <a:lnTo>
                  <a:pt x="176" y="507"/>
                </a:lnTo>
                <a:lnTo>
                  <a:pt x="174" y="516"/>
                </a:lnTo>
                <a:lnTo>
                  <a:pt x="176" y="519"/>
                </a:lnTo>
                <a:lnTo>
                  <a:pt x="126" y="607"/>
                </a:lnTo>
                <a:lnTo>
                  <a:pt x="126" y="607"/>
                </a:lnTo>
                <a:lnTo>
                  <a:pt x="115" y="607"/>
                </a:lnTo>
                <a:lnTo>
                  <a:pt x="110" y="607"/>
                </a:lnTo>
                <a:lnTo>
                  <a:pt x="104" y="610"/>
                </a:lnTo>
                <a:lnTo>
                  <a:pt x="104" y="610"/>
                </a:lnTo>
                <a:close/>
                <a:moveTo>
                  <a:pt x="140" y="606"/>
                </a:moveTo>
                <a:lnTo>
                  <a:pt x="140" y="606"/>
                </a:lnTo>
                <a:lnTo>
                  <a:pt x="155" y="572"/>
                </a:lnTo>
                <a:lnTo>
                  <a:pt x="170" y="540"/>
                </a:lnTo>
                <a:lnTo>
                  <a:pt x="187" y="506"/>
                </a:lnTo>
                <a:lnTo>
                  <a:pt x="201" y="472"/>
                </a:lnTo>
                <a:lnTo>
                  <a:pt x="201" y="472"/>
                </a:lnTo>
                <a:lnTo>
                  <a:pt x="204" y="469"/>
                </a:lnTo>
                <a:lnTo>
                  <a:pt x="207" y="468"/>
                </a:lnTo>
                <a:lnTo>
                  <a:pt x="215" y="467"/>
                </a:lnTo>
                <a:lnTo>
                  <a:pt x="226" y="468"/>
                </a:lnTo>
                <a:lnTo>
                  <a:pt x="235" y="471"/>
                </a:lnTo>
                <a:lnTo>
                  <a:pt x="235" y="471"/>
                </a:lnTo>
                <a:lnTo>
                  <a:pt x="211" y="495"/>
                </a:lnTo>
                <a:lnTo>
                  <a:pt x="200" y="507"/>
                </a:lnTo>
                <a:lnTo>
                  <a:pt x="190" y="521"/>
                </a:lnTo>
                <a:lnTo>
                  <a:pt x="180" y="534"/>
                </a:lnTo>
                <a:lnTo>
                  <a:pt x="170" y="550"/>
                </a:lnTo>
                <a:lnTo>
                  <a:pt x="162" y="565"/>
                </a:lnTo>
                <a:lnTo>
                  <a:pt x="155" y="581"/>
                </a:lnTo>
                <a:lnTo>
                  <a:pt x="155" y="581"/>
                </a:lnTo>
                <a:lnTo>
                  <a:pt x="191" y="533"/>
                </a:lnTo>
                <a:lnTo>
                  <a:pt x="209" y="509"/>
                </a:lnTo>
                <a:lnTo>
                  <a:pt x="230" y="485"/>
                </a:lnTo>
                <a:lnTo>
                  <a:pt x="223" y="513"/>
                </a:lnTo>
                <a:lnTo>
                  <a:pt x="223" y="513"/>
                </a:lnTo>
                <a:lnTo>
                  <a:pt x="222" y="512"/>
                </a:lnTo>
                <a:lnTo>
                  <a:pt x="221" y="509"/>
                </a:lnTo>
                <a:lnTo>
                  <a:pt x="219" y="510"/>
                </a:lnTo>
                <a:lnTo>
                  <a:pt x="218" y="513"/>
                </a:lnTo>
                <a:lnTo>
                  <a:pt x="218" y="513"/>
                </a:lnTo>
                <a:lnTo>
                  <a:pt x="216" y="519"/>
                </a:lnTo>
                <a:lnTo>
                  <a:pt x="216" y="521"/>
                </a:lnTo>
                <a:lnTo>
                  <a:pt x="216" y="524"/>
                </a:lnTo>
                <a:lnTo>
                  <a:pt x="216" y="524"/>
                </a:lnTo>
                <a:lnTo>
                  <a:pt x="192" y="561"/>
                </a:lnTo>
                <a:lnTo>
                  <a:pt x="180" y="582"/>
                </a:lnTo>
                <a:lnTo>
                  <a:pt x="174" y="592"/>
                </a:lnTo>
                <a:lnTo>
                  <a:pt x="170" y="602"/>
                </a:lnTo>
                <a:lnTo>
                  <a:pt x="140" y="606"/>
                </a:lnTo>
                <a:close/>
                <a:moveTo>
                  <a:pt x="319" y="457"/>
                </a:moveTo>
                <a:lnTo>
                  <a:pt x="236" y="454"/>
                </a:lnTo>
                <a:lnTo>
                  <a:pt x="236" y="454"/>
                </a:lnTo>
                <a:lnTo>
                  <a:pt x="235" y="454"/>
                </a:lnTo>
                <a:lnTo>
                  <a:pt x="233" y="451"/>
                </a:lnTo>
                <a:lnTo>
                  <a:pt x="233" y="451"/>
                </a:lnTo>
                <a:lnTo>
                  <a:pt x="280" y="450"/>
                </a:lnTo>
                <a:lnTo>
                  <a:pt x="325" y="450"/>
                </a:lnTo>
                <a:lnTo>
                  <a:pt x="370" y="453"/>
                </a:lnTo>
                <a:lnTo>
                  <a:pt x="415" y="455"/>
                </a:lnTo>
                <a:lnTo>
                  <a:pt x="504" y="462"/>
                </a:lnTo>
                <a:lnTo>
                  <a:pt x="593" y="471"/>
                </a:lnTo>
                <a:lnTo>
                  <a:pt x="593" y="471"/>
                </a:lnTo>
                <a:lnTo>
                  <a:pt x="558" y="471"/>
                </a:lnTo>
                <a:lnTo>
                  <a:pt x="523" y="471"/>
                </a:lnTo>
                <a:lnTo>
                  <a:pt x="454" y="468"/>
                </a:lnTo>
                <a:lnTo>
                  <a:pt x="386" y="462"/>
                </a:lnTo>
                <a:lnTo>
                  <a:pt x="319" y="457"/>
                </a:lnTo>
                <a:lnTo>
                  <a:pt x="319" y="457"/>
                </a:lnTo>
                <a:close/>
                <a:moveTo>
                  <a:pt x="556" y="486"/>
                </a:moveTo>
                <a:lnTo>
                  <a:pt x="556" y="486"/>
                </a:lnTo>
                <a:lnTo>
                  <a:pt x="521" y="517"/>
                </a:lnTo>
                <a:lnTo>
                  <a:pt x="504" y="534"/>
                </a:lnTo>
                <a:lnTo>
                  <a:pt x="488" y="551"/>
                </a:lnTo>
                <a:lnTo>
                  <a:pt x="488" y="551"/>
                </a:lnTo>
                <a:lnTo>
                  <a:pt x="492" y="543"/>
                </a:lnTo>
                <a:lnTo>
                  <a:pt x="496" y="536"/>
                </a:lnTo>
                <a:lnTo>
                  <a:pt x="507" y="520"/>
                </a:lnTo>
                <a:lnTo>
                  <a:pt x="518" y="505"/>
                </a:lnTo>
                <a:lnTo>
                  <a:pt x="524" y="496"/>
                </a:lnTo>
                <a:lnTo>
                  <a:pt x="530" y="488"/>
                </a:lnTo>
                <a:lnTo>
                  <a:pt x="530" y="488"/>
                </a:lnTo>
                <a:lnTo>
                  <a:pt x="531" y="486"/>
                </a:lnTo>
                <a:lnTo>
                  <a:pt x="533" y="485"/>
                </a:lnTo>
                <a:lnTo>
                  <a:pt x="541" y="485"/>
                </a:lnTo>
                <a:lnTo>
                  <a:pt x="556" y="486"/>
                </a:lnTo>
                <a:lnTo>
                  <a:pt x="556" y="486"/>
                </a:lnTo>
                <a:close/>
                <a:moveTo>
                  <a:pt x="503" y="486"/>
                </a:moveTo>
                <a:lnTo>
                  <a:pt x="503" y="486"/>
                </a:lnTo>
                <a:lnTo>
                  <a:pt x="483" y="502"/>
                </a:lnTo>
                <a:lnTo>
                  <a:pt x="465" y="519"/>
                </a:lnTo>
                <a:lnTo>
                  <a:pt x="448" y="537"/>
                </a:lnTo>
                <a:lnTo>
                  <a:pt x="433" y="558"/>
                </a:lnTo>
                <a:lnTo>
                  <a:pt x="433" y="558"/>
                </a:lnTo>
                <a:lnTo>
                  <a:pt x="443" y="540"/>
                </a:lnTo>
                <a:lnTo>
                  <a:pt x="452" y="524"/>
                </a:lnTo>
                <a:lnTo>
                  <a:pt x="464" y="509"/>
                </a:lnTo>
                <a:lnTo>
                  <a:pt x="474" y="492"/>
                </a:lnTo>
                <a:lnTo>
                  <a:pt x="474" y="492"/>
                </a:lnTo>
                <a:lnTo>
                  <a:pt x="478" y="488"/>
                </a:lnTo>
                <a:lnTo>
                  <a:pt x="479" y="485"/>
                </a:lnTo>
                <a:lnTo>
                  <a:pt x="482" y="484"/>
                </a:lnTo>
                <a:lnTo>
                  <a:pt x="482" y="484"/>
                </a:lnTo>
                <a:lnTo>
                  <a:pt x="488" y="484"/>
                </a:lnTo>
                <a:lnTo>
                  <a:pt x="493" y="485"/>
                </a:lnTo>
                <a:lnTo>
                  <a:pt x="503" y="486"/>
                </a:lnTo>
                <a:lnTo>
                  <a:pt x="503" y="486"/>
                </a:lnTo>
                <a:close/>
                <a:moveTo>
                  <a:pt x="458" y="485"/>
                </a:moveTo>
                <a:lnTo>
                  <a:pt x="458" y="485"/>
                </a:lnTo>
                <a:lnTo>
                  <a:pt x="441" y="498"/>
                </a:lnTo>
                <a:lnTo>
                  <a:pt x="426" y="512"/>
                </a:lnTo>
                <a:lnTo>
                  <a:pt x="410" y="527"/>
                </a:lnTo>
                <a:lnTo>
                  <a:pt x="396" y="543"/>
                </a:lnTo>
                <a:lnTo>
                  <a:pt x="430" y="484"/>
                </a:lnTo>
                <a:lnTo>
                  <a:pt x="430" y="484"/>
                </a:lnTo>
                <a:lnTo>
                  <a:pt x="431" y="482"/>
                </a:lnTo>
                <a:lnTo>
                  <a:pt x="434" y="481"/>
                </a:lnTo>
                <a:lnTo>
                  <a:pt x="441" y="481"/>
                </a:lnTo>
                <a:lnTo>
                  <a:pt x="450" y="482"/>
                </a:lnTo>
                <a:lnTo>
                  <a:pt x="458" y="485"/>
                </a:lnTo>
                <a:lnTo>
                  <a:pt x="458" y="485"/>
                </a:lnTo>
                <a:close/>
                <a:moveTo>
                  <a:pt x="407" y="479"/>
                </a:moveTo>
                <a:lnTo>
                  <a:pt x="407" y="479"/>
                </a:lnTo>
                <a:lnTo>
                  <a:pt x="393" y="492"/>
                </a:lnTo>
                <a:lnTo>
                  <a:pt x="381" y="506"/>
                </a:lnTo>
                <a:lnTo>
                  <a:pt x="355" y="533"/>
                </a:lnTo>
                <a:lnTo>
                  <a:pt x="355" y="533"/>
                </a:lnTo>
                <a:lnTo>
                  <a:pt x="364" y="520"/>
                </a:lnTo>
                <a:lnTo>
                  <a:pt x="374" y="506"/>
                </a:lnTo>
                <a:lnTo>
                  <a:pt x="382" y="492"/>
                </a:lnTo>
                <a:lnTo>
                  <a:pt x="391" y="479"/>
                </a:lnTo>
                <a:lnTo>
                  <a:pt x="407" y="479"/>
                </a:lnTo>
                <a:close/>
                <a:moveTo>
                  <a:pt x="332" y="469"/>
                </a:moveTo>
                <a:lnTo>
                  <a:pt x="332" y="469"/>
                </a:lnTo>
                <a:lnTo>
                  <a:pt x="315" y="486"/>
                </a:lnTo>
                <a:lnTo>
                  <a:pt x="298" y="505"/>
                </a:lnTo>
                <a:lnTo>
                  <a:pt x="282" y="523"/>
                </a:lnTo>
                <a:lnTo>
                  <a:pt x="267" y="541"/>
                </a:lnTo>
                <a:lnTo>
                  <a:pt x="302" y="471"/>
                </a:lnTo>
                <a:lnTo>
                  <a:pt x="302" y="471"/>
                </a:lnTo>
                <a:lnTo>
                  <a:pt x="313" y="471"/>
                </a:lnTo>
                <a:lnTo>
                  <a:pt x="332" y="469"/>
                </a:lnTo>
                <a:lnTo>
                  <a:pt x="332" y="469"/>
                </a:lnTo>
                <a:close/>
                <a:moveTo>
                  <a:pt x="244" y="482"/>
                </a:moveTo>
                <a:lnTo>
                  <a:pt x="244" y="482"/>
                </a:lnTo>
                <a:lnTo>
                  <a:pt x="249" y="475"/>
                </a:lnTo>
                <a:lnTo>
                  <a:pt x="253" y="472"/>
                </a:lnTo>
                <a:lnTo>
                  <a:pt x="257" y="472"/>
                </a:lnTo>
                <a:lnTo>
                  <a:pt x="261" y="472"/>
                </a:lnTo>
                <a:lnTo>
                  <a:pt x="261" y="472"/>
                </a:lnTo>
                <a:lnTo>
                  <a:pt x="277" y="472"/>
                </a:lnTo>
                <a:lnTo>
                  <a:pt x="294" y="471"/>
                </a:lnTo>
                <a:lnTo>
                  <a:pt x="294" y="471"/>
                </a:lnTo>
                <a:lnTo>
                  <a:pt x="268" y="498"/>
                </a:lnTo>
                <a:lnTo>
                  <a:pt x="244" y="526"/>
                </a:lnTo>
                <a:lnTo>
                  <a:pt x="223" y="554"/>
                </a:lnTo>
                <a:lnTo>
                  <a:pt x="202" y="585"/>
                </a:lnTo>
                <a:lnTo>
                  <a:pt x="202" y="585"/>
                </a:lnTo>
                <a:lnTo>
                  <a:pt x="198" y="589"/>
                </a:lnTo>
                <a:lnTo>
                  <a:pt x="194" y="595"/>
                </a:lnTo>
                <a:lnTo>
                  <a:pt x="187" y="599"/>
                </a:lnTo>
                <a:lnTo>
                  <a:pt x="180" y="602"/>
                </a:lnTo>
                <a:lnTo>
                  <a:pt x="244" y="482"/>
                </a:lnTo>
                <a:close/>
                <a:moveTo>
                  <a:pt x="195" y="600"/>
                </a:moveTo>
                <a:lnTo>
                  <a:pt x="274" y="502"/>
                </a:lnTo>
                <a:lnTo>
                  <a:pt x="274" y="502"/>
                </a:lnTo>
                <a:lnTo>
                  <a:pt x="275" y="510"/>
                </a:lnTo>
                <a:lnTo>
                  <a:pt x="274" y="517"/>
                </a:lnTo>
                <a:lnTo>
                  <a:pt x="273" y="520"/>
                </a:lnTo>
                <a:lnTo>
                  <a:pt x="270" y="521"/>
                </a:lnTo>
                <a:lnTo>
                  <a:pt x="270" y="521"/>
                </a:lnTo>
                <a:lnTo>
                  <a:pt x="270" y="519"/>
                </a:lnTo>
                <a:lnTo>
                  <a:pt x="270" y="519"/>
                </a:lnTo>
                <a:lnTo>
                  <a:pt x="267" y="520"/>
                </a:lnTo>
                <a:lnTo>
                  <a:pt x="266" y="523"/>
                </a:lnTo>
                <a:lnTo>
                  <a:pt x="264" y="524"/>
                </a:lnTo>
                <a:lnTo>
                  <a:pt x="266" y="526"/>
                </a:lnTo>
                <a:lnTo>
                  <a:pt x="225" y="600"/>
                </a:lnTo>
                <a:lnTo>
                  <a:pt x="225" y="600"/>
                </a:lnTo>
                <a:lnTo>
                  <a:pt x="223" y="602"/>
                </a:lnTo>
                <a:lnTo>
                  <a:pt x="219" y="603"/>
                </a:lnTo>
                <a:lnTo>
                  <a:pt x="212" y="603"/>
                </a:lnTo>
                <a:lnTo>
                  <a:pt x="195" y="600"/>
                </a:lnTo>
                <a:lnTo>
                  <a:pt x="195" y="600"/>
                </a:lnTo>
                <a:close/>
                <a:moveTo>
                  <a:pt x="237" y="599"/>
                </a:moveTo>
                <a:lnTo>
                  <a:pt x="251" y="575"/>
                </a:lnTo>
                <a:lnTo>
                  <a:pt x="251" y="575"/>
                </a:lnTo>
                <a:lnTo>
                  <a:pt x="254" y="575"/>
                </a:lnTo>
                <a:lnTo>
                  <a:pt x="257" y="572"/>
                </a:lnTo>
                <a:lnTo>
                  <a:pt x="257" y="572"/>
                </a:lnTo>
                <a:lnTo>
                  <a:pt x="270" y="552"/>
                </a:lnTo>
                <a:lnTo>
                  <a:pt x="285" y="533"/>
                </a:lnTo>
                <a:lnTo>
                  <a:pt x="301" y="514"/>
                </a:lnTo>
                <a:lnTo>
                  <a:pt x="318" y="496"/>
                </a:lnTo>
                <a:lnTo>
                  <a:pt x="318" y="496"/>
                </a:lnTo>
                <a:lnTo>
                  <a:pt x="318" y="500"/>
                </a:lnTo>
                <a:lnTo>
                  <a:pt x="318" y="500"/>
                </a:lnTo>
                <a:lnTo>
                  <a:pt x="306" y="523"/>
                </a:lnTo>
                <a:lnTo>
                  <a:pt x="295" y="545"/>
                </a:lnTo>
                <a:lnTo>
                  <a:pt x="268" y="590"/>
                </a:lnTo>
                <a:lnTo>
                  <a:pt x="268" y="590"/>
                </a:lnTo>
                <a:lnTo>
                  <a:pt x="266" y="595"/>
                </a:lnTo>
                <a:lnTo>
                  <a:pt x="261" y="597"/>
                </a:lnTo>
                <a:lnTo>
                  <a:pt x="259" y="599"/>
                </a:lnTo>
                <a:lnTo>
                  <a:pt x="254" y="599"/>
                </a:lnTo>
                <a:lnTo>
                  <a:pt x="246" y="599"/>
                </a:lnTo>
                <a:lnTo>
                  <a:pt x="237" y="599"/>
                </a:lnTo>
                <a:lnTo>
                  <a:pt x="237" y="599"/>
                </a:lnTo>
                <a:close/>
                <a:moveTo>
                  <a:pt x="305" y="599"/>
                </a:moveTo>
                <a:lnTo>
                  <a:pt x="305" y="599"/>
                </a:lnTo>
                <a:lnTo>
                  <a:pt x="289" y="599"/>
                </a:lnTo>
                <a:lnTo>
                  <a:pt x="271" y="602"/>
                </a:lnTo>
                <a:lnTo>
                  <a:pt x="298" y="562"/>
                </a:lnTo>
                <a:lnTo>
                  <a:pt x="298" y="562"/>
                </a:lnTo>
                <a:lnTo>
                  <a:pt x="296" y="561"/>
                </a:lnTo>
                <a:lnTo>
                  <a:pt x="295" y="559"/>
                </a:lnTo>
                <a:lnTo>
                  <a:pt x="295" y="559"/>
                </a:lnTo>
                <a:lnTo>
                  <a:pt x="298" y="554"/>
                </a:lnTo>
                <a:lnTo>
                  <a:pt x="301" y="548"/>
                </a:lnTo>
                <a:lnTo>
                  <a:pt x="305" y="543"/>
                </a:lnTo>
                <a:lnTo>
                  <a:pt x="308" y="537"/>
                </a:lnTo>
                <a:lnTo>
                  <a:pt x="308" y="537"/>
                </a:lnTo>
                <a:lnTo>
                  <a:pt x="318" y="521"/>
                </a:lnTo>
                <a:lnTo>
                  <a:pt x="325" y="506"/>
                </a:lnTo>
                <a:lnTo>
                  <a:pt x="340" y="472"/>
                </a:lnTo>
                <a:lnTo>
                  <a:pt x="340" y="472"/>
                </a:lnTo>
                <a:lnTo>
                  <a:pt x="346" y="474"/>
                </a:lnTo>
                <a:lnTo>
                  <a:pt x="353" y="474"/>
                </a:lnTo>
                <a:lnTo>
                  <a:pt x="360" y="475"/>
                </a:lnTo>
                <a:lnTo>
                  <a:pt x="367" y="477"/>
                </a:lnTo>
                <a:lnTo>
                  <a:pt x="367" y="477"/>
                </a:lnTo>
                <a:lnTo>
                  <a:pt x="351" y="491"/>
                </a:lnTo>
                <a:lnTo>
                  <a:pt x="337" y="506"/>
                </a:lnTo>
                <a:lnTo>
                  <a:pt x="308" y="537"/>
                </a:lnTo>
                <a:lnTo>
                  <a:pt x="308" y="537"/>
                </a:lnTo>
                <a:lnTo>
                  <a:pt x="308" y="538"/>
                </a:lnTo>
                <a:lnTo>
                  <a:pt x="309" y="541"/>
                </a:lnTo>
                <a:lnTo>
                  <a:pt x="309" y="541"/>
                </a:lnTo>
                <a:lnTo>
                  <a:pt x="303" y="551"/>
                </a:lnTo>
                <a:lnTo>
                  <a:pt x="301" y="562"/>
                </a:lnTo>
                <a:lnTo>
                  <a:pt x="301" y="562"/>
                </a:lnTo>
                <a:lnTo>
                  <a:pt x="318" y="540"/>
                </a:lnTo>
                <a:lnTo>
                  <a:pt x="337" y="517"/>
                </a:lnTo>
                <a:lnTo>
                  <a:pt x="358" y="496"/>
                </a:lnTo>
                <a:lnTo>
                  <a:pt x="370" y="486"/>
                </a:lnTo>
                <a:lnTo>
                  <a:pt x="382" y="477"/>
                </a:lnTo>
                <a:lnTo>
                  <a:pt x="382" y="477"/>
                </a:lnTo>
                <a:lnTo>
                  <a:pt x="379" y="484"/>
                </a:lnTo>
                <a:lnTo>
                  <a:pt x="377" y="489"/>
                </a:lnTo>
                <a:lnTo>
                  <a:pt x="368" y="499"/>
                </a:lnTo>
                <a:lnTo>
                  <a:pt x="361" y="509"/>
                </a:lnTo>
                <a:lnTo>
                  <a:pt x="354" y="520"/>
                </a:lnTo>
                <a:lnTo>
                  <a:pt x="355" y="523"/>
                </a:lnTo>
                <a:lnTo>
                  <a:pt x="355" y="523"/>
                </a:lnTo>
                <a:lnTo>
                  <a:pt x="343" y="540"/>
                </a:lnTo>
                <a:lnTo>
                  <a:pt x="329" y="558"/>
                </a:lnTo>
                <a:lnTo>
                  <a:pt x="316" y="579"/>
                </a:lnTo>
                <a:lnTo>
                  <a:pt x="305" y="599"/>
                </a:lnTo>
                <a:lnTo>
                  <a:pt x="305" y="599"/>
                </a:lnTo>
                <a:close/>
                <a:moveTo>
                  <a:pt x="319" y="602"/>
                </a:moveTo>
                <a:lnTo>
                  <a:pt x="319" y="602"/>
                </a:lnTo>
                <a:lnTo>
                  <a:pt x="322" y="595"/>
                </a:lnTo>
                <a:lnTo>
                  <a:pt x="325" y="588"/>
                </a:lnTo>
                <a:lnTo>
                  <a:pt x="327" y="581"/>
                </a:lnTo>
                <a:lnTo>
                  <a:pt x="334" y="576"/>
                </a:lnTo>
                <a:lnTo>
                  <a:pt x="333" y="573"/>
                </a:lnTo>
                <a:lnTo>
                  <a:pt x="333" y="573"/>
                </a:lnTo>
                <a:lnTo>
                  <a:pt x="334" y="566"/>
                </a:lnTo>
                <a:lnTo>
                  <a:pt x="336" y="564"/>
                </a:lnTo>
                <a:lnTo>
                  <a:pt x="339" y="562"/>
                </a:lnTo>
                <a:lnTo>
                  <a:pt x="339" y="562"/>
                </a:lnTo>
                <a:lnTo>
                  <a:pt x="337" y="566"/>
                </a:lnTo>
                <a:lnTo>
                  <a:pt x="337" y="568"/>
                </a:lnTo>
                <a:lnTo>
                  <a:pt x="339" y="568"/>
                </a:lnTo>
                <a:lnTo>
                  <a:pt x="343" y="565"/>
                </a:lnTo>
                <a:lnTo>
                  <a:pt x="344" y="564"/>
                </a:lnTo>
                <a:lnTo>
                  <a:pt x="344" y="564"/>
                </a:lnTo>
                <a:lnTo>
                  <a:pt x="363" y="541"/>
                </a:lnTo>
                <a:lnTo>
                  <a:pt x="381" y="520"/>
                </a:lnTo>
                <a:lnTo>
                  <a:pt x="399" y="500"/>
                </a:lnTo>
                <a:lnTo>
                  <a:pt x="419" y="482"/>
                </a:lnTo>
                <a:lnTo>
                  <a:pt x="419" y="482"/>
                </a:lnTo>
                <a:lnTo>
                  <a:pt x="420" y="482"/>
                </a:lnTo>
                <a:lnTo>
                  <a:pt x="420" y="482"/>
                </a:lnTo>
                <a:lnTo>
                  <a:pt x="419" y="488"/>
                </a:lnTo>
                <a:lnTo>
                  <a:pt x="416" y="499"/>
                </a:lnTo>
                <a:lnTo>
                  <a:pt x="416" y="499"/>
                </a:lnTo>
                <a:lnTo>
                  <a:pt x="413" y="499"/>
                </a:lnTo>
                <a:lnTo>
                  <a:pt x="412" y="500"/>
                </a:lnTo>
                <a:lnTo>
                  <a:pt x="406" y="506"/>
                </a:lnTo>
                <a:lnTo>
                  <a:pt x="402" y="513"/>
                </a:lnTo>
                <a:lnTo>
                  <a:pt x="399" y="521"/>
                </a:lnTo>
                <a:lnTo>
                  <a:pt x="400" y="524"/>
                </a:lnTo>
                <a:lnTo>
                  <a:pt x="400" y="524"/>
                </a:lnTo>
                <a:lnTo>
                  <a:pt x="386" y="541"/>
                </a:lnTo>
                <a:lnTo>
                  <a:pt x="372" y="561"/>
                </a:lnTo>
                <a:lnTo>
                  <a:pt x="360" y="582"/>
                </a:lnTo>
                <a:lnTo>
                  <a:pt x="347" y="602"/>
                </a:lnTo>
                <a:lnTo>
                  <a:pt x="319" y="602"/>
                </a:lnTo>
                <a:close/>
                <a:moveTo>
                  <a:pt x="361" y="602"/>
                </a:moveTo>
                <a:lnTo>
                  <a:pt x="361" y="602"/>
                </a:lnTo>
                <a:lnTo>
                  <a:pt x="363" y="597"/>
                </a:lnTo>
                <a:lnTo>
                  <a:pt x="365" y="593"/>
                </a:lnTo>
                <a:lnTo>
                  <a:pt x="371" y="585"/>
                </a:lnTo>
                <a:lnTo>
                  <a:pt x="378" y="578"/>
                </a:lnTo>
                <a:lnTo>
                  <a:pt x="384" y="569"/>
                </a:lnTo>
                <a:lnTo>
                  <a:pt x="379" y="571"/>
                </a:lnTo>
                <a:lnTo>
                  <a:pt x="379" y="571"/>
                </a:lnTo>
                <a:lnTo>
                  <a:pt x="381" y="565"/>
                </a:lnTo>
                <a:lnTo>
                  <a:pt x="384" y="561"/>
                </a:lnTo>
                <a:lnTo>
                  <a:pt x="389" y="552"/>
                </a:lnTo>
                <a:lnTo>
                  <a:pt x="389" y="552"/>
                </a:lnTo>
                <a:lnTo>
                  <a:pt x="389" y="557"/>
                </a:lnTo>
                <a:lnTo>
                  <a:pt x="388" y="559"/>
                </a:lnTo>
                <a:lnTo>
                  <a:pt x="385" y="564"/>
                </a:lnTo>
                <a:lnTo>
                  <a:pt x="384" y="569"/>
                </a:lnTo>
                <a:lnTo>
                  <a:pt x="384" y="569"/>
                </a:lnTo>
                <a:lnTo>
                  <a:pt x="402" y="548"/>
                </a:lnTo>
                <a:lnTo>
                  <a:pt x="420" y="529"/>
                </a:lnTo>
                <a:lnTo>
                  <a:pt x="441" y="507"/>
                </a:lnTo>
                <a:lnTo>
                  <a:pt x="452" y="499"/>
                </a:lnTo>
                <a:lnTo>
                  <a:pt x="465" y="491"/>
                </a:lnTo>
                <a:lnTo>
                  <a:pt x="465" y="491"/>
                </a:lnTo>
                <a:lnTo>
                  <a:pt x="459" y="500"/>
                </a:lnTo>
                <a:lnTo>
                  <a:pt x="455" y="509"/>
                </a:lnTo>
                <a:lnTo>
                  <a:pt x="452" y="516"/>
                </a:lnTo>
                <a:lnTo>
                  <a:pt x="447" y="523"/>
                </a:lnTo>
                <a:lnTo>
                  <a:pt x="447" y="523"/>
                </a:lnTo>
                <a:lnTo>
                  <a:pt x="445" y="519"/>
                </a:lnTo>
                <a:lnTo>
                  <a:pt x="445" y="521"/>
                </a:lnTo>
                <a:lnTo>
                  <a:pt x="445" y="521"/>
                </a:lnTo>
                <a:lnTo>
                  <a:pt x="443" y="523"/>
                </a:lnTo>
                <a:lnTo>
                  <a:pt x="443" y="524"/>
                </a:lnTo>
                <a:lnTo>
                  <a:pt x="444" y="529"/>
                </a:lnTo>
                <a:lnTo>
                  <a:pt x="444" y="529"/>
                </a:lnTo>
                <a:lnTo>
                  <a:pt x="434" y="543"/>
                </a:lnTo>
                <a:lnTo>
                  <a:pt x="423" y="557"/>
                </a:lnTo>
                <a:lnTo>
                  <a:pt x="413" y="571"/>
                </a:lnTo>
                <a:lnTo>
                  <a:pt x="403" y="586"/>
                </a:lnTo>
                <a:lnTo>
                  <a:pt x="403" y="586"/>
                </a:lnTo>
                <a:lnTo>
                  <a:pt x="403" y="590"/>
                </a:lnTo>
                <a:lnTo>
                  <a:pt x="403" y="596"/>
                </a:lnTo>
                <a:lnTo>
                  <a:pt x="403" y="597"/>
                </a:lnTo>
                <a:lnTo>
                  <a:pt x="405" y="599"/>
                </a:lnTo>
                <a:lnTo>
                  <a:pt x="406" y="597"/>
                </a:lnTo>
                <a:lnTo>
                  <a:pt x="407" y="596"/>
                </a:lnTo>
                <a:lnTo>
                  <a:pt x="407" y="596"/>
                </a:lnTo>
                <a:lnTo>
                  <a:pt x="419" y="579"/>
                </a:lnTo>
                <a:lnTo>
                  <a:pt x="430" y="565"/>
                </a:lnTo>
                <a:lnTo>
                  <a:pt x="443" y="551"/>
                </a:lnTo>
                <a:lnTo>
                  <a:pt x="455" y="537"/>
                </a:lnTo>
                <a:lnTo>
                  <a:pt x="469" y="524"/>
                </a:lnTo>
                <a:lnTo>
                  <a:pt x="485" y="513"/>
                </a:lnTo>
                <a:lnTo>
                  <a:pt x="516" y="491"/>
                </a:lnTo>
                <a:lnTo>
                  <a:pt x="444" y="603"/>
                </a:lnTo>
                <a:lnTo>
                  <a:pt x="444" y="603"/>
                </a:lnTo>
                <a:lnTo>
                  <a:pt x="402" y="602"/>
                </a:lnTo>
                <a:lnTo>
                  <a:pt x="381" y="602"/>
                </a:lnTo>
                <a:lnTo>
                  <a:pt x="361" y="602"/>
                </a:lnTo>
                <a:lnTo>
                  <a:pt x="361" y="602"/>
                </a:lnTo>
                <a:close/>
                <a:moveTo>
                  <a:pt x="513" y="589"/>
                </a:moveTo>
                <a:lnTo>
                  <a:pt x="513" y="589"/>
                </a:lnTo>
                <a:lnTo>
                  <a:pt x="520" y="578"/>
                </a:lnTo>
                <a:lnTo>
                  <a:pt x="527" y="565"/>
                </a:lnTo>
                <a:lnTo>
                  <a:pt x="533" y="552"/>
                </a:lnTo>
                <a:lnTo>
                  <a:pt x="538" y="537"/>
                </a:lnTo>
                <a:lnTo>
                  <a:pt x="538" y="537"/>
                </a:lnTo>
                <a:lnTo>
                  <a:pt x="526" y="551"/>
                </a:lnTo>
                <a:lnTo>
                  <a:pt x="514" y="566"/>
                </a:lnTo>
                <a:lnTo>
                  <a:pt x="503" y="583"/>
                </a:lnTo>
                <a:lnTo>
                  <a:pt x="495" y="602"/>
                </a:lnTo>
                <a:lnTo>
                  <a:pt x="461" y="600"/>
                </a:lnTo>
                <a:lnTo>
                  <a:pt x="461" y="600"/>
                </a:lnTo>
                <a:lnTo>
                  <a:pt x="465" y="593"/>
                </a:lnTo>
                <a:lnTo>
                  <a:pt x="469" y="588"/>
                </a:lnTo>
                <a:lnTo>
                  <a:pt x="475" y="582"/>
                </a:lnTo>
                <a:lnTo>
                  <a:pt x="479" y="575"/>
                </a:lnTo>
                <a:lnTo>
                  <a:pt x="483" y="571"/>
                </a:lnTo>
                <a:lnTo>
                  <a:pt x="479" y="571"/>
                </a:lnTo>
                <a:lnTo>
                  <a:pt x="479" y="571"/>
                </a:lnTo>
                <a:lnTo>
                  <a:pt x="479" y="566"/>
                </a:lnTo>
                <a:lnTo>
                  <a:pt x="481" y="562"/>
                </a:lnTo>
                <a:lnTo>
                  <a:pt x="483" y="558"/>
                </a:lnTo>
                <a:lnTo>
                  <a:pt x="489" y="558"/>
                </a:lnTo>
                <a:lnTo>
                  <a:pt x="483" y="571"/>
                </a:lnTo>
                <a:lnTo>
                  <a:pt x="483" y="571"/>
                </a:lnTo>
                <a:lnTo>
                  <a:pt x="500" y="551"/>
                </a:lnTo>
                <a:lnTo>
                  <a:pt x="520" y="530"/>
                </a:lnTo>
                <a:lnTo>
                  <a:pt x="541" y="510"/>
                </a:lnTo>
                <a:lnTo>
                  <a:pt x="563" y="492"/>
                </a:lnTo>
                <a:lnTo>
                  <a:pt x="552" y="514"/>
                </a:lnTo>
                <a:lnTo>
                  <a:pt x="552" y="514"/>
                </a:lnTo>
                <a:lnTo>
                  <a:pt x="547" y="519"/>
                </a:lnTo>
                <a:lnTo>
                  <a:pt x="541" y="524"/>
                </a:lnTo>
                <a:lnTo>
                  <a:pt x="540" y="527"/>
                </a:lnTo>
                <a:lnTo>
                  <a:pt x="538" y="531"/>
                </a:lnTo>
                <a:lnTo>
                  <a:pt x="540" y="534"/>
                </a:lnTo>
                <a:lnTo>
                  <a:pt x="542" y="537"/>
                </a:lnTo>
                <a:lnTo>
                  <a:pt x="542" y="537"/>
                </a:lnTo>
                <a:lnTo>
                  <a:pt x="551" y="526"/>
                </a:lnTo>
                <a:lnTo>
                  <a:pt x="562" y="513"/>
                </a:lnTo>
                <a:lnTo>
                  <a:pt x="579" y="488"/>
                </a:lnTo>
                <a:lnTo>
                  <a:pt x="579" y="488"/>
                </a:lnTo>
                <a:lnTo>
                  <a:pt x="580" y="486"/>
                </a:lnTo>
                <a:lnTo>
                  <a:pt x="583" y="485"/>
                </a:lnTo>
                <a:lnTo>
                  <a:pt x="586" y="486"/>
                </a:lnTo>
                <a:lnTo>
                  <a:pt x="589" y="489"/>
                </a:lnTo>
                <a:lnTo>
                  <a:pt x="589" y="491"/>
                </a:lnTo>
                <a:lnTo>
                  <a:pt x="589" y="493"/>
                </a:lnTo>
                <a:lnTo>
                  <a:pt x="589" y="493"/>
                </a:lnTo>
                <a:lnTo>
                  <a:pt x="569" y="519"/>
                </a:lnTo>
                <a:lnTo>
                  <a:pt x="551" y="545"/>
                </a:lnTo>
                <a:lnTo>
                  <a:pt x="534" y="572"/>
                </a:lnTo>
                <a:lnTo>
                  <a:pt x="518" y="599"/>
                </a:lnTo>
                <a:lnTo>
                  <a:pt x="518" y="599"/>
                </a:lnTo>
                <a:lnTo>
                  <a:pt x="516" y="602"/>
                </a:lnTo>
                <a:lnTo>
                  <a:pt x="514" y="602"/>
                </a:lnTo>
                <a:lnTo>
                  <a:pt x="513" y="602"/>
                </a:lnTo>
                <a:lnTo>
                  <a:pt x="511" y="600"/>
                </a:lnTo>
                <a:lnTo>
                  <a:pt x="510" y="595"/>
                </a:lnTo>
                <a:lnTo>
                  <a:pt x="511" y="592"/>
                </a:lnTo>
                <a:lnTo>
                  <a:pt x="513" y="589"/>
                </a:lnTo>
                <a:lnTo>
                  <a:pt x="513" y="589"/>
                </a:lnTo>
                <a:close/>
                <a:moveTo>
                  <a:pt x="542" y="600"/>
                </a:moveTo>
                <a:lnTo>
                  <a:pt x="542" y="600"/>
                </a:lnTo>
                <a:lnTo>
                  <a:pt x="541" y="599"/>
                </a:lnTo>
                <a:lnTo>
                  <a:pt x="541" y="597"/>
                </a:lnTo>
                <a:lnTo>
                  <a:pt x="542" y="593"/>
                </a:lnTo>
                <a:lnTo>
                  <a:pt x="544" y="592"/>
                </a:lnTo>
                <a:lnTo>
                  <a:pt x="542" y="590"/>
                </a:lnTo>
                <a:lnTo>
                  <a:pt x="540" y="590"/>
                </a:lnTo>
                <a:lnTo>
                  <a:pt x="535" y="592"/>
                </a:lnTo>
                <a:lnTo>
                  <a:pt x="535" y="592"/>
                </a:lnTo>
                <a:lnTo>
                  <a:pt x="549" y="566"/>
                </a:lnTo>
                <a:lnTo>
                  <a:pt x="565" y="540"/>
                </a:lnTo>
                <a:lnTo>
                  <a:pt x="583" y="513"/>
                </a:lnTo>
                <a:lnTo>
                  <a:pt x="600" y="489"/>
                </a:lnTo>
                <a:lnTo>
                  <a:pt x="600" y="489"/>
                </a:lnTo>
                <a:lnTo>
                  <a:pt x="601" y="488"/>
                </a:lnTo>
                <a:lnTo>
                  <a:pt x="604" y="486"/>
                </a:lnTo>
                <a:lnTo>
                  <a:pt x="611" y="486"/>
                </a:lnTo>
                <a:lnTo>
                  <a:pt x="630" y="488"/>
                </a:lnTo>
                <a:lnTo>
                  <a:pt x="630" y="488"/>
                </a:lnTo>
                <a:lnTo>
                  <a:pt x="606" y="510"/>
                </a:lnTo>
                <a:lnTo>
                  <a:pt x="585" y="533"/>
                </a:lnTo>
                <a:lnTo>
                  <a:pt x="575" y="545"/>
                </a:lnTo>
                <a:lnTo>
                  <a:pt x="565" y="558"/>
                </a:lnTo>
                <a:lnTo>
                  <a:pt x="556" y="571"/>
                </a:lnTo>
                <a:lnTo>
                  <a:pt x="548" y="585"/>
                </a:lnTo>
                <a:lnTo>
                  <a:pt x="548" y="585"/>
                </a:lnTo>
                <a:lnTo>
                  <a:pt x="590" y="537"/>
                </a:lnTo>
                <a:lnTo>
                  <a:pt x="613" y="513"/>
                </a:lnTo>
                <a:lnTo>
                  <a:pt x="637" y="491"/>
                </a:lnTo>
                <a:lnTo>
                  <a:pt x="637" y="491"/>
                </a:lnTo>
                <a:lnTo>
                  <a:pt x="637" y="495"/>
                </a:lnTo>
                <a:lnTo>
                  <a:pt x="637" y="499"/>
                </a:lnTo>
                <a:lnTo>
                  <a:pt x="632" y="506"/>
                </a:lnTo>
                <a:lnTo>
                  <a:pt x="628" y="513"/>
                </a:lnTo>
                <a:lnTo>
                  <a:pt x="624" y="519"/>
                </a:lnTo>
                <a:lnTo>
                  <a:pt x="624" y="519"/>
                </a:lnTo>
                <a:lnTo>
                  <a:pt x="622" y="520"/>
                </a:lnTo>
                <a:lnTo>
                  <a:pt x="621" y="520"/>
                </a:lnTo>
                <a:lnTo>
                  <a:pt x="620" y="521"/>
                </a:lnTo>
                <a:lnTo>
                  <a:pt x="569" y="600"/>
                </a:lnTo>
                <a:lnTo>
                  <a:pt x="569" y="600"/>
                </a:lnTo>
                <a:lnTo>
                  <a:pt x="563" y="602"/>
                </a:lnTo>
                <a:lnTo>
                  <a:pt x="555" y="602"/>
                </a:lnTo>
                <a:lnTo>
                  <a:pt x="547" y="602"/>
                </a:lnTo>
                <a:lnTo>
                  <a:pt x="542" y="600"/>
                </a:lnTo>
                <a:lnTo>
                  <a:pt x="542" y="600"/>
                </a:lnTo>
                <a:close/>
                <a:moveTo>
                  <a:pt x="592" y="597"/>
                </a:moveTo>
                <a:lnTo>
                  <a:pt x="600" y="585"/>
                </a:lnTo>
                <a:lnTo>
                  <a:pt x="600" y="585"/>
                </a:lnTo>
                <a:lnTo>
                  <a:pt x="597" y="586"/>
                </a:lnTo>
                <a:lnTo>
                  <a:pt x="593" y="589"/>
                </a:lnTo>
                <a:lnTo>
                  <a:pt x="590" y="592"/>
                </a:lnTo>
                <a:lnTo>
                  <a:pt x="587" y="592"/>
                </a:lnTo>
                <a:lnTo>
                  <a:pt x="585" y="592"/>
                </a:lnTo>
                <a:lnTo>
                  <a:pt x="646" y="491"/>
                </a:lnTo>
                <a:lnTo>
                  <a:pt x="646" y="491"/>
                </a:lnTo>
                <a:lnTo>
                  <a:pt x="648" y="488"/>
                </a:lnTo>
                <a:lnTo>
                  <a:pt x="651" y="488"/>
                </a:lnTo>
                <a:lnTo>
                  <a:pt x="658" y="486"/>
                </a:lnTo>
                <a:lnTo>
                  <a:pt x="667" y="486"/>
                </a:lnTo>
                <a:lnTo>
                  <a:pt x="676" y="489"/>
                </a:lnTo>
                <a:lnTo>
                  <a:pt x="676" y="489"/>
                </a:lnTo>
                <a:lnTo>
                  <a:pt x="658" y="507"/>
                </a:lnTo>
                <a:lnTo>
                  <a:pt x="638" y="527"/>
                </a:lnTo>
                <a:lnTo>
                  <a:pt x="621" y="550"/>
                </a:lnTo>
                <a:lnTo>
                  <a:pt x="614" y="561"/>
                </a:lnTo>
                <a:lnTo>
                  <a:pt x="607" y="573"/>
                </a:lnTo>
                <a:lnTo>
                  <a:pt x="607" y="573"/>
                </a:lnTo>
                <a:lnTo>
                  <a:pt x="607" y="569"/>
                </a:lnTo>
                <a:lnTo>
                  <a:pt x="607" y="568"/>
                </a:lnTo>
                <a:lnTo>
                  <a:pt x="606" y="568"/>
                </a:lnTo>
                <a:lnTo>
                  <a:pt x="604" y="568"/>
                </a:lnTo>
                <a:lnTo>
                  <a:pt x="601" y="572"/>
                </a:lnTo>
                <a:lnTo>
                  <a:pt x="601" y="573"/>
                </a:lnTo>
                <a:lnTo>
                  <a:pt x="601" y="575"/>
                </a:lnTo>
                <a:lnTo>
                  <a:pt x="601" y="575"/>
                </a:lnTo>
                <a:lnTo>
                  <a:pt x="599" y="576"/>
                </a:lnTo>
                <a:lnTo>
                  <a:pt x="596" y="578"/>
                </a:lnTo>
                <a:lnTo>
                  <a:pt x="596" y="579"/>
                </a:lnTo>
                <a:lnTo>
                  <a:pt x="596" y="581"/>
                </a:lnTo>
                <a:lnTo>
                  <a:pt x="600" y="585"/>
                </a:lnTo>
                <a:lnTo>
                  <a:pt x="666" y="509"/>
                </a:lnTo>
                <a:lnTo>
                  <a:pt x="666" y="509"/>
                </a:lnTo>
                <a:lnTo>
                  <a:pt x="673" y="505"/>
                </a:lnTo>
                <a:lnTo>
                  <a:pt x="676" y="503"/>
                </a:lnTo>
                <a:lnTo>
                  <a:pt x="677" y="505"/>
                </a:lnTo>
                <a:lnTo>
                  <a:pt x="677" y="506"/>
                </a:lnTo>
                <a:lnTo>
                  <a:pt x="677" y="506"/>
                </a:lnTo>
                <a:lnTo>
                  <a:pt x="676" y="510"/>
                </a:lnTo>
                <a:lnTo>
                  <a:pt x="674" y="514"/>
                </a:lnTo>
                <a:lnTo>
                  <a:pt x="669" y="521"/>
                </a:lnTo>
                <a:lnTo>
                  <a:pt x="666" y="524"/>
                </a:lnTo>
                <a:lnTo>
                  <a:pt x="666" y="524"/>
                </a:lnTo>
                <a:lnTo>
                  <a:pt x="665" y="526"/>
                </a:lnTo>
                <a:lnTo>
                  <a:pt x="663" y="527"/>
                </a:lnTo>
                <a:lnTo>
                  <a:pt x="662" y="530"/>
                </a:lnTo>
                <a:lnTo>
                  <a:pt x="662" y="530"/>
                </a:lnTo>
                <a:lnTo>
                  <a:pt x="662" y="534"/>
                </a:lnTo>
                <a:lnTo>
                  <a:pt x="662" y="534"/>
                </a:lnTo>
                <a:lnTo>
                  <a:pt x="652" y="543"/>
                </a:lnTo>
                <a:lnTo>
                  <a:pt x="644" y="554"/>
                </a:lnTo>
                <a:lnTo>
                  <a:pt x="630" y="576"/>
                </a:lnTo>
                <a:lnTo>
                  <a:pt x="630" y="576"/>
                </a:lnTo>
                <a:lnTo>
                  <a:pt x="624" y="585"/>
                </a:lnTo>
                <a:lnTo>
                  <a:pt x="620" y="590"/>
                </a:lnTo>
                <a:lnTo>
                  <a:pt x="615" y="595"/>
                </a:lnTo>
                <a:lnTo>
                  <a:pt x="610" y="599"/>
                </a:lnTo>
                <a:lnTo>
                  <a:pt x="604" y="600"/>
                </a:lnTo>
                <a:lnTo>
                  <a:pt x="599" y="600"/>
                </a:lnTo>
                <a:lnTo>
                  <a:pt x="592" y="597"/>
                </a:lnTo>
                <a:lnTo>
                  <a:pt x="592" y="597"/>
                </a:lnTo>
                <a:close/>
                <a:moveTo>
                  <a:pt x="693" y="488"/>
                </a:moveTo>
                <a:lnTo>
                  <a:pt x="725" y="488"/>
                </a:lnTo>
                <a:lnTo>
                  <a:pt x="725" y="488"/>
                </a:lnTo>
                <a:lnTo>
                  <a:pt x="704" y="507"/>
                </a:lnTo>
                <a:lnTo>
                  <a:pt x="683" y="529"/>
                </a:lnTo>
                <a:lnTo>
                  <a:pt x="672" y="538"/>
                </a:lnTo>
                <a:lnTo>
                  <a:pt x="662" y="550"/>
                </a:lnTo>
                <a:lnTo>
                  <a:pt x="653" y="561"/>
                </a:lnTo>
                <a:lnTo>
                  <a:pt x="646" y="573"/>
                </a:lnTo>
                <a:lnTo>
                  <a:pt x="646" y="573"/>
                </a:lnTo>
                <a:lnTo>
                  <a:pt x="651" y="562"/>
                </a:lnTo>
                <a:lnTo>
                  <a:pt x="656" y="551"/>
                </a:lnTo>
                <a:lnTo>
                  <a:pt x="667" y="530"/>
                </a:lnTo>
                <a:lnTo>
                  <a:pt x="681" y="510"/>
                </a:lnTo>
                <a:lnTo>
                  <a:pt x="693" y="488"/>
                </a:lnTo>
                <a:lnTo>
                  <a:pt x="693" y="488"/>
                </a:lnTo>
                <a:close/>
                <a:moveTo>
                  <a:pt x="684" y="602"/>
                </a:moveTo>
                <a:lnTo>
                  <a:pt x="710" y="568"/>
                </a:lnTo>
                <a:lnTo>
                  <a:pt x="710" y="568"/>
                </a:lnTo>
                <a:lnTo>
                  <a:pt x="708" y="566"/>
                </a:lnTo>
                <a:lnTo>
                  <a:pt x="708" y="565"/>
                </a:lnTo>
                <a:lnTo>
                  <a:pt x="711" y="558"/>
                </a:lnTo>
                <a:lnTo>
                  <a:pt x="715" y="551"/>
                </a:lnTo>
                <a:lnTo>
                  <a:pt x="715" y="548"/>
                </a:lnTo>
                <a:lnTo>
                  <a:pt x="714" y="547"/>
                </a:lnTo>
                <a:lnTo>
                  <a:pt x="714" y="541"/>
                </a:lnTo>
                <a:lnTo>
                  <a:pt x="714" y="541"/>
                </a:lnTo>
                <a:lnTo>
                  <a:pt x="703" y="554"/>
                </a:lnTo>
                <a:lnTo>
                  <a:pt x="691" y="569"/>
                </a:lnTo>
                <a:lnTo>
                  <a:pt x="683" y="586"/>
                </a:lnTo>
                <a:lnTo>
                  <a:pt x="674" y="602"/>
                </a:lnTo>
                <a:lnTo>
                  <a:pt x="627" y="602"/>
                </a:lnTo>
                <a:lnTo>
                  <a:pt x="627" y="602"/>
                </a:lnTo>
                <a:lnTo>
                  <a:pt x="681" y="543"/>
                </a:lnTo>
                <a:lnTo>
                  <a:pt x="710" y="514"/>
                </a:lnTo>
                <a:lnTo>
                  <a:pt x="739" y="486"/>
                </a:lnTo>
                <a:lnTo>
                  <a:pt x="739" y="486"/>
                </a:lnTo>
                <a:lnTo>
                  <a:pt x="736" y="496"/>
                </a:lnTo>
                <a:lnTo>
                  <a:pt x="732" y="507"/>
                </a:lnTo>
                <a:lnTo>
                  <a:pt x="728" y="514"/>
                </a:lnTo>
                <a:lnTo>
                  <a:pt x="726" y="514"/>
                </a:lnTo>
                <a:lnTo>
                  <a:pt x="726" y="513"/>
                </a:lnTo>
                <a:lnTo>
                  <a:pt x="726" y="513"/>
                </a:lnTo>
                <a:lnTo>
                  <a:pt x="718" y="523"/>
                </a:lnTo>
                <a:lnTo>
                  <a:pt x="715" y="529"/>
                </a:lnTo>
                <a:lnTo>
                  <a:pt x="715" y="531"/>
                </a:lnTo>
                <a:lnTo>
                  <a:pt x="717" y="533"/>
                </a:lnTo>
                <a:lnTo>
                  <a:pt x="717" y="533"/>
                </a:lnTo>
                <a:lnTo>
                  <a:pt x="726" y="524"/>
                </a:lnTo>
                <a:lnTo>
                  <a:pt x="735" y="513"/>
                </a:lnTo>
                <a:lnTo>
                  <a:pt x="742" y="502"/>
                </a:lnTo>
                <a:lnTo>
                  <a:pt x="748" y="488"/>
                </a:lnTo>
                <a:lnTo>
                  <a:pt x="748" y="488"/>
                </a:lnTo>
                <a:lnTo>
                  <a:pt x="760" y="491"/>
                </a:lnTo>
                <a:lnTo>
                  <a:pt x="767" y="491"/>
                </a:lnTo>
                <a:lnTo>
                  <a:pt x="774" y="491"/>
                </a:lnTo>
                <a:lnTo>
                  <a:pt x="774" y="491"/>
                </a:lnTo>
                <a:lnTo>
                  <a:pt x="757" y="506"/>
                </a:lnTo>
                <a:lnTo>
                  <a:pt x="739" y="524"/>
                </a:lnTo>
                <a:lnTo>
                  <a:pt x="731" y="534"/>
                </a:lnTo>
                <a:lnTo>
                  <a:pt x="722" y="545"/>
                </a:lnTo>
                <a:lnTo>
                  <a:pt x="715" y="557"/>
                </a:lnTo>
                <a:lnTo>
                  <a:pt x="710" y="568"/>
                </a:lnTo>
                <a:lnTo>
                  <a:pt x="710" y="568"/>
                </a:lnTo>
                <a:lnTo>
                  <a:pt x="726" y="550"/>
                </a:lnTo>
                <a:lnTo>
                  <a:pt x="745" y="531"/>
                </a:lnTo>
                <a:lnTo>
                  <a:pt x="764" y="514"/>
                </a:lnTo>
                <a:lnTo>
                  <a:pt x="784" y="499"/>
                </a:lnTo>
                <a:lnTo>
                  <a:pt x="784" y="499"/>
                </a:lnTo>
                <a:lnTo>
                  <a:pt x="780" y="507"/>
                </a:lnTo>
                <a:lnTo>
                  <a:pt x="773" y="516"/>
                </a:lnTo>
                <a:lnTo>
                  <a:pt x="767" y="524"/>
                </a:lnTo>
                <a:lnTo>
                  <a:pt x="760" y="534"/>
                </a:lnTo>
                <a:lnTo>
                  <a:pt x="763" y="538"/>
                </a:lnTo>
                <a:lnTo>
                  <a:pt x="763" y="538"/>
                </a:lnTo>
                <a:lnTo>
                  <a:pt x="750" y="552"/>
                </a:lnTo>
                <a:lnTo>
                  <a:pt x="738" y="568"/>
                </a:lnTo>
                <a:lnTo>
                  <a:pt x="726" y="585"/>
                </a:lnTo>
                <a:lnTo>
                  <a:pt x="715" y="602"/>
                </a:lnTo>
                <a:lnTo>
                  <a:pt x="684" y="602"/>
                </a:lnTo>
                <a:close/>
                <a:moveTo>
                  <a:pt x="1161" y="512"/>
                </a:moveTo>
                <a:lnTo>
                  <a:pt x="1161" y="512"/>
                </a:lnTo>
                <a:lnTo>
                  <a:pt x="1155" y="520"/>
                </a:lnTo>
                <a:lnTo>
                  <a:pt x="1152" y="523"/>
                </a:lnTo>
                <a:lnTo>
                  <a:pt x="1149" y="524"/>
                </a:lnTo>
                <a:lnTo>
                  <a:pt x="1149" y="524"/>
                </a:lnTo>
                <a:lnTo>
                  <a:pt x="1147" y="523"/>
                </a:lnTo>
                <a:lnTo>
                  <a:pt x="1147" y="523"/>
                </a:lnTo>
                <a:lnTo>
                  <a:pt x="1152" y="516"/>
                </a:lnTo>
                <a:lnTo>
                  <a:pt x="1156" y="513"/>
                </a:lnTo>
                <a:lnTo>
                  <a:pt x="1161" y="512"/>
                </a:lnTo>
                <a:lnTo>
                  <a:pt x="1161" y="512"/>
                </a:lnTo>
                <a:close/>
                <a:moveTo>
                  <a:pt x="1083" y="566"/>
                </a:moveTo>
                <a:lnTo>
                  <a:pt x="1083" y="566"/>
                </a:lnTo>
                <a:lnTo>
                  <a:pt x="1079" y="571"/>
                </a:lnTo>
                <a:lnTo>
                  <a:pt x="1078" y="573"/>
                </a:lnTo>
                <a:lnTo>
                  <a:pt x="1076" y="576"/>
                </a:lnTo>
                <a:lnTo>
                  <a:pt x="1076" y="576"/>
                </a:lnTo>
                <a:lnTo>
                  <a:pt x="1075" y="581"/>
                </a:lnTo>
                <a:lnTo>
                  <a:pt x="1072" y="583"/>
                </a:lnTo>
                <a:lnTo>
                  <a:pt x="1065" y="590"/>
                </a:lnTo>
                <a:lnTo>
                  <a:pt x="1065" y="590"/>
                </a:lnTo>
                <a:lnTo>
                  <a:pt x="1067" y="586"/>
                </a:lnTo>
                <a:lnTo>
                  <a:pt x="1069" y="582"/>
                </a:lnTo>
                <a:lnTo>
                  <a:pt x="1076" y="576"/>
                </a:lnTo>
                <a:lnTo>
                  <a:pt x="1076" y="576"/>
                </a:lnTo>
                <a:lnTo>
                  <a:pt x="1082" y="564"/>
                </a:lnTo>
                <a:lnTo>
                  <a:pt x="1089" y="552"/>
                </a:lnTo>
                <a:lnTo>
                  <a:pt x="1104" y="531"/>
                </a:lnTo>
                <a:lnTo>
                  <a:pt x="1140" y="491"/>
                </a:lnTo>
                <a:lnTo>
                  <a:pt x="1140" y="491"/>
                </a:lnTo>
                <a:lnTo>
                  <a:pt x="1141" y="491"/>
                </a:lnTo>
                <a:lnTo>
                  <a:pt x="1144" y="489"/>
                </a:lnTo>
                <a:lnTo>
                  <a:pt x="1151" y="489"/>
                </a:lnTo>
                <a:lnTo>
                  <a:pt x="1159" y="491"/>
                </a:lnTo>
                <a:lnTo>
                  <a:pt x="1171" y="489"/>
                </a:lnTo>
                <a:lnTo>
                  <a:pt x="1083" y="566"/>
                </a:lnTo>
                <a:close/>
                <a:moveTo>
                  <a:pt x="1182" y="492"/>
                </a:moveTo>
                <a:lnTo>
                  <a:pt x="1182" y="492"/>
                </a:lnTo>
                <a:lnTo>
                  <a:pt x="1183" y="491"/>
                </a:lnTo>
                <a:lnTo>
                  <a:pt x="1186" y="489"/>
                </a:lnTo>
                <a:lnTo>
                  <a:pt x="1193" y="489"/>
                </a:lnTo>
                <a:lnTo>
                  <a:pt x="1200" y="491"/>
                </a:lnTo>
                <a:lnTo>
                  <a:pt x="1207" y="491"/>
                </a:lnTo>
                <a:lnTo>
                  <a:pt x="1133" y="555"/>
                </a:lnTo>
                <a:lnTo>
                  <a:pt x="1182" y="492"/>
                </a:lnTo>
                <a:close/>
                <a:moveTo>
                  <a:pt x="769" y="471"/>
                </a:moveTo>
                <a:lnTo>
                  <a:pt x="769" y="471"/>
                </a:lnTo>
                <a:lnTo>
                  <a:pt x="788" y="467"/>
                </a:lnTo>
                <a:lnTo>
                  <a:pt x="814" y="465"/>
                </a:lnTo>
                <a:lnTo>
                  <a:pt x="864" y="464"/>
                </a:lnTo>
                <a:lnTo>
                  <a:pt x="864" y="464"/>
                </a:lnTo>
                <a:lnTo>
                  <a:pt x="953" y="464"/>
                </a:lnTo>
                <a:lnTo>
                  <a:pt x="1041" y="465"/>
                </a:lnTo>
                <a:lnTo>
                  <a:pt x="1133" y="468"/>
                </a:lnTo>
                <a:lnTo>
                  <a:pt x="1225" y="469"/>
                </a:lnTo>
                <a:lnTo>
                  <a:pt x="1225" y="469"/>
                </a:lnTo>
                <a:lnTo>
                  <a:pt x="1228" y="471"/>
                </a:lnTo>
                <a:lnTo>
                  <a:pt x="1230" y="472"/>
                </a:lnTo>
                <a:lnTo>
                  <a:pt x="1231" y="474"/>
                </a:lnTo>
                <a:lnTo>
                  <a:pt x="1231" y="475"/>
                </a:lnTo>
                <a:lnTo>
                  <a:pt x="1227" y="475"/>
                </a:lnTo>
                <a:lnTo>
                  <a:pt x="1227" y="475"/>
                </a:lnTo>
                <a:lnTo>
                  <a:pt x="1111" y="475"/>
                </a:lnTo>
                <a:lnTo>
                  <a:pt x="998" y="475"/>
                </a:lnTo>
                <a:lnTo>
                  <a:pt x="882" y="474"/>
                </a:lnTo>
                <a:lnTo>
                  <a:pt x="826" y="472"/>
                </a:lnTo>
                <a:lnTo>
                  <a:pt x="769" y="471"/>
                </a:lnTo>
                <a:lnTo>
                  <a:pt x="769" y="471"/>
                </a:lnTo>
                <a:close/>
                <a:moveTo>
                  <a:pt x="1057" y="500"/>
                </a:moveTo>
                <a:lnTo>
                  <a:pt x="1057" y="500"/>
                </a:lnTo>
                <a:lnTo>
                  <a:pt x="1045" y="509"/>
                </a:lnTo>
                <a:lnTo>
                  <a:pt x="1034" y="517"/>
                </a:lnTo>
                <a:lnTo>
                  <a:pt x="1013" y="536"/>
                </a:lnTo>
                <a:lnTo>
                  <a:pt x="1013" y="536"/>
                </a:lnTo>
                <a:lnTo>
                  <a:pt x="1019" y="524"/>
                </a:lnTo>
                <a:lnTo>
                  <a:pt x="1024" y="512"/>
                </a:lnTo>
                <a:lnTo>
                  <a:pt x="1031" y="500"/>
                </a:lnTo>
                <a:lnTo>
                  <a:pt x="1037" y="489"/>
                </a:lnTo>
                <a:lnTo>
                  <a:pt x="1114" y="491"/>
                </a:lnTo>
                <a:lnTo>
                  <a:pt x="1027" y="568"/>
                </a:lnTo>
                <a:lnTo>
                  <a:pt x="1027" y="568"/>
                </a:lnTo>
                <a:lnTo>
                  <a:pt x="1041" y="551"/>
                </a:lnTo>
                <a:lnTo>
                  <a:pt x="1054" y="534"/>
                </a:lnTo>
                <a:lnTo>
                  <a:pt x="1065" y="516"/>
                </a:lnTo>
                <a:lnTo>
                  <a:pt x="1075" y="498"/>
                </a:lnTo>
                <a:lnTo>
                  <a:pt x="1075" y="498"/>
                </a:lnTo>
                <a:lnTo>
                  <a:pt x="1075" y="495"/>
                </a:lnTo>
                <a:lnTo>
                  <a:pt x="1075" y="493"/>
                </a:lnTo>
                <a:lnTo>
                  <a:pt x="1069" y="495"/>
                </a:lnTo>
                <a:lnTo>
                  <a:pt x="1062" y="498"/>
                </a:lnTo>
                <a:lnTo>
                  <a:pt x="1057" y="500"/>
                </a:lnTo>
                <a:lnTo>
                  <a:pt x="1057" y="500"/>
                </a:lnTo>
                <a:close/>
                <a:moveTo>
                  <a:pt x="988" y="491"/>
                </a:moveTo>
                <a:lnTo>
                  <a:pt x="1019" y="489"/>
                </a:lnTo>
                <a:lnTo>
                  <a:pt x="961" y="544"/>
                </a:lnTo>
                <a:lnTo>
                  <a:pt x="961" y="544"/>
                </a:lnTo>
                <a:lnTo>
                  <a:pt x="974" y="520"/>
                </a:lnTo>
                <a:lnTo>
                  <a:pt x="981" y="509"/>
                </a:lnTo>
                <a:lnTo>
                  <a:pt x="986" y="498"/>
                </a:lnTo>
                <a:lnTo>
                  <a:pt x="986" y="498"/>
                </a:lnTo>
                <a:lnTo>
                  <a:pt x="988" y="491"/>
                </a:lnTo>
                <a:lnTo>
                  <a:pt x="988" y="491"/>
                </a:lnTo>
                <a:close/>
                <a:moveTo>
                  <a:pt x="948" y="491"/>
                </a:moveTo>
                <a:lnTo>
                  <a:pt x="948" y="491"/>
                </a:lnTo>
                <a:lnTo>
                  <a:pt x="936" y="503"/>
                </a:lnTo>
                <a:lnTo>
                  <a:pt x="925" y="517"/>
                </a:lnTo>
                <a:lnTo>
                  <a:pt x="911" y="530"/>
                </a:lnTo>
                <a:lnTo>
                  <a:pt x="904" y="536"/>
                </a:lnTo>
                <a:lnTo>
                  <a:pt x="896" y="541"/>
                </a:lnTo>
                <a:lnTo>
                  <a:pt x="896" y="541"/>
                </a:lnTo>
                <a:lnTo>
                  <a:pt x="913" y="520"/>
                </a:lnTo>
                <a:lnTo>
                  <a:pt x="920" y="509"/>
                </a:lnTo>
                <a:lnTo>
                  <a:pt x="927" y="496"/>
                </a:lnTo>
                <a:lnTo>
                  <a:pt x="927" y="496"/>
                </a:lnTo>
                <a:lnTo>
                  <a:pt x="927" y="493"/>
                </a:lnTo>
                <a:lnTo>
                  <a:pt x="929" y="491"/>
                </a:lnTo>
                <a:lnTo>
                  <a:pt x="929" y="491"/>
                </a:lnTo>
                <a:lnTo>
                  <a:pt x="933" y="489"/>
                </a:lnTo>
                <a:lnTo>
                  <a:pt x="939" y="489"/>
                </a:lnTo>
                <a:lnTo>
                  <a:pt x="948" y="491"/>
                </a:lnTo>
                <a:lnTo>
                  <a:pt x="948" y="491"/>
                </a:lnTo>
                <a:close/>
                <a:moveTo>
                  <a:pt x="912" y="489"/>
                </a:moveTo>
                <a:lnTo>
                  <a:pt x="867" y="534"/>
                </a:lnTo>
                <a:lnTo>
                  <a:pt x="867" y="534"/>
                </a:lnTo>
                <a:lnTo>
                  <a:pt x="873" y="523"/>
                </a:lnTo>
                <a:lnTo>
                  <a:pt x="880" y="512"/>
                </a:lnTo>
                <a:lnTo>
                  <a:pt x="895" y="489"/>
                </a:lnTo>
                <a:lnTo>
                  <a:pt x="895" y="489"/>
                </a:lnTo>
                <a:lnTo>
                  <a:pt x="898" y="489"/>
                </a:lnTo>
                <a:lnTo>
                  <a:pt x="902" y="489"/>
                </a:lnTo>
                <a:lnTo>
                  <a:pt x="912" y="489"/>
                </a:lnTo>
                <a:lnTo>
                  <a:pt x="912" y="489"/>
                </a:lnTo>
                <a:close/>
                <a:moveTo>
                  <a:pt x="873" y="492"/>
                </a:moveTo>
                <a:lnTo>
                  <a:pt x="873" y="492"/>
                </a:lnTo>
                <a:lnTo>
                  <a:pt x="856" y="502"/>
                </a:lnTo>
                <a:lnTo>
                  <a:pt x="842" y="514"/>
                </a:lnTo>
                <a:lnTo>
                  <a:pt x="814" y="538"/>
                </a:lnTo>
                <a:lnTo>
                  <a:pt x="814" y="538"/>
                </a:lnTo>
                <a:lnTo>
                  <a:pt x="814" y="543"/>
                </a:lnTo>
                <a:lnTo>
                  <a:pt x="812" y="545"/>
                </a:lnTo>
                <a:lnTo>
                  <a:pt x="809" y="548"/>
                </a:lnTo>
                <a:lnTo>
                  <a:pt x="807" y="551"/>
                </a:lnTo>
                <a:lnTo>
                  <a:pt x="811" y="541"/>
                </a:lnTo>
                <a:lnTo>
                  <a:pt x="812" y="538"/>
                </a:lnTo>
                <a:lnTo>
                  <a:pt x="814" y="538"/>
                </a:lnTo>
                <a:lnTo>
                  <a:pt x="814" y="538"/>
                </a:lnTo>
                <a:lnTo>
                  <a:pt x="818" y="533"/>
                </a:lnTo>
                <a:lnTo>
                  <a:pt x="822" y="526"/>
                </a:lnTo>
                <a:lnTo>
                  <a:pt x="830" y="512"/>
                </a:lnTo>
                <a:lnTo>
                  <a:pt x="835" y="503"/>
                </a:lnTo>
                <a:lnTo>
                  <a:pt x="839" y="498"/>
                </a:lnTo>
                <a:lnTo>
                  <a:pt x="845" y="492"/>
                </a:lnTo>
                <a:lnTo>
                  <a:pt x="852" y="489"/>
                </a:lnTo>
                <a:lnTo>
                  <a:pt x="852" y="489"/>
                </a:lnTo>
                <a:lnTo>
                  <a:pt x="857" y="489"/>
                </a:lnTo>
                <a:lnTo>
                  <a:pt x="863" y="489"/>
                </a:lnTo>
                <a:lnTo>
                  <a:pt x="868" y="491"/>
                </a:lnTo>
                <a:lnTo>
                  <a:pt x="873" y="492"/>
                </a:lnTo>
                <a:lnTo>
                  <a:pt x="873" y="492"/>
                </a:lnTo>
                <a:close/>
                <a:moveTo>
                  <a:pt x="729" y="602"/>
                </a:moveTo>
                <a:lnTo>
                  <a:pt x="729" y="602"/>
                </a:lnTo>
                <a:lnTo>
                  <a:pt x="738" y="588"/>
                </a:lnTo>
                <a:lnTo>
                  <a:pt x="743" y="581"/>
                </a:lnTo>
                <a:lnTo>
                  <a:pt x="749" y="575"/>
                </a:lnTo>
                <a:lnTo>
                  <a:pt x="749" y="575"/>
                </a:lnTo>
                <a:lnTo>
                  <a:pt x="748" y="573"/>
                </a:lnTo>
                <a:lnTo>
                  <a:pt x="746" y="572"/>
                </a:lnTo>
                <a:lnTo>
                  <a:pt x="746" y="572"/>
                </a:lnTo>
                <a:lnTo>
                  <a:pt x="749" y="568"/>
                </a:lnTo>
                <a:lnTo>
                  <a:pt x="752" y="564"/>
                </a:lnTo>
                <a:lnTo>
                  <a:pt x="755" y="559"/>
                </a:lnTo>
                <a:lnTo>
                  <a:pt x="757" y="555"/>
                </a:lnTo>
                <a:lnTo>
                  <a:pt x="759" y="554"/>
                </a:lnTo>
                <a:lnTo>
                  <a:pt x="756" y="552"/>
                </a:lnTo>
                <a:lnTo>
                  <a:pt x="756" y="552"/>
                </a:lnTo>
                <a:lnTo>
                  <a:pt x="777" y="523"/>
                </a:lnTo>
                <a:lnTo>
                  <a:pt x="788" y="509"/>
                </a:lnTo>
                <a:lnTo>
                  <a:pt x="797" y="492"/>
                </a:lnTo>
                <a:lnTo>
                  <a:pt x="797" y="492"/>
                </a:lnTo>
                <a:lnTo>
                  <a:pt x="800" y="489"/>
                </a:lnTo>
                <a:lnTo>
                  <a:pt x="801" y="489"/>
                </a:lnTo>
                <a:lnTo>
                  <a:pt x="808" y="489"/>
                </a:lnTo>
                <a:lnTo>
                  <a:pt x="825" y="491"/>
                </a:lnTo>
                <a:lnTo>
                  <a:pt x="825" y="491"/>
                </a:lnTo>
                <a:lnTo>
                  <a:pt x="791" y="520"/>
                </a:lnTo>
                <a:lnTo>
                  <a:pt x="776" y="536"/>
                </a:lnTo>
                <a:lnTo>
                  <a:pt x="760" y="551"/>
                </a:lnTo>
                <a:lnTo>
                  <a:pt x="762" y="555"/>
                </a:lnTo>
                <a:lnTo>
                  <a:pt x="762" y="555"/>
                </a:lnTo>
                <a:lnTo>
                  <a:pt x="759" y="558"/>
                </a:lnTo>
                <a:lnTo>
                  <a:pt x="756" y="564"/>
                </a:lnTo>
                <a:lnTo>
                  <a:pt x="752" y="572"/>
                </a:lnTo>
                <a:lnTo>
                  <a:pt x="752" y="572"/>
                </a:lnTo>
                <a:lnTo>
                  <a:pt x="769" y="554"/>
                </a:lnTo>
                <a:lnTo>
                  <a:pt x="787" y="536"/>
                </a:lnTo>
                <a:lnTo>
                  <a:pt x="807" y="517"/>
                </a:lnTo>
                <a:lnTo>
                  <a:pt x="828" y="499"/>
                </a:lnTo>
                <a:lnTo>
                  <a:pt x="828" y="499"/>
                </a:lnTo>
                <a:lnTo>
                  <a:pt x="826" y="506"/>
                </a:lnTo>
                <a:lnTo>
                  <a:pt x="823" y="512"/>
                </a:lnTo>
                <a:lnTo>
                  <a:pt x="821" y="519"/>
                </a:lnTo>
                <a:lnTo>
                  <a:pt x="815" y="524"/>
                </a:lnTo>
                <a:lnTo>
                  <a:pt x="815" y="524"/>
                </a:lnTo>
                <a:lnTo>
                  <a:pt x="814" y="521"/>
                </a:lnTo>
                <a:lnTo>
                  <a:pt x="814" y="523"/>
                </a:lnTo>
                <a:lnTo>
                  <a:pt x="811" y="527"/>
                </a:lnTo>
                <a:lnTo>
                  <a:pt x="812" y="530"/>
                </a:lnTo>
                <a:lnTo>
                  <a:pt x="812" y="530"/>
                </a:lnTo>
                <a:lnTo>
                  <a:pt x="802" y="543"/>
                </a:lnTo>
                <a:lnTo>
                  <a:pt x="793" y="555"/>
                </a:lnTo>
                <a:lnTo>
                  <a:pt x="781" y="569"/>
                </a:lnTo>
                <a:lnTo>
                  <a:pt x="773" y="582"/>
                </a:lnTo>
                <a:lnTo>
                  <a:pt x="773" y="582"/>
                </a:lnTo>
                <a:lnTo>
                  <a:pt x="764" y="593"/>
                </a:lnTo>
                <a:lnTo>
                  <a:pt x="763" y="596"/>
                </a:lnTo>
                <a:lnTo>
                  <a:pt x="762" y="599"/>
                </a:lnTo>
                <a:lnTo>
                  <a:pt x="763" y="602"/>
                </a:lnTo>
                <a:lnTo>
                  <a:pt x="764" y="606"/>
                </a:lnTo>
                <a:lnTo>
                  <a:pt x="764" y="606"/>
                </a:lnTo>
                <a:lnTo>
                  <a:pt x="748" y="603"/>
                </a:lnTo>
                <a:lnTo>
                  <a:pt x="729" y="602"/>
                </a:lnTo>
                <a:lnTo>
                  <a:pt x="729" y="602"/>
                </a:lnTo>
                <a:close/>
                <a:moveTo>
                  <a:pt x="769" y="604"/>
                </a:moveTo>
                <a:lnTo>
                  <a:pt x="769" y="604"/>
                </a:lnTo>
                <a:lnTo>
                  <a:pt x="791" y="576"/>
                </a:lnTo>
                <a:lnTo>
                  <a:pt x="816" y="550"/>
                </a:lnTo>
                <a:lnTo>
                  <a:pt x="843" y="524"/>
                </a:lnTo>
                <a:lnTo>
                  <a:pt x="871" y="502"/>
                </a:lnTo>
                <a:lnTo>
                  <a:pt x="871" y="502"/>
                </a:lnTo>
                <a:lnTo>
                  <a:pt x="871" y="507"/>
                </a:lnTo>
                <a:lnTo>
                  <a:pt x="871" y="513"/>
                </a:lnTo>
                <a:lnTo>
                  <a:pt x="868" y="519"/>
                </a:lnTo>
                <a:lnTo>
                  <a:pt x="864" y="521"/>
                </a:lnTo>
                <a:lnTo>
                  <a:pt x="863" y="523"/>
                </a:lnTo>
                <a:lnTo>
                  <a:pt x="860" y="526"/>
                </a:lnTo>
                <a:lnTo>
                  <a:pt x="860" y="526"/>
                </a:lnTo>
                <a:lnTo>
                  <a:pt x="846" y="547"/>
                </a:lnTo>
                <a:lnTo>
                  <a:pt x="832" y="566"/>
                </a:lnTo>
                <a:lnTo>
                  <a:pt x="816" y="586"/>
                </a:lnTo>
                <a:lnTo>
                  <a:pt x="804" y="606"/>
                </a:lnTo>
                <a:lnTo>
                  <a:pt x="804" y="606"/>
                </a:lnTo>
                <a:lnTo>
                  <a:pt x="801" y="606"/>
                </a:lnTo>
                <a:lnTo>
                  <a:pt x="798" y="607"/>
                </a:lnTo>
                <a:lnTo>
                  <a:pt x="787" y="606"/>
                </a:lnTo>
                <a:lnTo>
                  <a:pt x="769" y="604"/>
                </a:lnTo>
                <a:lnTo>
                  <a:pt x="769" y="604"/>
                </a:lnTo>
                <a:close/>
                <a:moveTo>
                  <a:pt x="850" y="557"/>
                </a:moveTo>
                <a:lnTo>
                  <a:pt x="850" y="557"/>
                </a:lnTo>
                <a:lnTo>
                  <a:pt x="849" y="561"/>
                </a:lnTo>
                <a:lnTo>
                  <a:pt x="847" y="565"/>
                </a:lnTo>
                <a:lnTo>
                  <a:pt x="845" y="568"/>
                </a:lnTo>
                <a:lnTo>
                  <a:pt x="840" y="569"/>
                </a:lnTo>
                <a:lnTo>
                  <a:pt x="840" y="569"/>
                </a:lnTo>
                <a:lnTo>
                  <a:pt x="842" y="566"/>
                </a:lnTo>
                <a:lnTo>
                  <a:pt x="845" y="564"/>
                </a:lnTo>
                <a:lnTo>
                  <a:pt x="850" y="557"/>
                </a:lnTo>
                <a:lnTo>
                  <a:pt x="850" y="557"/>
                </a:lnTo>
                <a:close/>
                <a:moveTo>
                  <a:pt x="819" y="606"/>
                </a:moveTo>
                <a:lnTo>
                  <a:pt x="819" y="606"/>
                </a:lnTo>
                <a:lnTo>
                  <a:pt x="825" y="597"/>
                </a:lnTo>
                <a:lnTo>
                  <a:pt x="828" y="589"/>
                </a:lnTo>
                <a:lnTo>
                  <a:pt x="832" y="581"/>
                </a:lnTo>
                <a:lnTo>
                  <a:pt x="835" y="576"/>
                </a:lnTo>
                <a:lnTo>
                  <a:pt x="839" y="573"/>
                </a:lnTo>
                <a:lnTo>
                  <a:pt x="837" y="582"/>
                </a:lnTo>
                <a:lnTo>
                  <a:pt x="837" y="582"/>
                </a:lnTo>
                <a:lnTo>
                  <a:pt x="874" y="540"/>
                </a:lnTo>
                <a:lnTo>
                  <a:pt x="892" y="520"/>
                </a:lnTo>
                <a:lnTo>
                  <a:pt x="913" y="500"/>
                </a:lnTo>
                <a:lnTo>
                  <a:pt x="913" y="500"/>
                </a:lnTo>
                <a:lnTo>
                  <a:pt x="912" y="506"/>
                </a:lnTo>
                <a:lnTo>
                  <a:pt x="911" y="510"/>
                </a:lnTo>
                <a:lnTo>
                  <a:pt x="906" y="517"/>
                </a:lnTo>
                <a:lnTo>
                  <a:pt x="899" y="523"/>
                </a:lnTo>
                <a:lnTo>
                  <a:pt x="892" y="533"/>
                </a:lnTo>
                <a:lnTo>
                  <a:pt x="894" y="537"/>
                </a:lnTo>
                <a:lnTo>
                  <a:pt x="894" y="537"/>
                </a:lnTo>
                <a:lnTo>
                  <a:pt x="868" y="571"/>
                </a:lnTo>
                <a:lnTo>
                  <a:pt x="857" y="589"/>
                </a:lnTo>
                <a:lnTo>
                  <a:pt x="846" y="606"/>
                </a:lnTo>
                <a:lnTo>
                  <a:pt x="819" y="606"/>
                </a:lnTo>
                <a:close/>
                <a:moveTo>
                  <a:pt x="894" y="604"/>
                </a:moveTo>
                <a:lnTo>
                  <a:pt x="894" y="604"/>
                </a:lnTo>
                <a:lnTo>
                  <a:pt x="916" y="572"/>
                </a:lnTo>
                <a:lnTo>
                  <a:pt x="926" y="555"/>
                </a:lnTo>
                <a:lnTo>
                  <a:pt x="936" y="537"/>
                </a:lnTo>
                <a:lnTo>
                  <a:pt x="936" y="537"/>
                </a:lnTo>
                <a:lnTo>
                  <a:pt x="922" y="552"/>
                </a:lnTo>
                <a:lnTo>
                  <a:pt x="906" y="569"/>
                </a:lnTo>
                <a:lnTo>
                  <a:pt x="892" y="588"/>
                </a:lnTo>
                <a:lnTo>
                  <a:pt x="881" y="607"/>
                </a:lnTo>
                <a:lnTo>
                  <a:pt x="860" y="607"/>
                </a:lnTo>
                <a:lnTo>
                  <a:pt x="891" y="555"/>
                </a:lnTo>
                <a:lnTo>
                  <a:pt x="891" y="555"/>
                </a:lnTo>
                <a:lnTo>
                  <a:pt x="892" y="558"/>
                </a:lnTo>
                <a:lnTo>
                  <a:pt x="891" y="561"/>
                </a:lnTo>
                <a:lnTo>
                  <a:pt x="889" y="564"/>
                </a:lnTo>
                <a:lnTo>
                  <a:pt x="889" y="568"/>
                </a:lnTo>
                <a:lnTo>
                  <a:pt x="889" y="568"/>
                </a:lnTo>
                <a:lnTo>
                  <a:pt x="904" y="551"/>
                </a:lnTo>
                <a:lnTo>
                  <a:pt x="919" y="534"/>
                </a:lnTo>
                <a:lnTo>
                  <a:pt x="951" y="502"/>
                </a:lnTo>
                <a:lnTo>
                  <a:pt x="951" y="502"/>
                </a:lnTo>
                <a:lnTo>
                  <a:pt x="948" y="507"/>
                </a:lnTo>
                <a:lnTo>
                  <a:pt x="944" y="513"/>
                </a:lnTo>
                <a:lnTo>
                  <a:pt x="939" y="520"/>
                </a:lnTo>
                <a:lnTo>
                  <a:pt x="937" y="523"/>
                </a:lnTo>
                <a:lnTo>
                  <a:pt x="936" y="527"/>
                </a:lnTo>
                <a:lnTo>
                  <a:pt x="936" y="527"/>
                </a:lnTo>
                <a:lnTo>
                  <a:pt x="939" y="526"/>
                </a:lnTo>
                <a:lnTo>
                  <a:pt x="946" y="523"/>
                </a:lnTo>
                <a:lnTo>
                  <a:pt x="948" y="521"/>
                </a:lnTo>
                <a:lnTo>
                  <a:pt x="953" y="520"/>
                </a:lnTo>
                <a:lnTo>
                  <a:pt x="954" y="516"/>
                </a:lnTo>
                <a:lnTo>
                  <a:pt x="956" y="512"/>
                </a:lnTo>
                <a:lnTo>
                  <a:pt x="956" y="512"/>
                </a:lnTo>
                <a:lnTo>
                  <a:pt x="956" y="509"/>
                </a:lnTo>
                <a:lnTo>
                  <a:pt x="957" y="506"/>
                </a:lnTo>
                <a:lnTo>
                  <a:pt x="957" y="506"/>
                </a:lnTo>
                <a:lnTo>
                  <a:pt x="954" y="505"/>
                </a:lnTo>
                <a:lnTo>
                  <a:pt x="953" y="502"/>
                </a:lnTo>
                <a:lnTo>
                  <a:pt x="954" y="499"/>
                </a:lnTo>
                <a:lnTo>
                  <a:pt x="957" y="498"/>
                </a:lnTo>
                <a:lnTo>
                  <a:pt x="957" y="498"/>
                </a:lnTo>
                <a:lnTo>
                  <a:pt x="960" y="498"/>
                </a:lnTo>
                <a:lnTo>
                  <a:pt x="958" y="499"/>
                </a:lnTo>
                <a:lnTo>
                  <a:pt x="957" y="502"/>
                </a:lnTo>
                <a:lnTo>
                  <a:pt x="957" y="505"/>
                </a:lnTo>
                <a:lnTo>
                  <a:pt x="957" y="506"/>
                </a:lnTo>
                <a:lnTo>
                  <a:pt x="957" y="506"/>
                </a:lnTo>
                <a:lnTo>
                  <a:pt x="961" y="500"/>
                </a:lnTo>
                <a:lnTo>
                  <a:pt x="967" y="493"/>
                </a:lnTo>
                <a:lnTo>
                  <a:pt x="970" y="492"/>
                </a:lnTo>
                <a:lnTo>
                  <a:pt x="974" y="489"/>
                </a:lnTo>
                <a:lnTo>
                  <a:pt x="978" y="489"/>
                </a:lnTo>
                <a:lnTo>
                  <a:pt x="984" y="491"/>
                </a:lnTo>
                <a:lnTo>
                  <a:pt x="984" y="491"/>
                </a:lnTo>
                <a:lnTo>
                  <a:pt x="946" y="550"/>
                </a:lnTo>
                <a:lnTo>
                  <a:pt x="908" y="610"/>
                </a:lnTo>
                <a:lnTo>
                  <a:pt x="908" y="610"/>
                </a:lnTo>
                <a:lnTo>
                  <a:pt x="902" y="604"/>
                </a:lnTo>
                <a:lnTo>
                  <a:pt x="898" y="603"/>
                </a:lnTo>
                <a:lnTo>
                  <a:pt x="894" y="604"/>
                </a:lnTo>
                <a:lnTo>
                  <a:pt x="894" y="604"/>
                </a:lnTo>
                <a:close/>
                <a:moveTo>
                  <a:pt x="920" y="607"/>
                </a:moveTo>
                <a:lnTo>
                  <a:pt x="920" y="607"/>
                </a:lnTo>
                <a:lnTo>
                  <a:pt x="930" y="590"/>
                </a:lnTo>
                <a:lnTo>
                  <a:pt x="940" y="578"/>
                </a:lnTo>
                <a:lnTo>
                  <a:pt x="951" y="565"/>
                </a:lnTo>
                <a:lnTo>
                  <a:pt x="964" y="552"/>
                </a:lnTo>
                <a:lnTo>
                  <a:pt x="964" y="552"/>
                </a:lnTo>
                <a:lnTo>
                  <a:pt x="992" y="526"/>
                </a:lnTo>
                <a:lnTo>
                  <a:pt x="1006" y="513"/>
                </a:lnTo>
                <a:lnTo>
                  <a:pt x="1022" y="502"/>
                </a:lnTo>
                <a:lnTo>
                  <a:pt x="1022" y="502"/>
                </a:lnTo>
                <a:lnTo>
                  <a:pt x="1013" y="516"/>
                </a:lnTo>
                <a:lnTo>
                  <a:pt x="1005" y="530"/>
                </a:lnTo>
                <a:lnTo>
                  <a:pt x="986" y="557"/>
                </a:lnTo>
                <a:lnTo>
                  <a:pt x="968" y="582"/>
                </a:lnTo>
                <a:lnTo>
                  <a:pt x="950" y="607"/>
                </a:lnTo>
                <a:lnTo>
                  <a:pt x="950" y="607"/>
                </a:lnTo>
                <a:lnTo>
                  <a:pt x="948" y="610"/>
                </a:lnTo>
                <a:lnTo>
                  <a:pt x="944" y="611"/>
                </a:lnTo>
                <a:lnTo>
                  <a:pt x="936" y="611"/>
                </a:lnTo>
                <a:lnTo>
                  <a:pt x="927" y="610"/>
                </a:lnTo>
                <a:lnTo>
                  <a:pt x="920" y="607"/>
                </a:lnTo>
                <a:lnTo>
                  <a:pt x="920" y="607"/>
                </a:lnTo>
                <a:close/>
                <a:moveTo>
                  <a:pt x="961" y="609"/>
                </a:moveTo>
                <a:lnTo>
                  <a:pt x="961" y="609"/>
                </a:lnTo>
                <a:lnTo>
                  <a:pt x="984" y="581"/>
                </a:lnTo>
                <a:lnTo>
                  <a:pt x="1008" y="554"/>
                </a:lnTo>
                <a:lnTo>
                  <a:pt x="1033" y="530"/>
                </a:lnTo>
                <a:lnTo>
                  <a:pt x="1060" y="506"/>
                </a:lnTo>
                <a:lnTo>
                  <a:pt x="1060" y="506"/>
                </a:lnTo>
                <a:lnTo>
                  <a:pt x="1060" y="513"/>
                </a:lnTo>
                <a:lnTo>
                  <a:pt x="1058" y="519"/>
                </a:lnTo>
                <a:lnTo>
                  <a:pt x="1058" y="519"/>
                </a:lnTo>
                <a:lnTo>
                  <a:pt x="1045" y="537"/>
                </a:lnTo>
                <a:lnTo>
                  <a:pt x="1031" y="555"/>
                </a:lnTo>
                <a:lnTo>
                  <a:pt x="1016" y="575"/>
                </a:lnTo>
                <a:lnTo>
                  <a:pt x="1009" y="583"/>
                </a:lnTo>
                <a:lnTo>
                  <a:pt x="999" y="592"/>
                </a:lnTo>
                <a:lnTo>
                  <a:pt x="999" y="592"/>
                </a:lnTo>
                <a:lnTo>
                  <a:pt x="995" y="597"/>
                </a:lnTo>
                <a:lnTo>
                  <a:pt x="985" y="606"/>
                </a:lnTo>
                <a:lnTo>
                  <a:pt x="981" y="610"/>
                </a:lnTo>
                <a:lnTo>
                  <a:pt x="974" y="611"/>
                </a:lnTo>
                <a:lnTo>
                  <a:pt x="968" y="611"/>
                </a:lnTo>
                <a:lnTo>
                  <a:pt x="961" y="609"/>
                </a:lnTo>
                <a:lnTo>
                  <a:pt x="961" y="609"/>
                </a:lnTo>
                <a:close/>
                <a:moveTo>
                  <a:pt x="1000" y="611"/>
                </a:moveTo>
                <a:lnTo>
                  <a:pt x="1000" y="611"/>
                </a:lnTo>
                <a:lnTo>
                  <a:pt x="1010" y="597"/>
                </a:lnTo>
                <a:lnTo>
                  <a:pt x="1013" y="593"/>
                </a:lnTo>
                <a:lnTo>
                  <a:pt x="1020" y="590"/>
                </a:lnTo>
                <a:lnTo>
                  <a:pt x="1020" y="590"/>
                </a:lnTo>
                <a:lnTo>
                  <a:pt x="1016" y="590"/>
                </a:lnTo>
                <a:lnTo>
                  <a:pt x="1015" y="590"/>
                </a:lnTo>
                <a:lnTo>
                  <a:pt x="1015" y="589"/>
                </a:lnTo>
                <a:lnTo>
                  <a:pt x="1015" y="588"/>
                </a:lnTo>
                <a:lnTo>
                  <a:pt x="1017" y="585"/>
                </a:lnTo>
                <a:lnTo>
                  <a:pt x="1020" y="583"/>
                </a:lnTo>
                <a:lnTo>
                  <a:pt x="1031" y="571"/>
                </a:lnTo>
                <a:lnTo>
                  <a:pt x="1022" y="586"/>
                </a:lnTo>
                <a:lnTo>
                  <a:pt x="1022" y="586"/>
                </a:lnTo>
                <a:lnTo>
                  <a:pt x="1071" y="540"/>
                </a:lnTo>
                <a:lnTo>
                  <a:pt x="1096" y="519"/>
                </a:lnTo>
                <a:lnTo>
                  <a:pt x="1121" y="498"/>
                </a:lnTo>
                <a:lnTo>
                  <a:pt x="1121" y="498"/>
                </a:lnTo>
                <a:lnTo>
                  <a:pt x="1126" y="493"/>
                </a:lnTo>
                <a:lnTo>
                  <a:pt x="1127" y="495"/>
                </a:lnTo>
                <a:lnTo>
                  <a:pt x="1126" y="496"/>
                </a:lnTo>
                <a:lnTo>
                  <a:pt x="1124" y="500"/>
                </a:lnTo>
                <a:lnTo>
                  <a:pt x="1123" y="505"/>
                </a:lnTo>
                <a:lnTo>
                  <a:pt x="1123" y="505"/>
                </a:lnTo>
                <a:lnTo>
                  <a:pt x="1120" y="506"/>
                </a:lnTo>
                <a:lnTo>
                  <a:pt x="1117" y="507"/>
                </a:lnTo>
                <a:lnTo>
                  <a:pt x="1114" y="509"/>
                </a:lnTo>
                <a:lnTo>
                  <a:pt x="1113" y="510"/>
                </a:lnTo>
                <a:lnTo>
                  <a:pt x="1113" y="510"/>
                </a:lnTo>
                <a:lnTo>
                  <a:pt x="1103" y="524"/>
                </a:lnTo>
                <a:lnTo>
                  <a:pt x="1093" y="537"/>
                </a:lnTo>
                <a:lnTo>
                  <a:pt x="1074" y="561"/>
                </a:lnTo>
                <a:lnTo>
                  <a:pt x="1052" y="585"/>
                </a:lnTo>
                <a:lnTo>
                  <a:pt x="1043" y="597"/>
                </a:lnTo>
                <a:lnTo>
                  <a:pt x="1034" y="611"/>
                </a:lnTo>
                <a:lnTo>
                  <a:pt x="1034" y="611"/>
                </a:lnTo>
                <a:lnTo>
                  <a:pt x="1031" y="613"/>
                </a:lnTo>
                <a:lnTo>
                  <a:pt x="1027" y="614"/>
                </a:lnTo>
                <a:lnTo>
                  <a:pt x="1017" y="616"/>
                </a:lnTo>
                <a:lnTo>
                  <a:pt x="1008" y="614"/>
                </a:lnTo>
                <a:lnTo>
                  <a:pt x="1000" y="611"/>
                </a:lnTo>
                <a:lnTo>
                  <a:pt x="1000" y="611"/>
                </a:lnTo>
                <a:close/>
                <a:moveTo>
                  <a:pt x="1078" y="602"/>
                </a:moveTo>
                <a:lnTo>
                  <a:pt x="1076" y="606"/>
                </a:lnTo>
                <a:lnTo>
                  <a:pt x="1075" y="607"/>
                </a:lnTo>
                <a:lnTo>
                  <a:pt x="1072" y="609"/>
                </a:lnTo>
                <a:lnTo>
                  <a:pt x="1072" y="609"/>
                </a:lnTo>
                <a:lnTo>
                  <a:pt x="1071" y="610"/>
                </a:lnTo>
                <a:lnTo>
                  <a:pt x="1071" y="610"/>
                </a:lnTo>
                <a:lnTo>
                  <a:pt x="1068" y="613"/>
                </a:lnTo>
                <a:lnTo>
                  <a:pt x="1065" y="616"/>
                </a:lnTo>
                <a:lnTo>
                  <a:pt x="1058" y="616"/>
                </a:lnTo>
                <a:lnTo>
                  <a:pt x="1051" y="616"/>
                </a:lnTo>
                <a:lnTo>
                  <a:pt x="1044" y="616"/>
                </a:lnTo>
                <a:lnTo>
                  <a:pt x="1044" y="616"/>
                </a:lnTo>
                <a:lnTo>
                  <a:pt x="1092" y="571"/>
                </a:lnTo>
                <a:lnTo>
                  <a:pt x="1116" y="548"/>
                </a:lnTo>
                <a:lnTo>
                  <a:pt x="1140" y="527"/>
                </a:lnTo>
                <a:lnTo>
                  <a:pt x="1099" y="581"/>
                </a:lnTo>
                <a:lnTo>
                  <a:pt x="1097" y="581"/>
                </a:lnTo>
                <a:lnTo>
                  <a:pt x="1096" y="583"/>
                </a:lnTo>
                <a:lnTo>
                  <a:pt x="1096" y="585"/>
                </a:lnTo>
                <a:lnTo>
                  <a:pt x="1096" y="585"/>
                </a:lnTo>
                <a:lnTo>
                  <a:pt x="1092" y="589"/>
                </a:lnTo>
                <a:lnTo>
                  <a:pt x="1089" y="593"/>
                </a:lnTo>
                <a:lnTo>
                  <a:pt x="1085" y="599"/>
                </a:lnTo>
                <a:lnTo>
                  <a:pt x="1081" y="602"/>
                </a:lnTo>
                <a:lnTo>
                  <a:pt x="1078" y="602"/>
                </a:lnTo>
                <a:close/>
                <a:moveTo>
                  <a:pt x="1171" y="610"/>
                </a:moveTo>
                <a:lnTo>
                  <a:pt x="1171" y="610"/>
                </a:lnTo>
                <a:lnTo>
                  <a:pt x="1180" y="600"/>
                </a:lnTo>
                <a:lnTo>
                  <a:pt x="1190" y="590"/>
                </a:lnTo>
                <a:lnTo>
                  <a:pt x="1200" y="579"/>
                </a:lnTo>
                <a:lnTo>
                  <a:pt x="1210" y="572"/>
                </a:lnTo>
                <a:lnTo>
                  <a:pt x="1210" y="572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10" y="573"/>
                </a:lnTo>
                <a:lnTo>
                  <a:pt x="1203" y="585"/>
                </a:lnTo>
                <a:lnTo>
                  <a:pt x="1193" y="596"/>
                </a:lnTo>
                <a:lnTo>
                  <a:pt x="1183" y="604"/>
                </a:lnTo>
                <a:lnTo>
                  <a:pt x="1178" y="607"/>
                </a:lnTo>
                <a:lnTo>
                  <a:pt x="1171" y="610"/>
                </a:lnTo>
                <a:lnTo>
                  <a:pt x="1171" y="610"/>
                </a:lnTo>
                <a:close/>
                <a:moveTo>
                  <a:pt x="1214" y="568"/>
                </a:moveTo>
                <a:lnTo>
                  <a:pt x="1214" y="568"/>
                </a:lnTo>
                <a:lnTo>
                  <a:pt x="1218" y="561"/>
                </a:lnTo>
                <a:lnTo>
                  <a:pt x="1223" y="554"/>
                </a:lnTo>
                <a:lnTo>
                  <a:pt x="1232" y="541"/>
                </a:lnTo>
                <a:lnTo>
                  <a:pt x="1253" y="520"/>
                </a:lnTo>
                <a:lnTo>
                  <a:pt x="1253" y="520"/>
                </a:lnTo>
                <a:lnTo>
                  <a:pt x="1258" y="513"/>
                </a:lnTo>
                <a:lnTo>
                  <a:pt x="1260" y="506"/>
                </a:lnTo>
                <a:lnTo>
                  <a:pt x="1256" y="507"/>
                </a:lnTo>
                <a:lnTo>
                  <a:pt x="1256" y="507"/>
                </a:lnTo>
                <a:lnTo>
                  <a:pt x="1255" y="512"/>
                </a:lnTo>
                <a:lnTo>
                  <a:pt x="1253" y="513"/>
                </a:lnTo>
                <a:lnTo>
                  <a:pt x="1251" y="514"/>
                </a:lnTo>
                <a:lnTo>
                  <a:pt x="1249" y="513"/>
                </a:lnTo>
                <a:lnTo>
                  <a:pt x="1246" y="513"/>
                </a:lnTo>
                <a:lnTo>
                  <a:pt x="1244" y="514"/>
                </a:lnTo>
                <a:lnTo>
                  <a:pt x="1242" y="516"/>
                </a:lnTo>
                <a:lnTo>
                  <a:pt x="1241" y="520"/>
                </a:lnTo>
                <a:lnTo>
                  <a:pt x="1246" y="517"/>
                </a:lnTo>
                <a:lnTo>
                  <a:pt x="1246" y="517"/>
                </a:lnTo>
                <a:lnTo>
                  <a:pt x="1246" y="521"/>
                </a:lnTo>
                <a:lnTo>
                  <a:pt x="1244" y="524"/>
                </a:lnTo>
                <a:lnTo>
                  <a:pt x="1241" y="527"/>
                </a:lnTo>
                <a:lnTo>
                  <a:pt x="1237" y="530"/>
                </a:lnTo>
                <a:lnTo>
                  <a:pt x="1237" y="530"/>
                </a:lnTo>
                <a:lnTo>
                  <a:pt x="1227" y="543"/>
                </a:lnTo>
                <a:lnTo>
                  <a:pt x="1214" y="555"/>
                </a:lnTo>
                <a:lnTo>
                  <a:pt x="1200" y="569"/>
                </a:lnTo>
                <a:lnTo>
                  <a:pt x="1187" y="583"/>
                </a:lnTo>
                <a:lnTo>
                  <a:pt x="1186" y="583"/>
                </a:lnTo>
                <a:lnTo>
                  <a:pt x="1186" y="585"/>
                </a:lnTo>
                <a:lnTo>
                  <a:pt x="1182" y="589"/>
                </a:lnTo>
                <a:lnTo>
                  <a:pt x="1180" y="589"/>
                </a:lnTo>
                <a:lnTo>
                  <a:pt x="1178" y="590"/>
                </a:lnTo>
                <a:lnTo>
                  <a:pt x="1173" y="595"/>
                </a:lnTo>
                <a:lnTo>
                  <a:pt x="1173" y="596"/>
                </a:lnTo>
                <a:lnTo>
                  <a:pt x="1173" y="596"/>
                </a:lnTo>
                <a:lnTo>
                  <a:pt x="1171" y="602"/>
                </a:lnTo>
                <a:lnTo>
                  <a:pt x="1166" y="607"/>
                </a:lnTo>
                <a:lnTo>
                  <a:pt x="1161" y="611"/>
                </a:lnTo>
                <a:lnTo>
                  <a:pt x="1158" y="614"/>
                </a:lnTo>
                <a:lnTo>
                  <a:pt x="1154" y="614"/>
                </a:lnTo>
                <a:lnTo>
                  <a:pt x="1154" y="614"/>
                </a:lnTo>
                <a:lnTo>
                  <a:pt x="1137" y="616"/>
                </a:lnTo>
                <a:lnTo>
                  <a:pt x="1119" y="616"/>
                </a:lnTo>
                <a:lnTo>
                  <a:pt x="1082" y="616"/>
                </a:lnTo>
                <a:lnTo>
                  <a:pt x="1082" y="616"/>
                </a:lnTo>
                <a:lnTo>
                  <a:pt x="1113" y="585"/>
                </a:lnTo>
                <a:lnTo>
                  <a:pt x="1145" y="557"/>
                </a:lnTo>
                <a:lnTo>
                  <a:pt x="1211" y="499"/>
                </a:lnTo>
                <a:lnTo>
                  <a:pt x="1211" y="499"/>
                </a:lnTo>
                <a:lnTo>
                  <a:pt x="1214" y="496"/>
                </a:lnTo>
                <a:lnTo>
                  <a:pt x="1218" y="493"/>
                </a:lnTo>
                <a:lnTo>
                  <a:pt x="1224" y="493"/>
                </a:lnTo>
                <a:lnTo>
                  <a:pt x="1225" y="493"/>
                </a:lnTo>
                <a:lnTo>
                  <a:pt x="1227" y="496"/>
                </a:lnTo>
                <a:lnTo>
                  <a:pt x="1227" y="496"/>
                </a:lnTo>
                <a:lnTo>
                  <a:pt x="1217" y="509"/>
                </a:lnTo>
                <a:lnTo>
                  <a:pt x="1207" y="521"/>
                </a:lnTo>
                <a:lnTo>
                  <a:pt x="1186" y="545"/>
                </a:lnTo>
                <a:lnTo>
                  <a:pt x="1141" y="593"/>
                </a:lnTo>
                <a:lnTo>
                  <a:pt x="1141" y="593"/>
                </a:lnTo>
                <a:lnTo>
                  <a:pt x="1138" y="596"/>
                </a:lnTo>
                <a:lnTo>
                  <a:pt x="1135" y="599"/>
                </a:lnTo>
                <a:lnTo>
                  <a:pt x="1134" y="603"/>
                </a:lnTo>
                <a:lnTo>
                  <a:pt x="1137" y="610"/>
                </a:lnTo>
                <a:lnTo>
                  <a:pt x="1137" y="610"/>
                </a:lnTo>
                <a:lnTo>
                  <a:pt x="1196" y="547"/>
                </a:lnTo>
                <a:lnTo>
                  <a:pt x="1227" y="517"/>
                </a:lnTo>
                <a:lnTo>
                  <a:pt x="1259" y="489"/>
                </a:lnTo>
                <a:lnTo>
                  <a:pt x="1259" y="489"/>
                </a:lnTo>
                <a:lnTo>
                  <a:pt x="1260" y="492"/>
                </a:lnTo>
                <a:lnTo>
                  <a:pt x="1262" y="493"/>
                </a:lnTo>
                <a:lnTo>
                  <a:pt x="1259" y="498"/>
                </a:lnTo>
                <a:lnTo>
                  <a:pt x="1258" y="502"/>
                </a:lnTo>
                <a:lnTo>
                  <a:pt x="1259" y="503"/>
                </a:lnTo>
                <a:lnTo>
                  <a:pt x="1260" y="506"/>
                </a:lnTo>
                <a:lnTo>
                  <a:pt x="1260" y="506"/>
                </a:lnTo>
                <a:lnTo>
                  <a:pt x="1263" y="503"/>
                </a:lnTo>
                <a:lnTo>
                  <a:pt x="1267" y="499"/>
                </a:lnTo>
                <a:lnTo>
                  <a:pt x="1269" y="495"/>
                </a:lnTo>
                <a:lnTo>
                  <a:pt x="1272" y="492"/>
                </a:lnTo>
                <a:lnTo>
                  <a:pt x="1272" y="492"/>
                </a:lnTo>
                <a:lnTo>
                  <a:pt x="1279" y="489"/>
                </a:lnTo>
                <a:lnTo>
                  <a:pt x="1280" y="489"/>
                </a:lnTo>
                <a:lnTo>
                  <a:pt x="1280" y="491"/>
                </a:lnTo>
                <a:lnTo>
                  <a:pt x="1279" y="495"/>
                </a:lnTo>
                <a:lnTo>
                  <a:pt x="1276" y="498"/>
                </a:lnTo>
                <a:lnTo>
                  <a:pt x="1276" y="498"/>
                </a:lnTo>
                <a:lnTo>
                  <a:pt x="1245" y="534"/>
                </a:lnTo>
                <a:lnTo>
                  <a:pt x="1231" y="552"/>
                </a:lnTo>
                <a:lnTo>
                  <a:pt x="1214" y="568"/>
                </a:lnTo>
                <a:lnTo>
                  <a:pt x="1214" y="568"/>
                </a:lnTo>
                <a:close/>
                <a:moveTo>
                  <a:pt x="1244" y="493"/>
                </a:moveTo>
                <a:lnTo>
                  <a:pt x="1232" y="502"/>
                </a:lnTo>
                <a:lnTo>
                  <a:pt x="1232" y="502"/>
                </a:lnTo>
                <a:lnTo>
                  <a:pt x="1232" y="498"/>
                </a:lnTo>
                <a:lnTo>
                  <a:pt x="1234" y="495"/>
                </a:lnTo>
                <a:lnTo>
                  <a:pt x="1234" y="495"/>
                </a:lnTo>
                <a:lnTo>
                  <a:pt x="1237" y="493"/>
                </a:lnTo>
                <a:lnTo>
                  <a:pt x="1239" y="492"/>
                </a:lnTo>
                <a:lnTo>
                  <a:pt x="1244" y="493"/>
                </a:lnTo>
                <a:lnTo>
                  <a:pt x="1244" y="493"/>
                </a:lnTo>
                <a:close/>
                <a:moveTo>
                  <a:pt x="1241" y="469"/>
                </a:moveTo>
                <a:lnTo>
                  <a:pt x="1283" y="472"/>
                </a:lnTo>
                <a:lnTo>
                  <a:pt x="1242" y="478"/>
                </a:lnTo>
                <a:lnTo>
                  <a:pt x="1242" y="478"/>
                </a:lnTo>
                <a:lnTo>
                  <a:pt x="1241" y="474"/>
                </a:lnTo>
                <a:lnTo>
                  <a:pt x="1241" y="472"/>
                </a:lnTo>
                <a:lnTo>
                  <a:pt x="1241" y="469"/>
                </a:lnTo>
                <a:lnTo>
                  <a:pt x="1241" y="469"/>
                </a:lnTo>
                <a:close/>
                <a:moveTo>
                  <a:pt x="1224" y="606"/>
                </a:moveTo>
                <a:lnTo>
                  <a:pt x="1224" y="606"/>
                </a:lnTo>
                <a:lnTo>
                  <a:pt x="1241" y="576"/>
                </a:lnTo>
                <a:lnTo>
                  <a:pt x="1260" y="548"/>
                </a:lnTo>
                <a:lnTo>
                  <a:pt x="1280" y="520"/>
                </a:lnTo>
                <a:lnTo>
                  <a:pt x="1301" y="493"/>
                </a:lnTo>
                <a:lnTo>
                  <a:pt x="1301" y="493"/>
                </a:lnTo>
                <a:lnTo>
                  <a:pt x="1301" y="492"/>
                </a:lnTo>
                <a:lnTo>
                  <a:pt x="1301" y="489"/>
                </a:lnTo>
                <a:lnTo>
                  <a:pt x="1301" y="489"/>
                </a:lnTo>
                <a:lnTo>
                  <a:pt x="1303" y="488"/>
                </a:lnTo>
                <a:lnTo>
                  <a:pt x="1305" y="488"/>
                </a:lnTo>
                <a:lnTo>
                  <a:pt x="1307" y="491"/>
                </a:lnTo>
                <a:lnTo>
                  <a:pt x="1307" y="493"/>
                </a:lnTo>
                <a:lnTo>
                  <a:pt x="1308" y="500"/>
                </a:lnTo>
                <a:lnTo>
                  <a:pt x="1307" y="505"/>
                </a:lnTo>
                <a:lnTo>
                  <a:pt x="1307" y="505"/>
                </a:lnTo>
                <a:lnTo>
                  <a:pt x="1286" y="529"/>
                </a:lnTo>
                <a:lnTo>
                  <a:pt x="1265" y="554"/>
                </a:lnTo>
                <a:lnTo>
                  <a:pt x="1244" y="579"/>
                </a:lnTo>
                <a:lnTo>
                  <a:pt x="1224" y="606"/>
                </a:lnTo>
                <a:lnTo>
                  <a:pt x="1224" y="606"/>
                </a:lnTo>
                <a:close/>
                <a:moveTo>
                  <a:pt x="1283" y="602"/>
                </a:moveTo>
                <a:lnTo>
                  <a:pt x="1239" y="651"/>
                </a:lnTo>
                <a:lnTo>
                  <a:pt x="1307" y="551"/>
                </a:lnTo>
                <a:lnTo>
                  <a:pt x="1307" y="551"/>
                </a:lnTo>
                <a:lnTo>
                  <a:pt x="1307" y="550"/>
                </a:lnTo>
                <a:lnTo>
                  <a:pt x="1305" y="548"/>
                </a:lnTo>
                <a:lnTo>
                  <a:pt x="1300" y="552"/>
                </a:lnTo>
                <a:lnTo>
                  <a:pt x="1290" y="559"/>
                </a:lnTo>
                <a:lnTo>
                  <a:pt x="1283" y="566"/>
                </a:lnTo>
                <a:lnTo>
                  <a:pt x="1283" y="566"/>
                </a:lnTo>
                <a:lnTo>
                  <a:pt x="1286" y="558"/>
                </a:lnTo>
                <a:lnTo>
                  <a:pt x="1290" y="551"/>
                </a:lnTo>
                <a:lnTo>
                  <a:pt x="1293" y="545"/>
                </a:lnTo>
                <a:lnTo>
                  <a:pt x="1296" y="540"/>
                </a:lnTo>
                <a:lnTo>
                  <a:pt x="1296" y="540"/>
                </a:lnTo>
                <a:lnTo>
                  <a:pt x="1298" y="537"/>
                </a:lnTo>
                <a:lnTo>
                  <a:pt x="1303" y="533"/>
                </a:lnTo>
                <a:lnTo>
                  <a:pt x="1304" y="527"/>
                </a:lnTo>
                <a:lnTo>
                  <a:pt x="1307" y="521"/>
                </a:lnTo>
                <a:lnTo>
                  <a:pt x="1307" y="521"/>
                </a:lnTo>
                <a:lnTo>
                  <a:pt x="1311" y="534"/>
                </a:lnTo>
                <a:lnTo>
                  <a:pt x="1312" y="547"/>
                </a:lnTo>
                <a:lnTo>
                  <a:pt x="1311" y="558"/>
                </a:lnTo>
                <a:lnTo>
                  <a:pt x="1308" y="569"/>
                </a:lnTo>
                <a:lnTo>
                  <a:pt x="1304" y="581"/>
                </a:lnTo>
                <a:lnTo>
                  <a:pt x="1297" y="589"/>
                </a:lnTo>
                <a:lnTo>
                  <a:pt x="1291" y="596"/>
                </a:lnTo>
                <a:lnTo>
                  <a:pt x="1283" y="602"/>
                </a:lnTo>
                <a:lnTo>
                  <a:pt x="1283" y="602"/>
                </a:lnTo>
                <a:close/>
                <a:moveTo>
                  <a:pt x="1308" y="606"/>
                </a:moveTo>
                <a:lnTo>
                  <a:pt x="1308" y="606"/>
                </a:lnTo>
                <a:lnTo>
                  <a:pt x="1304" y="611"/>
                </a:lnTo>
                <a:lnTo>
                  <a:pt x="1298" y="617"/>
                </a:lnTo>
                <a:lnTo>
                  <a:pt x="1286" y="630"/>
                </a:lnTo>
                <a:lnTo>
                  <a:pt x="1286" y="630"/>
                </a:lnTo>
                <a:lnTo>
                  <a:pt x="1287" y="625"/>
                </a:lnTo>
                <a:lnTo>
                  <a:pt x="1289" y="623"/>
                </a:lnTo>
                <a:lnTo>
                  <a:pt x="1293" y="617"/>
                </a:lnTo>
                <a:lnTo>
                  <a:pt x="1298" y="611"/>
                </a:lnTo>
                <a:lnTo>
                  <a:pt x="1303" y="607"/>
                </a:lnTo>
                <a:lnTo>
                  <a:pt x="1303" y="607"/>
                </a:lnTo>
                <a:lnTo>
                  <a:pt x="1304" y="604"/>
                </a:lnTo>
                <a:lnTo>
                  <a:pt x="1305" y="603"/>
                </a:lnTo>
                <a:lnTo>
                  <a:pt x="1307" y="604"/>
                </a:lnTo>
                <a:lnTo>
                  <a:pt x="1308" y="606"/>
                </a:lnTo>
                <a:lnTo>
                  <a:pt x="1308" y="606"/>
                </a:lnTo>
                <a:close/>
                <a:moveTo>
                  <a:pt x="1279" y="625"/>
                </a:moveTo>
                <a:lnTo>
                  <a:pt x="1208" y="720"/>
                </a:lnTo>
                <a:lnTo>
                  <a:pt x="1208" y="720"/>
                </a:lnTo>
                <a:lnTo>
                  <a:pt x="1206" y="714"/>
                </a:lnTo>
                <a:lnTo>
                  <a:pt x="1204" y="708"/>
                </a:lnTo>
                <a:lnTo>
                  <a:pt x="1206" y="703"/>
                </a:lnTo>
                <a:lnTo>
                  <a:pt x="1208" y="697"/>
                </a:lnTo>
                <a:lnTo>
                  <a:pt x="1277" y="621"/>
                </a:lnTo>
                <a:lnTo>
                  <a:pt x="1277" y="621"/>
                </a:lnTo>
                <a:lnTo>
                  <a:pt x="1279" y="625"/>
                </a:lnTo>
                <a:lnTo>
                  <a:pt x="1279" y="625"/>
                </a:lnTo>
                <a:close/>
                <a:moveTo>
                  <a:pt x="1262" y="573"/>
                </a:moveTo>
                <a:lnTo>
                  <a:pt x="1262" y="573"/>
                </a:lnTo>
                <a:lnTo>
                  <a:pt x="1270" y="562"/>
                </a:lnTo>
                <a:lnTo>
                  <a:pt x="1275" y="557"/>
                </a:lnTo>
                <a:lnTo>
                  <a:pt x="1280" y="551"/>
                </a:lnTo>
                <a:lnTo>
                  <a:pt x="1280" y="551"/>
                </a:lnTo>
                <a:lnTo>
                  <a:pt x="1279" y="554"/>
                </a:lnTo>
                <a:lnTo>
                  <a:pt x="1279" y="554"/>
                </a:lnTo>
                <a:lnTo>
                  <a:pt x="1276" y="561"/>
                </a:lnTo>
                <a:lnTo>
                  <a:pt x="1273" y="565"/>
                </a:lnTo>
                <a:lnTo>
                  <a:pt x="1269" y="569"/>
                </a:lnTo>
                <a:lnTo>
                  <a:pt x="1262" y="573"/>
                </a:lnTo>
                <a:lnTo>
                  <a:pt x="1262" y="573"/>
                </a:lnTo>
                <a:close/>
                <a:moveTo>
                  <a:pt x="1214" y="655"/>
                </a:moveTo>
                <a:lnTo>
                  <a:pt x="1260" y="599"/>
                </a:lnTo>
                <a:lnTo>
                  <a:pt x="1204" y="686"/>
                </a:lnTo>
                <a:lnTo>
                  <a:pt x="1204" y="686"/>
                </a:lnTo>
                <a:lnTo>
                  <a:pt x="1201" y="682"/>
                </a:lnTo>
                <a:lnTo>
                  <a:pt x="1201" y="677"/>
                </a:lnTo>
                <a:lnTo>
                  <a:pt x="1203" y="673"/>
                </a:lnTo>
                <a:lnTo>
                  <a:pt x="1204" y="669"/>
                </a:lnTo>
                <a:lnTo>
                  <a:pt x="1208" y="661"/>
                </a:lnTo>
                <a:lnTo>
                  <a:pt x="1214" y="655"/>
                </a:lnTo>
                <a:lnTo>
                  <a:pt x="1214" y="655"/>
                </a:lnTo>
                <a:close/>
                <a:moveTo>
                  <a:pt x="1187" y="690"/>
                </a:moveTo>
                <a:lnTo>
                  <a:pt x="1187" y="690"/>
                </a:lnTo>
                <a:lnTo>
                  <a:pt x="1189" y="687"/>
                </a:lnTo>
                <a:lnTo>
                  <a:pt x="1190" y="686"/>
                </a:lnTo>
                <a:lnTo>
                  <a:pt x="1192" y="692"/>
                </a:lnTo>
                <a:lnTo>
                  <a:pt x="1192" y="701"/>
                </a:lnTo>
                <a:lnTo>
                  <a:pt x="1192" y="706"/>
                </a:lnTo>
                <a:lnTo>
                  <a:pt x="1189" y="708"/>
                </a:lnTo>
                <a:lnTo>
                  <a:pt x="1189" y="708"/>
                </a:lnTo>
                <a:lnTo>
                  <a:pt x="1187" y="704"/>
                </a:lnTo>
                <a:lnTo>
                  <a:pt x="1187" y="699"/>
                </a:lnTo>
                <a:lnTo>
                  <a:pt x="1187" y="690"/>
                </a:lnTo>
                <a:lnTo>
                  <a:pt x="1187" y="690"/>
                </a:lnTo>
                <a:close/>
                <a:moveTo>
                  <a:pt x="1190" y="725"/>
                </a:moveTo>
                <a:lnTo>
                  <a:pt x="1190" y="725"/>
                </a:lnTo>
                <a:lnTo>
                  <a:pt x="1193" y="722"/>
                </a:lnTo>
                <a:lnTo>
                  <a:pt x="1194" y="721"/>
                </a:lnTo>
                <a:lnTo>
                  <a:pt x="1194" y="721"/>
                </a:lnTo>
                <a:lnTo>
                  <a:pt x="1197" y="732"/>
                </a:lnTo>
                <a:lnTo>
                  <a:pt x="1196" y="738"/>
                </a:lnTo>
                <a:lnTo>
                  <a:pt x="1194" y="741"/>
                </a:lnTo>
                <a:lnTo>
                  <a:pt x="1192" y="744"/>
                </a:lnTo>
                <a:lnTo>
                  <a:pt x="1192" y="744"/>
                </a:lnTo>
                <a:lnTo>
                  <a:pt x="1190" y="739"/>
                </a:lnTo>
                <a:lnTo>
                  <a:pt x="1189" y="734"/>
                </a:lnTo>
                <a:lnTo>
                  <a:pt x="1190" y="729"/>
                </a:lnTo>
                <a:lnTo>
                  <a:pt x="1190" y="725"/>
                </a:lnTo>
                <a:lnTo>
                  <a:pt x="1190" y="725"/>
                </a:lnTo>
                <a:close/>
                <a:moveTo>
                  <a:pt x="1208" y="812"/>
                </a:moveTo>
                <a:lnTo>
                  <a:pt x="1208" y="812"/>
                </a:lnTo>
                <a:lnTo>
                  <a:pt x="1207" y="815"/>
                </a:lnTo>
                <a:lnTo>
                  <a:pt x="1207" y="815"/>
                </a:lnTo>
                <a:lnTo>
                  <a:pt x="1206" y="815"/>
                </a:lnTo>
                <a:lnTo>
                  <a:pt x="1204" y="814"/>
                </a:lnTo>
                <a:lnTo>
                  <a:pt x="1201" y="810"/>
                </a:lnTo>
                <a:lnTo>
                  <a:pt x="1201" y="805"/>
                </a:lnTo>
                <a:lnTo>
                  <a:pt x="1201" y="805"/>
                </a:lnTo>
                <a:lnTo>
                  <a:pt x="1201" y="800"/>
                </a:lnTo>
                <a:lnTo>
                  <a:pt x="1200" y="794"/>
                </a:lnTo>
                <a:lnTo>
                  <a:pt x="1196" y="784"/>
                </a:lnTo>
                <a:lnTo>
                  <a:pt x="1192" y="774"/>
                </a:lnTo>
                <a:lnTo>
                  <a:pt x="1192" y="769"/>
                </a:lnTo>
                <a:lnTo>
                  <a:pt x="1192" y="762"/>
                </a:lnTo>
                <a:lnTo>
                  <a:pt x="1192" y="762"/>
                </a:lnTo>
                <a:lnTo>
                  <a:pt x="1192" y="758"/>
                </a:lnTo>
                <a:lnTo>
                  <a:pt x="1193" y="755"/>
                </a:lnTo>
                <a:lnTo>
                  <a:pt x="1196" y="755"/>
                </a:lnTo>
                <a:lnTo>
                  <a:pt x="1197" y="756"/>
                </a:lnTo>
                <a:lnTo>
                  <a:pt x="1199" y="762"/>
                </a:lnTo>
                <a:lnTo>
                  <a:pt x="1200" y="765"/>
                </a:lnTo>
                <a:lnTo>
                  <a:pt x="1200" y="765"/>
                </a:lnTo>
                <a:lnTo>
                  <a:pt x="1199" y="772"/>
                </a:lnTo>
                <a:lnTo>
                  <a:pt x="1199" y="779"/>
                </a:lnTo>
                <a:lnTo>
                  <a:pt x="1200" y="784"/>
                </a:lnTo>
                <a:lnTo>
                  <a:pt x="1203" y="790"/>
                </a:lnTo>
                <a:lnTo>
                  <a:pt x="1208" y="801"/>
                </a:lnTo>
                <a:lnTo>
                  <a:pt x="1210" y="807"/>
                </a:lnTo>
                <a:lnTo>
                  <a:pt x="1208" y="812"/>
                </a:lnTo>
                <a:lnTo>
                  <a:pt x="1208" y="812"/>
                </a:lnTo>
                <a:close/>
                <a:moveTo>
                  <a:pt x="1208" y="741"/>
                </a:moveTo>
                <a:lnTo>
                  <a:pt x="1208" y="741"/>
                </a:lnTo>
                <a:lnTo>
                  <a:pt x="1231" y="710"/>
                </a:lnTo>
                <a:lnTo>
                  <a:pt x="1253" y="679"/>
                </a:lnTo>
                <a:lnTo>
                  <a:pt x="1266" y="663"/>
                </a:lnTo>
                <a:lnTo>
                  <a:pt x="1279" y="648"/>
                </a:lnTo>
                <a:lnTo>
                  <a:pt x="1293" y="634"/>
                </a:lnTo>
                <a:lnTo>
                  <a:pt x="1308" y="621"/>
                </a:lnTo>
                <a:lnTo>
                  <a:pt x="1308" y="621"/>
                </a:lnTo>
                <a:lnTo>
                  <a:pt x="1310" y="623"/>
                </a:lnTo>
                <a:lnTo>
                  <a:pt x="1310" y="625"/>
                </a:lnTo>
                <a:lnTo>
                  <a:pt x="1308" y="630"/>
                </a:lnTo>
                <a:lnTo>
                  <a:pt x="1307" y="631"/>
                </a:lnTo>
                <a:lnTo>
                  <a:pt x="1305" y="631"/>
                </a:lnTo>
                <a:lnTo>
                  <a:pt x="1304" y="631"/>
                </a:lnTo>
                <a:lnTo>
                  <a:pt x="1303" y="628"/>
                </a:lnTo>
                <a:lnTo>
                  <a:pt x="1303" y="628"/>
                </a:lnTo>
                <a:lnTo>
                  <a:pt x="1280" y="662"/>
                </a:lnTo>
                <a:lnTo>
                  <a:pt x="1258" y="693"/>
                </a:lnTo>
                <a:lnTo>
                  <a:pt x="1234" y="725"/>
                </a:lnTo>
                <a:lnTo>
                  <a:pt x="1211" y="759"/>
                </a:lnTo>
                <a:lnTo>
                  <a:pt x="1211" y="759"/>
                </a:lnTo>
                <a:lnTo>
                  <a:pt x="1208" y="756"/>
                </a:lnTo>
                <a:lnTo>
                  <a:pt x="1207" y="751"/>
                </a:lnTo>
                <a:lnTo>
                  <a:pt x="1207" y="746"/>
                </a:lnTo>
                <a:lnTo>
                  <a:pt x="1208" y="741"/>
                </a:lnTo>
                <a:lnTo>
                  <a:pt x="1208" y="741"/>
                </a:lnTo>
                <a:close/>
                <a:moveTo>
                  <a:pt x="1223" y="758"/>
                </a:moveTo>
                <a:lnTo>
                  <a:pt x="1223" y="758"/>
                </a:lnTo>
                <a:lnTo>
                  <a:pt x="1245" y="725"/>
                </a:lnTo>
                <a:lnTo>
                  <a:pt x="1267" y="692"/>
                </a:lnTo>
                <a:lnTo>
                  <a:pt x="1291" y="658"/>
                </a:lnTo>
                <a:lnTo>
                  <a:pt x="1304" y="642"/>
                </a:lnTo>
                <a:lnTo>
                  <a:pt x="1318" y="627"/>
                </a:lnTo>
                <a:lnTo>
                  <a:pt x="1318" y="627"/>
                </a:lnTo>
                <a:lnTo>
                  <a:pt x="1319" y="625"/>
                </a:lnTo>
                <a:lnTo>
                  <a:pt x="1321" y="627"/>
                </a:lnTo>
                <a:lnTo>
                  <a:pt x="1322" y="631"/>
                </a:lnTo>
                <a:lnTo>
                  <a:pt x="1322" y="637"/>
                </a:lnTo>
                <a:lnTo>
                  <a:pt x="1321" y="641"/>
                </a:lnTo>
                <a:lnTo>
                  <a:pt x="1321" y="641"/>
                </a:lnTo>
                <a:lnTo>
                  <a:pt x="1272" y="720"/>
                </a:lnTo>
                <a:lnTo>
                  <a:pt x="1246" y="759"/>
                </a:lnTo>
                <a:lnTo>
                  <a:pt x="1220" y="796"/>
                </a:lnTo>
                <a:lnTo>
                  <a:pt x="1220" y="796"/>
                </a:lnTo>
                <a:lnTo>
                  <a:pt x="1215" y="787"/>
                </a:lnTo>
                <a:lnTo>
                  <a:pt x="1215" y="777"/>
                </a:lnTo>
                <a:lnTo>
                  <a:pt x="1217" y="767"/>
                </a:lnTo>
                <a:lnTo>
                  <a:pt x="1223" y="758"/>
                </a:lnTo>
                <a:lnTo>
                  <a:pt x="1223" y="758"/>
                </a:lnTo>
                <a:close/>
                <a:moveTo>
                  <a:pt x="1329" y="648"/>
                </a:moveTo>
                <a:lnTo>
                  <a:pt x="1329" y="648"/>
                </a:lnTo>
                <a:lnTo>
                  <a:pt x="1334" y="649"/>
                </a:lnTo>
                <a:lnTo>
                  <a:pt x="1339" y="648"/>
                </a:lnTo>
                <a:lnTo>
                  <a:pt x="1348" y="644"/>
                </a:lnTo>
                <a:lnTo>
                  <a:pt x="1366" y="632"/>
                </a:lnTo>
                <a:lnTo>
                  <a:pt x="1366" y="632"/>
                </a:lnTo>
                <a:lnTo>
                  <a:pt x="1343" y="662"/>
                </a:lnTo>
                <a:lnTo>
                  <a:pt x="1321" y="694"/>
                </a:lnTo>
                <a:lnTo>
                  <a:pt x="1300" y="727"/>
                </a:lnTo>
                <a:lnTo>
                  <a:pt x="1282" y="759"/>
                </a:lnTo>
                <a:lnTo>
                  <a:pt x="1282" y="759"/>
                </a:lnTo>
                <a:lnTo>
                  <a:pt x="1304" y="701"/>
                </a:lnTo>
                <a:lnTo>
                  <a:pt x="1317" y="673"/>
                </a:lnTo>
                <a:lnTo>
                  <a:pt x="1329" y="648"/>
                </a:lnTo>
                <a:lnTo>
                  <a:pt x="1329" y="648"/>
                </a:lnTo>
                <a:close/>
                <a:moveTo>
                  <a:pt x="1234" y="803"/>
                </a:moveTo>
                <a:lnTo>
                  <a:pt x="1234" y="803"/>
                </a:lnTo>
                <a:lnTo>
                  <a:pt x="1258" y="766"/>
                </a:lnTo>
                <a:lnTo>
                  <a:pt x="1269" y="748"/>
                </a:lnTo>
                <a:lnTo>
                  <a:pt x="1280" y="729"/>
                </a:lnTo>
                <a:lnTo>
                  <a:pt x="1280" y="729"/>
                </a:lnTo>
                <a:lnTo>
                  <a:pt x="1282" y="731"/>
                </a:lnTo>
                <a:lnTo>
                  <a:pt x="1282" y="732"/>
                </a:lnTo>
                <a:lnTo>
                  <a:pt x="1282" y="732"/>
                </a:lnTo>
                <a:lnTo>
                  <a:pt x="1282" y="732"/>
                </a:lnTo>
                <a:lnTo>
                  <a:pt x="1272" y="752"/>
                </a:lnTo>
                <a:lnTo>
                  <a:pt x="1260" y="772"/>
                </a:lnTo>
                <a:lnTo>
                  <a:pt x="1255" y="780"/>
                </a:lnTo>
                <a:lnTo>
                  <a:pt x="1248" y="790"/>
                </a:lnTo>
                <a:lnTo>
                  <a:pt x="1241" y="797"/>
                </a:lnTo>
                <a:lnTo>
                  <a:pt x="1234" y="803"/>
                </a:lnTo>
                <a:lnTo>
                  <a:pt x="1234" y="803"/>
                </a:lnTo>
                <a:close/>
                <a:moveTo>
                  <a:pt x="1279" y="772"/>
                </a:moveTo>
                <a:lnTo>
                  <a:pt x="1279" y="772"/>
                </a:lnTo>
                <a:lnTo>
                  <a:pt x="1321" y="708"/>
                </a:lnTo>
                <a:lnTo>
                  <a:pt x="1342" y="676"/>
                </a:lnTo>
                <a:lnTo>
                  <a:pt x="1366" y="647"/>
                </a:lnTo>
                <a:lnTo>
                  <a:pt x="1366" y="647"/>
                </a:lnTo>
                <a:lnTo>
                  <a:pt x="1367" y="652"/>
                </a:lnTo>
                <a:lnTo>
                  <a:pt x="1367" y="655"/>
                </a:lnTo>
                <a:lnTo>
                  <a:pt x="1367" y="656"/>
                </a:lnTo>
                <a:lnTo>
                  <a:pt x="1367" y="656"/>
                </a:lnTo>
                <a:lnTo>
                  <a:pt x="1353" y="675"/>
                </a:lnTo>
                <a:lnTo>
                  <a:pt x="1339" y="696"/>
                </a:lnTo>
                <a:lnTo>
                  <a:pt x="1312" y="742"/>
                </a:lnTo>
                <a:lnTo>
                  <a:pt x="1312" y="742"/>
                </a:lnTo>
                <a:lnTo>
                  <a:pt x="1308" y="752"/>
                </a:lnTo>
                <a:lnTo>
                  <a:pt x="1305" y="756"/>
                </a:lnTo>
                <a:lnTo>
                  <a:pt x="1301" y="762"/>
                </a:lnTo>
                <a:lnTo>
                  <a:pt x="1297" y="766"/>
                </a:lnTo>
                <a:lnTo>
                  <a:pt x="1291" y="769"/>
                </a:lnTo>
                <a:lnTo>
                  <a:pt x="1286" y="772"/>
                </a:lnTo>
                <a:lnTo>
                  <a:pt x="1279" y="772"/>
                </a:lnTo>
                <a:lnTo>
                  <a:pt x="1279" y="772"/>
                </a:lnTo>
                <a:close/>
                <a:moveTo>
                  <a:pt x="1353" y="687"/>
                </a:moveTo>
                <a:lnTo>
                  <a:pt x="1353" y="687"/>
                </a:lnTo>
                <a:lnTo>
                  <a:pt x="1352" y="696"/>
                </a:lnTo>
                <a:lnTo>
                  <a:pt x="1349" y="703"/>
                </a:lnTo>
                <a:lnTo>
                  <a:pt x="1341" y="715"/>
                </a:lnTo>
                <a:lnTo>
                  <a:pt x="1341" y="715"/>
                </a:lnTo>
                <a:lnTo>
                  <a:pt x="1341" y="708"/>
                </a:lnTo>
                <a:lnTo>
                  <a:pt x="1345" y="700"/>
                </a:lnTo>
                <a:lnTo>
                  <a:pt x="1349" y="694"/>
                </a:lnTo>
                <a:lnTo>
                  <a:pt x="1353" y="687"/>
                </a:lnTo>
                <a:lnTo>
                  <a:pt x="1353" y="687"/>
                </a:lnTo>
                <a:close/>
                <a:moveTo>
                  <a:pt x="1332" y="744"/>
                </a:moveTo>
                <a:lnTo>
                  <a:pt x="1332" y="744"/>
                </a:lnTo>
                <a:lnTo>
                  <a:pt x="1353" y="707"/>
                </a:lnTo>
                <a:lnTo>
                  <a:pt x="1376" y="670"/>
                </a:lnTo>
                <a:lnTo>
                  <a:pt x="1423" y="599"/>
                </a:lnTo>
                <a:lnTo>
                  <a:pt x="1423" y="599"/>
                </a:lnTo>
                <a:lnTo>
                  <a:pt x="1425" y="603"/>
                </a:lnTo>
                <a:lnTo>
                  <a:pt x="1423" y="609"/>
                </a:lnTo>
                <a:lnTo>
                  <a:pt x="1422" y="611"/>
                </a:lnTo>
                <a:lnTo>
                  <a:pt x="1419" y="616"/>
                </a:lnTo>
                <a:lnTo>
                  <a:pt x="1415" y="623"/>
                </a:lnTo>
                <a:lnTo>
                  <a:pt x="1412" y="627"/>
                </a:lnTo>
                <a:lnTo>
                  <a:pt x="1411" y="631"/>
                </a:lnTo>
                <a:lnTo>
                  <a:pt x="1412" y="634"/>
                </a:lnTo>
                <a:lnTo>
                  <a:pt x="1412" y="634"/>
                </a:lnTo>
                <a:lnTo>
                  <a:pt x="1409" y="638"/>
                </a:lnTo>
                <a:lnTo>
                  <a:pt x="1408" y="642"/>
                </a:lnTo>
                <a:lnTo>
                  <a:pt x="1407" y="647"/>
                </a:lnTo>
                <a:lnTo>
                  <a:pt x="1405" y="651"/>
                </a:lnTo>
                <a:lnTo>
                  <a:pt x="1405" y="651"/>
                </a:lnTo>
                <a:lnTo>
                  <a:pt x="1405" y="652"/>
                </a:lnTo>
                <a:lnTo>
                  <a:pt x="1405" y="652"/>
                </a:lnTo>
                <a:lnTo>
                  <a:pt x="1405" y="652"/>
                </a:lnTo>
                <a:lnTo>
                  <a:pt x="1397" y="663"/>
                </a:lnTo>
                <a:lnTo>
                  <a:pt x="1388" y="676"/>
                </a:lnTo>
                <a:lnTo>
                  <a:pt x="1373" y="701"/>
                </a:lnTo>
                <a:lnTo>
                  <a:pt x="1364" y="714"/>
                </a:lnTo>
                <a:lnTo>
                  <a:pt x="1355" y="725"/>
                </a:lnTo>
                <a:lnTo>
                  <a:pt x="1345" y="735"/>
                </a:lnTo>
                <a:lnTo>
                  <a:pt x="1332" y="744"/>
                </a:lnTo>
                <a:lnTo>
                  <a:pt x="1332" y="744"/>
                </a:lnTo>
                <a:close/>
                <a:moveTo>
                  <a:pt x="1369" y="666"/>
                </a:moveTo>
                <a:lnTo>
                  <a:pt x="1369" y="666"/>
                </a:lnTo>
                <a:lnTo>
                  <a:pt x="1370" y="663"/>
                </a:lnTo>
                <a:lnTo>
                  <a:pt x="1371" y="659"/>
                </a:lnTo>
                <a:lnTo>
                  <a:pt x="1374" y="655"/>
                </a:lnTo>
                <a:lnTo>
                  <a:pt x="1376" y="651"/>
                </a:lnTo>
                <a:lnTo>
                  <a:pt x="1376" y="651"/>
                </a:lnTo>
                <a:lnTo>
                  <a:pt x="1378" y="637"/>
                </a:lnTo>
                <a:lnTo>
                  <a:pt x="1380" y="630"/>
                </a:lnTo>
                <a:lnTo>
                  <a:pt x="1384" y="624"/>
                </a:lnTo>
                <a:lnTo>
                  <a:pt x="1387" y="618"/>
                </a:lnTo>
                <a:lnTo>
                  <a:pt x="1393" y="614"/>
                </a:lnTo>
                <a:lnTo>
                  <a:pt x="1400" y="611"/>
                </a:lnTo>
                <a:lnTo>
                  <a:pt x="1407" y="610"/>
                </a:lnTo>
                <a:lnTo>
                  <a:pt x="1369" y="666"/>
                </a:lnTo>
                <a:close/>
                <a:moveTo>
                  <a:pt x="1460" y="571"/>
                </a:moveTo>
                <a:lnTo>
                  <a:pt x="1460" y="571"/>
                </a:lnTo>
                <a:lnTo>
                  <a:pt x="1461" y="569"/>
                </a:lnTo>
                <a:lnTo>
                  <a:pt x="1464" y="569"/>
                </a:lnTo>
                <a:lnTo>
                  <a:pt x="1464" y="569"/>
                </a:lnTo>
                <a:lnTo>
                  <a:pt x="1454" y="586"/>
                </a:lnTo>
                <a:lnTo>
                  <a:pt x="1443" y="603"/>
                </a:lnTo>
                <a:lnTo>
                  <a:pt x="1421" y="634"/>
                </a:lnTo>
                <a:lnTo>
                  <a:pt x="1421" y="634"/>
                </a:lnTo>
                <a:lnTo>
                  <a:pt x="1426" y="614"/>
                </a:lnTo>
                <a:lnTo>
                  <a:pt x="1429" y="604"/>
                </a:lnTo>
                <a:lnTo>
                  <a:pt x="1433" y="596"/>
                </a:lnTo>
                <a:lnTo>
                  <a:pt x="1439" y="588"/>
                </a:lnTo>
                <a:lnTo>
                  <a:pt x="1445" y="581"/>
                </a:lnTo>
                <a:lnTo>
                  <a:pt x="1452" y="575"/>
                </a:lnTo>
                <a:lnTo>
                  <a:pt x="1460" y="571"/>
                </a:lnTo>
                <a:lnTo>
                  <a:pt x="1460" y="571"/>
                </a:lnTo>
                <a:close/>
                <a:moveTo>
                  <a:pt x="1383" y="707"/>
                </a:moveTo>
                <a:lnTo>
                  <a:pt x="1463" y="586"/>
                </a:lnTo>
                <a:lnTo>
                  <a:pt x="1467" y="593"/>
                </a:lnTo>
                <a:lnTo>
                  <a:pt x="1467" y="593"/>
                </a:lnTo>
                <a:lnTo>
                  <a:pt x="1440" y="637"/>
                </a:lnTo>
                <a:lnTo>
                  <a:pt x="1428" y="659"/>
                </a:lnTo>
                <a:lnTo>
                  <a:pt x="1416" y="683"/>
                </a:lnTo>
                <a:lnTo>
                  <a:pt x="1416" y="683"/>
                </a:lnTo>
                <a:lnTo>
                  <a:pt x="1411" y="689"/>
                </a:lnTo>
                <a:lnTo>
                  <a:pt x="1401" y="697"/>
                </a:lnTo>
                <a:lnTo>
                  <a:pt x="1390" y="704"/>
                </a:lnTo>
                <a:lnTo>
                  <a:pt x="1386" y="707"/>
                </a:lnTo>
                <a:lnTo>
                  <a:pt x="1383" y="707"/>
                </a:lnTo>
                <a:lnTo>
                  <a:pt x="1383" y="707"/>
                </a:lnTo>
                <a:close/>
                <a:moveTo>
                  <a:pt x="1539" y="523"/>
                </a:moveTo>
                <a:lnTo>
                  <a:pt x="1539" y="523"/>
                </a:lnTo>
                <a:lnTo>
                  <a:pt x="1529" y="541"/>
                </a:lnTo>
                <a:lnTo>
                  <a:pt x="1519" y="559"/>
                </a:lnTo>
                <a:lnTo>
                  <a:pt x="1519" y="559"/>
                </a:lnTo>
                <a:lnTo>
                  <a:pt x="1501" y="595"/>
                </a:lnTo>
                <a:lnTo>
                  <a:pt x="1491" y="613"/>
                </a:lnTo>
                <a:lnTo>
                  <a:pt x="1481" y="630"/>
                </a:lnTo>
                <a:lnTo>
                  <a:pt x="1470" y="647"/>
                </a:lnTo>
                <a:lnTo>
                  <a:pt x="1457" y="662"/>
                </a:lnTo>
                <a:lnTo>
                  <a:pt x="1449" y="668"/>
                </a:lnTo>
                <a:lnTo>
                  <a:pt x="1442" y="673"/>
                </a:lnTo>
                <a:lnTo>
                  <a:pt x="1433" y="679"/>
                </a:lnTo>
                <a:lnTo>
                  <a:pt x="1423" y="683"/>
                </a:lnTo>
                <a:lnTo>
                  <a:pt x="1423" y="683"/>
                </a:lnTo>
                <a:lnTo>
                  <a:pt x="1436" y="661"/>
                </a:lnTo>
                <a:lnTo>
                  <a:pt x="1450" y="640"/>
                </a:lnTo>
                <a:lnTo>
                  <a:pt x="1480" y="599"/>
                </a:lnTo>
                <a:lnTo>
                  <a:pt x="1509" y="561"/>
                </a:lnTo>
                <a:lnTo>
                  <a:pt x="1539" y="523"/>
                </a:lnTo>
                <a:lnTo>
                  <a:pt x="1539" y="523"/>
                </a:lnTo>
                <a:close/>
                <a:moveTo>
                  <a:pt x="1473" y="569"/>
                </a:moveTo>
                <a:lnTo>
                  <a:pt x="1473" y="569"/>
                </a:lnTo>
                <a:lnTo>
                  <a:pt x="1477" y="566"/>
                </a:lnTo>
                <a:lnTo>
                  <a:pt x="1480" y="562"/>
                </a:lnTo>
                <a:lnTo>
                  <a:pt x="1482" y="558"/>
                </a:lnTo>
                <a:lnTo>
                  <a:pt x="1484" y="558"/>
                </a:lnTo>
                <a:lnTo>
                  <a:pt x="1487" y="558"/>
                </a:lnTo>
                <a:lnTo>
                  <a:pt x="1487" y="558"/>
                </a:lnTo>
                <a:lnTo>
                  <a:pt x="1482" y="564"/>
                </a:lnTo>
                <a:lnTo>
                  <a:pt x="1481" y="566"/>
                </a:lnTo>
                <a:lnTo>
                  <a:pt x="1482" y="571"/>
                </a:lnTo>
                <a:lnTo>
                  <a:pt x="1482" y="571"/>
                </a:lnTo>
                <a:lnTo>
                  <a:pt x="1484" y="565"/>
                </a:lnTo>
                <a:lnTo>
                  <a:pt x="1487" y="559"/>
                </a:lnTo>
                <a:lnTo>
                  <a:pt x="1494" y="550"/>
                </a:lnTo>
                <a:lnTo>
                  <a:pt x="1504" y="543"/>
                </a:lnTo>
                <a:lnTo>
                  <a:pt x="1515" y="538"/>
                </a:lnTo>
                <a:lnTo>
                  <a:pt x="1515" y="538"/>
                </a:lnTo>
                <a:lnTo>
                  <a:pt x="1506" y="551"/>
                </a:lnTo>
                <a:lnTo>
                  <a:pt x="1497" y="566"/>
                </a:lnTo>
                <a:lnTo>
                  <a:pt x="1484" y="582"/>
                </a:lnTo>
                <a:lnTo>
                  <a:pt x="1473" y="595"/>
                </a:lnTo>
                <a:lnTo>
                  <a:pt x="1473" y="595"/>
                </a:lnTo>
                <a:lnTo>
                  <a:pt x="1473" y="593"/>
                </a:lnTo>
                <a:lnTo>
                  <a:pt x="1471" y="593"/>
                </a:lnTo>
                <a:lnTo>
                  <a:pt x="1471" y="593"/>
                </a:lnTo>
                <a:lnTo>
                  <a:pt x="1474" y="586"/>
                </a:lnTo>
                <a:lnTo>
                  <a:pt x="1480" y="578"/>
                </a:lnTo>
                <a:lnTo>
                  <a:pt x="1481" y="573"/>
                </a:lnTo>
                <a:lnTo>
                  <a:pt x="1480" y="571"/>
                </a:lnTo>
                <a:lnTo>
                  <a:pt x="1478" y="569"/>
                </a:lnTo>
                <a:lnTo>
                  <a:pt x="1473" y="569"/>
                </a:lnTo>
                <a:lnTo>
                  <a:pt x="1473" y="569"/>
                </a:lnTo>
                <a:close/>
                <a:moveTo>
                  <a:pt x="1578" y="492"/>
                </a:moveTo>
                <a:lnTo>
                  <a:pt x="1522" y="569"/>
                </a:lnTo>
                <a:lnTo>
                  <a:pt x="1522" y="569"/>
                </a:lnTo>
                <a:lnTo>
                  <a:pt x="1527" y="558"/>
                </a:lnTo>
                <a:lnTo>
                  <a:pt x="1533" y="547"/>
                </a:lnTo>
                <a:lnTo>
                  <a:pt x="1546" y="526"/>
                </a:lnTo>
                <a:lnTo>
                  <a:pt x="1551" y="514"/>
                </a:lnTo>
                <a:lnTo>
                  <a:pt x="1560" y="506"/>
                </a:lnTo>
                <a:lnTo>
                  <a:pt x="1568" y="498"/>
                </a:lnTo>
                <a:lnTo>
                  <a:pt x="1578" y="492"/>
                </a:lnTo>
                <a:lnTo>
                  <a:pt x="1578" y="492"/>
                </a:lnTo>
                <a:close/>
                <a:moveTo>
                  <a:pt x="1438" y="690"/>
                </a:moveTo>
                <a:lnTo>
                  <a:pt x="1532" y="628"/>
                </a:lnTo>
                <a:lnTo>
                  <a:pt x="1532" y="628"/>
                </a:lnTo>
                <a:lnTo>
                  <a:pt x="1509" y="644"/>
                </a:lnTo>
                <a:lnTo>
                  <a:pt x="1485" y="661"/>
                </a:lnTo>
                <a:lnTo>
                  <a:pt x="1438" y="690"/>
                </a:lnTo>
                <a:lnTo>
                  <a:pt x="1438" y="690"/>
                </a:lnTo>
                <a:close/>
                <a:moveTo>
                  <a:pt x="1487" y="641"/>
                </a:moveTo>
                <a:lnTo>
                  <a:pt x="1487" y="641"/>
                </a:lnTo>
                <a:lnTo>
                  <a:pt x="1495" y="630"/>
                </a:lnTo>
                <a:lnTo>
                  <a:pt x="1502" y="617"/>
                </a:lnTo>
                <a:lnTo>
                  <a:pt x="1508" y="603"/>
                </a:lnTo>
                <a:lnTo>
                  <a:pt x="1512" y="588"/>
                </a:lnTo>
                <a:lnTo>
                  <a:pt x="1515" y="600"/>
                </a:lnTo>
                <a:lnTo>
                  <a:pt x="1515" y="600"/>
                </a:lnTo>
                <a:lnTo>
                  <a:pt x="1523" y="583"/>
                </a:lnTo>
                <a:lnTo>
                  <a:pt x="1533" y="566"/>
                </a:lnTo>
                <a:lnTo>
                  <a:pt x="1554" y="534"/>
                </a:lnTo>
                <a:lnTo>
                  <a:pt x="1577" y="503"/>
                </a:lnTo>
                <a:lnTo>
                  <a:pt x="1602" y="472"/>
                </a:lnTo>
                <a:lnTo>
                  <a:pt x="1602" y="472"/>
                </a:lnTo>
                <a:lnTo>
                  <a:pt x="1602" y="481"/>
                </a:lnTo>
                <a:lnTo>
                  <a:pt x="1599" y="486"/>
                </a:lnTo>
                <a:lnTo>
                  <a:pt x="1593" y="496"/>
                </a:lnTo>
                <a:lnTo>
                  <a:pt x="1591" y="502"/>
                </a:lnTo>
                <a:lnTo>
                  <a:pt x="1589" y="506"/>
                </a:lnTo>
                <a:lnTo>
                  <a:pt x="1591" y="512"/>
                </a:lnTo>
                <a:lnTo>
                  <a:pt x="1593" y="519"/>
                </a:lnTo>
                <a:lnTo>
                  <a:pt x="1593" y="519"/>
                </a:lnTo>
                <a:lnTo>
                  <a:pt x="1601" y="496"/>
                </a:lnTo>
                <a:lnTo>
                  <a:pt x="1605" y="485"/>
                </a:lnTo>
                <a:lnTo>
                  <a:pt x="1609" y="477"/>
                </a:lnTo>
                <a:lnTo>
                  <a:pt x="1616" y="468"/>
                </a:lnTo>
                <a:lnTo>
                  <a:pt x="1623" y="461"/>
                </a:lnTo>
                <a:lnTo>
                  <a:pt x="1631" y="455"/>
                </a:lnTo>
                <a:lnTo>
                  <a:pt x="1641" y="453"/>
                </a:lnTo>
                <a:lnTo>
                  <a:pt x="1641" y="453"/>
                </a:lnTo>
                <a:lnTo>
                  <a:pt x="1644" y="451"/>
                </a:lnTo>
                <a:lnTo>
                  <a:pt x="1645" y="450"/>
                </a:lnTo>
                <a:lnTo>
                  <a:pt x="1647" y="448"/>
                </a:lnTo>
                <a:lnTo>
                  <a:pt x="1650" y="448"/>
                </a:lnTo>
                <a:lnTo>
                  <a:pt x="1585" y="533"/>
                </a:lnTo>
                <a:lnTo>
                  <a:pt x="1582" y="530"/>
                </a:lnTo>
                <a:lnTo>
                  <a:pt x="1582" y="530"/>
                </a:lnTo>
                <a:lnTo>
                  <a:pt x="1568" y="547"/>
                </a:lnTo>
                <a:lnTo>
                  <a:pt x="1554" y="568"/>
                </a:lnTo>
                <a:lnTo>
                  <a:pt x="1542" y="590"/>
                </a:lnTo>
                <a:lnTo>
                  <a:pt x="1533" y="611"/>
                </a:lnTo>
                <a:lnTo>
                  <a:pt x="1533" y="611"/>
                </a:lnTo>
                <a:lnTo>
                  <a:pt x="1530" y="616"/>
                </a:lnTo>
                <a:lnTo>
                  <a:pt x="1526" y="620"/>
                </a:lnTo>
                <a:lnTo>
                  <a:pt x="1515" y="628"/>
                </a:lnTo>
                <a:lnTo>
                  <a:pt x="1487" y="641"/>
                </a:lnTo>
                <a:lnTo>
                  <a:pt x="1487" y="641"/>
                </a:lnTo>
                <a:close/>
                <a:moveTo>
                  <a:pt x="1557" y="597"/>
                </a:moveTo>
                <a:lnTo>
                  <a:pt x="1577" y="555"/>
                </a:lnTo>
                <a:lnTo>
                  <a:pt x="1577" y="555"/>
                </a:lnTo>
                <a:lnTo>
                  <a:pt x="1577" y="551"/>
                </a:lnTo>
                <a:lnTo>
                  <a:pt x="1578" y="547"/>
                </a:lnTo>
                <a:lnTo>
                  <a:pt x="1582" y="538"/>
                </a:lnTo>
                <a:lnTo>
                  <a:pt x="1582" y="538"/>
                </a:lnTo>
                <a:lnTo>
                  <a:pt x="1582" y="544"/>
                </a:lnTo>
                <a:lnTo>
                  <a:pt x="1581" y="548"/>
                </a:lnTo>
                <a:lnTo>
                  <a:pt x="1577" y="555"/>
                </a:lnTo>
                <a:lnTo>
                  <a:pt x="1648" y="461"/>
                </a:lnTo>
                <a:lnTo>
                  <a:pt x="1648" y="461"/>
                </a:lnTo>
                <a:lnTo>
                  <a:pt x="1641" y="477"/>
                </a:lnTo>
                <a:lnTo>
                  <a:pt x="1633" y="491"/>
                </a:lnTo>
                <a:lnTo>
                  <a:pt x="1616" y="520"/>
                </a:lnTo>
                <a:lnTo>
                  <a:pt x="1599" y="548"/>
                </a:lnTo>
                <a:lnTo>
                  <a:pt x="1591" y="564"/>
                </a:lnTo>
                <a:lnTo>
                  <a:pt x="1584" y="579"/>
                </a:lnTo>
                <a:lnTo>
                  <a:pt x="1584" y="579"/>
                </a:lnTo>
                <a:lnTo>
                  <a:pt x="1579" y="583"/>
                </a:lnTo>
                <a:lnTo>
                  <a:pt x="1572" y="589"/>
                </a:lnTo>
                <a:lnTo>
                  <a:pt x="1557" y="597"/>
                </a:lnTo>
                <a:lnTo>
                  <a:pt x="1557" y="597"/>
                </a:lnTo>
                <a:close/>
                <a:moveTo>
                  <a:pt x="1606" y="562"/>
                </a:moveTo>
                <a:lnTo>
                  <a:pt x="1606" y="562"/>
                </a:lnTo>
                <a:lnTo>
                  <a:pt x="1610" y="550"/>
                </a:lnTo>
                <a:lnTo>
                  <a:pt x="1616" y="538"/>
                </a:lnTo>
                <a:lnTo>
                  <a:pt x="1622" y="527"/>
                </a:lnTo>
                <a:lnTo>
                  <a:pt x="1629" y="516"/>
                </a:lnTo>
                <a:lnTo>
                  <a:pt x="1629" y="524"/>
                </a:lnTo>
                <a:lnTo>
                  <a:pt x="1629" y="524"/>
                </a:lnTo>
                <a:lnTo>
                  <a:pt x="1650" y="491"/>
                </a:lnTo>
                <a:lnTo>
                  <a:pt x="1672" y="458"/>
                </a:lnTo>
                <a:lnTo>
                  <a:pt x="1695" y="429"/>
                </a:lnTo>
                <a:lnTo>
                  <a:pt x="1719" y="401"/>
                </a:lnTo>
                <a:lnTo>
                  <a:pt x="1719" y="401"/>
                </a:lnTo>
                <a:lnTo>
                  <a:pt x="1717" y="405"/>
                </a:lnTo>
                <a:lnTo>
                  <a:pt x="1716" y="409"/>
                </a:lnTo>
                <a:lnTo>
                  <a:pt x="1712" y="419"/>
                </a:lnTo>
                <a:lnTo>
                  <a:pt x="1712" y="419"/>
                </a:lnTo>
                <a:lnTo>
                  <a:pt x="1692" y="461"/>
                </a:lnTo>
                <a:lnTo>
                  <a:pt x="1671" y="505"/>
                </a:lnTo>
                <a:lnTo>
                  <a:pt x="1671" y="505"/>
                </a:lnTo>
                <a:lnTo>
                  <a:pt x="1665" y="514"/>
                </a:lnTo>
                <a:lnTo>
                  <a:pt x="1660" y="524"/>
                </a:lnTo>
                <a:lnTo>
                  <a:pt x="1653" y="533"/>
                </a:lnTo>
                <a:lnTo>
                  <a:pt x="1644" y="541"/>
                </a:lnTo>
                <a:lnTo>
                  <a:pt x="1636" y="548"/>
                </a:lnTo>
                <a:lnTo>
                  <a:pt x="1627" y="554"/>
                </a:lnTo>
                <a:lnTo>
                  <a:pt x="1617" y="558"/>
                </a:lnTo>
                <a:lnTo>
                  <a:pt x="1606" y="562"/>
                </a:lnTo>
                <a:lnTo>
                  <a:pt x="1606" y="562"/>
                </a:lnTo>
                <a:close/>
                <a:moveTo>
                  <a:pt x="1667" y="439"/>
                </a:moveTo>
                <a:lnTo>
                  <a:pt x="1667" y="439"/>
                </a:lnTo>
                <a:lnTo>
                  <a:pt x="1672" y="434"/>
                </a:lnTo>
                <a:lnTo>
                  <a:pt x="1678" y="430"/>
                </a:lnTo>
                <a:lnTo>
                  <a:pt x="1683" y="425"/>
                </a:lnTo>
                <a:lnTo>
                  <a:pt x="1690" y="422"/>
                </a:lnTo>
                <a:lnTo>
                  <a:pt x="1661" y="461"/>
                </a:lnTo>
                <a:lnTo>
                  <a:pt x="1661" y="461"/>
                </a:lnTo>
                <a:lnTo>
                  <a:pt x="1662" y="458"/>
                </a:lnTo>
                <a:lnTo>
                  <a:pt x="1662" y="455"/>
                </a:lnTo>
                <a:lnTo>
                  <a:pt x="1661" y="450"/>
                </a:lnTo>
                <a:lnTo>
                  <a:pt x="1661" y="447"/>
                </a:lnTo>
                <a:lnTo>
                  <a:pt x="1661" y="444"/>
                </a:lnTo>
                <a:lnTo>
                  <a:pt x="1662" y="441"/>
                </a:lnTo>
                <a:lnTo>
                  <a:pt x="1667" y="439"/>
                </a:lnTo>
                <a:lnTo>
                  <a:pt x="1667" y="439"/>
                </a:lnTo>
                <a:close/>
                <a:moveTo>
                  <a:pt x="1765" y="370"/>
                </a:moveTo>
                <a:lnTo>
                  <a:pt x="1706" y="444"/>
                </a:lnTo>
                <a:lnTo>
                  <a:pt x="1706" y="444"/>
                </a:lnTo>
                <a:lnTo>
                  <a:pt x="1706" y="443"/>
                </a:lnTo>
                <a:lnTo>
                  <a:pt x="1707" y="440"/>
                </a:lnTo>
                <a:lnTo>
                  <a:pt x="1709" y="437"/>
                </a:lnTo>
                <a:lnTo>
                  <a:pt x="1709" y="437"/>
                </a:lnTo>
                <a:lnTo>
                  <a:pt x="1719" y="416"/>
                </a:lnTo>
                <a:lnTo>
                  <a:pt x="1724" y="405"/>
                </a:lnTo>
                <a:lnTo>
                  <a:pt x="1730" y="395"/>
                </a:lnTo>
                <a:lnTo>
                  <a:pt x="1738" y="387"/>
                </a:lnTo>
                <a:lnTo>
                  <a:pt x="1745" y="378"/>
                </a:lnTo>
                <a:lnTo>
                  <a:pt x="1755" y="373"/>
                </a:lnTo>
                <a:lnTo>
                  <a:pt x="1766" y="368"/>
                </a:lnTo>
                <a:lnTo>
                  <a:pt x="1766" y="368"/>
                </a:lnTo>
                <a:lnTo>
                  <a:pt x="1765" y="370"/>
                </a:lnTo>
                <a:lnTo>
                  <a:pt x="1765" y="370"/>
                </a:lnTo>
                <a:close/>
                <a:moveTo>
                  <a:pt x="1668" y="526"/>
                </a:moveTo>
                <a:lnTo>
                  <a:pt x="1668" y="526"/>
                </a:lnTo>
                <a:lnTo>
                  <a:pt x="1679" y="503"/>
                </a:lnTo>
                <a:lnTo>
                  <a:pt x="1692" y="482"/>
                </a:lnTo>
                <a:lnTo>
                  <a:pt x="1705" y="462"/>
                </a:lnTo>
                <a:lnTo>
                  <a:pt x="1717" y="443"/>
                </a:lnTo>
                <a:lnTo>
                  <a:pt x="1745" y="406"/>
                </a:lnTo>
                <a:lnTo>
                  <a:pt x="1775" y="373"/>
                </a:lnTo>
                <a:lnTo>
                  <a:pt x="1775" y="373"/>
                </a:lnTo>
                <a:lnTo>
                  <a:pt x="1779" y="370"/>
                </a:lnTo>
                <a:lnTo>
                  <a:pt x="1709" y="500"/>
                </a:lnTo>
                <a:lnTo>
                  <a:pt x="1709" y="500"/>
                </a:lnTo>
                <a:lnTo>
                  <a:pt x="1706" y="503"/>
                </a:lnTo>
                <a:lnTo>
                  <a:pt x="1703" y="507"/>
                </a:lnTo>
                <a:lnTo>
                  <a:pt x="1692" y="513"/>
                </a:lnTo>
                <a:lnTo>
                  <a:pt x="1681" y="519"/>
                </a:lnTo>
                <a:lnTo>
                  <a:pt x="1668" y="526"/>
                </a:lnTo>
                <a:lnTo>
                  <a:pt x="1668" y="526"/>
                </a:lnTo>
                <a:close/>
                <a:moveTo>
                  <a:pt x="1761" y="465"/>
                </a:moveTo>
                <a:lnTo>
                  <a:pt x="1761" y="465"/>
                </a:lnTo>
                <a:lnTo>
                  <a:pt x="1758" y="469"/>
                </a:lnTo>
                <a:lnTo>
                  <a:pt x="1755" y="472"/>
                </a:lnTo>
                <a:lnTo>
                  <a:pt x="1745" y="478"/>
                </a:lnTo>
                <a:lnTo>
                  <a:pt x="1735" y="484"/>
                </a:lnTo>
                <a:lnTo>
                  <a:pt x="1726" y="491"/>
                </a:lnTo>
                <a:lnTo>
                  <a:pt x="1726" y="491"/>
                </a:lnTo>
                <a:lnTo>
                  <a:pt x="1747" y="451"/>
                </a:lnTo>
                <a:lnTo>
                  <a:pt x="1768" y="413"/>
                </a:lnTo>
                <a:lnTo>
                  <a:pt x="1792" y="378"/>
                </a:lnTo>
                <a:lnTo>
                  <a:pt x="1816" y="344"/>
                </a:lnTo>
                <a:lnTo>
                  <a:pt x="1816" y="344"/>
                </a:lnTo>
                <a:lnTo>
                  <a:pt x="1821" y="337"/>
                </a:lnTo>
                <a:lnTo>
                  <a:pt x="1821" y="337"/>
                </a:lnTo>
                <a:lnTo>
                  <a:pt x="1792" y="405"/>
                </a:lnTo>
                <a:lnTo>
                  <a:pt x="1776" y="437"/>
                </a:lnTo>
                <a:lnTo>
                  <a:pt x="1761" y="465"/>
                </a:lnTo>
                <a:lnTo>
                  <a:pt x="1761" y="465"/>
                </a:lnTo>
                <a:close/>
                <a:moveTo>
                  <a:pt x="1785" y="377"/>
                </a:moveTo>
                <a:lnTo>
                  <a:pt x="1785" y="377"/>
                </a:lnTo>
                <a:lnTo>
                  <a:pt x="1787" y="371"/>
                </a:lnTo>
                <a:lnTo>
                  <a:pt x="1790" y="366"/>
                </a:lnTo>
                <a:lnTo>
                  <a:pt x="1794" y="356"/>
                </a:lnTo>
                <a:lnTo>
                  <a:pt x="1796" y="350"/>
                </a:lnTo>
                <a:lnTo>
                  <a:pt x="1800" y="346"/>
                </a:lnTo>
                <a:lnTo>
                  <a:pt x="1804" y="342"/>
                </a:lnTo>
                <a:lnTo>
                  <a:pt x="1810" y="339"/>
                </a:lnTo>
                <a:lnTo>
                  <a:pt x="1810" y="339"/>
                </a:lnTo>
                <a:lnTo>
                  <a:pt x="1803" y="349"/>
                </a:lnTo>
                <a:lnTo>
                  <a:pt x="1797" y="358"/>
                </a:lnTo>
                <a:lnTo>
                  <a:pt x="1792" y="368"/>
                </a:lnTo>
                <a:lnTo>
                  <a:pt x="1785" y="377"/>
                </a:lnTo>
                <a:lnTo>
                  <a:pt x="1785" y="377"/>
                </a:lnTo>
                <a:close/>
                <a:moveTo>
                  <a:pt x="1771" y="475"/>
                </a:moveTo>
                <a:lnTo>
                  <a:pt x="1771" y="475"/>
                </a:lnTo>
                <a:lnTo>
                  <a:pt x="1773" y="471"/>
                </a:lnTo>
                <a:lnTo>
                  <a:pt x="1778" y="468"/>
                </a:lnTo>
                <a:lnTo>
                  <a:pt x="1783" y="467"/>
                </a:lnTo>
                <a:lnTo>
                  <a:pt x="1787" y="462"/>
                </a:lnTo>
                <a:lnTo>
                  <a:pt x="1787" y="462"/>
                </a:lnTo>
                <a:lnTo>
                  <a:pt x="1789" y="465"/>
                </a:lnTo>
                <a:lnTo>
                  <a:pt x="1789" y="467"/>
                </a:lnTo>
                <a:lnTo>
                  <a:pt x="1787" y="468"/>
                </a:lnTo>
                <a:lnTo>
                  <a:pt x="1783" y="471"/>
                </a:lnTo>
                <a:lnTo>
                  <a:pt x="1776" y="474"/>
                </a:lnTo>
                <a:lnTo>
                  <a:pt x="1771" y="475"/>
                </a:lnTo>
                <a:lnTo>
                  <a:pt x="1771" y="475"/>
                </a:lnTo>
                <a:close/>
                <a:moveTo>
                  <a:pt x="1799" y="444"/>
                </a:moveTo>
                <a:lnTo>
                  <a:pt x="1799" y="444"/>
                </a:lnTo>
                <a:lnTo>
                  <a:pt x="1796" y="447"/>
                </a:lnTo>
                <a:lnTo>
                  <a:pt x="1790" y="451"/>
                </a:lnTo>
                <a:lnTo>
                  <a:pt x="1778" y="458"/>
                </a:lnTo>
                <a:lnTo>
                  <a:pt x="1778" y="458"/>
                </a:lnTo>
                <a:lnTo>
                  <a:pt x="1789" y="433"/>
                </a:lnTo>
                <a:lnTo>
                  <a:pt x="1801" y="408"/>
                </a:lnTo>
                <a:lnTo>
                  <a:pt x="1807" y="395"/>
                </a:lnTo>
                <a:lnTo>
                  <a:pt x="1811" y="381"/>
                </a:lnTo>
                <a:lnTo>
                  <a:pt x="1816" y="367"/>
                </a:lnTo>
                <a:lnTo>
                  <a:pt x="1817" y="353"/>
                </a:lnTo>
                <a:lnTo>
                  <a:pt x="1817" y="353"/>
                </a:lnTo>
                <a:lnTo>
                  <a:pt x="1818" y="357"/>
                </a:lnTo>
                <a:lnTo>
                  <a:pt x="1821" y="358"/>
                </a:lnTo>
                <a:lnTo>
                  <a:pt x="1824" y="358"/>
                </a:lnTo>
                <a:lnTo>
                  <a:pt x="1799" y="444"/>
                </a:lnTo>
                <a:close/>
                <a:moveTo>
                  <a:pt x="1289" y="104"/>
                </a:moveTo>
                <a:lnTo>
                  <a:pt x="1289" y="104"/>
                </a:lnTo>
                <a:lnTo>
                  <a:pt x="1289" y="115"/>
                </a:lnTo>
                <a:lnTo>
                  <a:pt x="1290" y="125"/>
                </a:lnTo>
                <a:lnTo>
                  <a:pt x="1290" y="125"/>
                </a:lnTo>
                <a:lnTo>
                  <a:pt x="1289" y="132"/>
                </a:lnTo>
                <a:lnTo>
                  <a:pt x="1287" y="139"/>
                </a:lnTo>
                <a:lnTo>
                  <a:pt x="1279" y="153"/>
                </a:lnTo>
                <a:lnTo>
                  <a:pt x="1270" y="167"/>
                </a:lnTo>
                <a:lnTo>
                  <a:pt x="1267" y="174"/>
                </a:lnTo>
                <a:lnTo>
                  <a:pt x="1266" y="183"/>
                </a:lnTo>
                <a:lnTo>
                  <a:pt x="1266" y="183"/>
                </a:lnTo>
                <a:lnTo>
                  <a:pt x="1267" y="181"/>
                </a:lnTo>
                <a:lnTo>
                  <a:pt x="1270" y="180"/>
                </a:lnTo>
                <a:lnTo>
                  <a:pt x="1270" y="180"/>
                </a:lnTo>
                <a:lnTo>
                  <a:pt x="1276" y="173"/>
                </a:lnTo>
                <a:lnTo>
                  <a:pt x="1280" y="163"/>
                </a:lnTo>
                <a:lnTo>
                  <a:pt x="1291" y="142"/>
                </a:lnTo>
                <a:lnTo>
                  <a:pt x="1291" y="142"/>
                </a:lnTo>
                <a:lnTo>
                  <a:pt x="1293" y="149"/>
                </a:lnTo>
                <a:lnTo>
                  <a:pt x="1294" y="156"/>
                </a:lnTo>
                <a:lnTo>
                  <a:pt x="1293" y="163"/>
                </a:lnTo>
                <a:lnTo>
                  <a:pt x="1291" y="170"/>
                </a:lnTo>
                <a:lnTo>
                  <a:pt x="1291" y="170"/>
                </a:lnTo>
                <a:lnTo>
                  <a:pt x="1289" y="173"/>
                </a:lnTo>
                <a:lnTo>
                  <a:pt x="1284" y="176"/>
                </a:lnTo>
                <a:lnTo>
                  <a:pt x="1279" y="179"/>
                </a:lnTo>
                <a:lnTo>
                  <a:pt x="1273" y="183"/>
                </a:lnTo>
                <a:lnTo>
                  <a:pt x="1273" y="183"/>
                </a:lnTo>
                <a:lnTo>
                  <a:pt x="1270" y="184"/>
                </a:lnTo>
                <a:lnTo>
                  <a:pt x="1267" y="187"/>
                </a:lnTo>
                <a:lnTo>
                  <a:pt x="1266" y="187"/>
                </a:lnTo>
                <a:lnTo>
                  <a:pt x="1266" y="187"/>
                </a:lnTo>
                <a:lnTo>
                  <a:pt x="1266" y="183"/>
                </a:lnTo>
                <a:lnTo>
                  <a:pt x="1266" y="183"/>
                </a:lnTo>
                <a:lnTo>
                  <a:pt x="1263" y="186"/>
                </a:lnTo>
                <a:lnTo>
                  <a:pt x="1260" y="187"/>
                </a:lnTo>
                <a:lnTo>
                  <a:pt x="1258" y="187"/>
                </a:lnTo>
                <a:lnTo>
                  <a:pt x="1253" y="187"/>
                </a:lnTo>
                <a:lnTo>
                  <a:pt x="1239" y="184"/>
                </a:lnTo>
                <a:lnTo>
                  <a:pt x="1239" y="184"/>
                </a:lnTo>
                <a:lnTo>
                  <a:pt x="1246" y="176"/>
                </a:lnTo>
                <a:lnTo>
                  <a:pt x="1253" y="167"/>
                </a:lnTo>
                <a:lnTo>
                  <a:pt x="1262" y="160"/>
                </a:lnTo>
                <a:lnTo>
                  <a:pt x="1269" y="152"/>
                </a:lnTo>
                <a:lnTo>
                  <a:pt x="1269" y="152"/>
                </a:lnTo>
                <a:lnTo>
                  <a:pt x="1265" y="151"/>
                </a:lnTo>
                <a:lnTo>
                  <a:pt x="1260" y="152"/>
                </a:lnTo>
                <a:lnTo>
                  <a:pt x="1258" y="155"/>
                </a:lnTo>
                <a:lnTo>
                  <a:pt x="1253" y="158"/>
                </a:lnTo>
                <a:lnTo>
                  <a:pt x="1246" y="167"/>
                </a:lnTo>
                <a:lnTo>
                  <a:pt x="1239" y="174"/>
                </a:lnTo>
                <a:lnTo>
                  <a:pt x="1239" y="174"/>
                </a:lnTo>
                <a:lnTo>
                  <a:pt x="1241" y="177"/>
                </a:lnTo>
                <a:lnTo>
                  <a:pt x="1238" y="177"/>
                </a:lnTo>
                <a:lnTo>
                  <a:pt x="1235" y="177"/>
                </a:lnTo>
                <a:lnTo>
                  <a:pt x="1234" y="176"/>
                </a:lnTo>
                <a:lnTo>
                  <a:pt x="1234" y="176"/>
                </a:lnTo>
                <a:lnTo>
                  <a:pt x="1258" y="139"/>
                </a:lnTo>
                <a:lnTo>
                  <a:pt x="1270" y="120"/>
                </a:lnTo>
                <a:lnTo>
                  <a:pt x="1280" y="100"/>
                </a:lnTo>
                <a:lnTo>
                  <a:pt x="1280" y="100"/>
                </a:lnTo>
                <a:lnTo>
                  <a:pt x="1283" y="96"/>
                </a:lnTo>
                <a:lnTo>
                  <a:pt x="1284" y="94"/>
                </a:lnTo>
                <a:lnTo>
                  <a:pt x="1286" y="94"/>
                </a:lnTo>
                <a:lnTo>
                  <a:pt x="1287" y="96"/>
                </a:lnTo>
                <a:lnTo>
                  <a:pt x="1289" y="101"/>
                </a:lnTo>
                <a:lnTo>
                  <a:pt x="1289" y="104"/>
                </a:lnTo>
                <a:lnTo>
                  <a:pt x="1289" y="104"/>
                </a:lnTo>
                <a:close/>
                <a:moveTo>
                  <a:pt x="1293" y="190"/>
                </a:moveTo>
                <a:lnTo>
                  <a:pt x="1273" y="188"/>
                </a:lnTo>
                <a:lnTo>
                  <a:pt x="1273" y="188"/>
                </a:lnTo>
                <a:lnTo>
                  <a:pt x="1279" y="187"/>
                </a:lnTo>
                <a:lnTo>
                  <a:pt x="1284" y="183"/>
                </a:lnTo>
                <a:lnTo>
                  <a:pt x="1293" y="174"/>
                </a:lnTo>
                <a:lnTo>
                  <a:pt x="1293" y="174"/>
                </a:lnTo>
                <a:lnTo>
                  <a:pt x="1293" y="183"/>
                </a:lnTo>
                <a:lnTo>
                  <a:pt x="1294" y="186"/>
                </a:lnTo>
                <a:lnTo>
                  <a:pt x="1293" y="190"/>
                </a:lnTo>
                <a:lnTo>
                  <a:pt x="1293" y="190"/>
                </a:lnTo>
                <a:close/>
                <a:moveTo>
                  <a:pt x="1211" y="181"/>
                </a:moveTo>
                <a:lnTo>
                  <a:pt x="1217" y="170"/>
                </a:lnTo>
                <a:lnTo>
                  <a:pt x="1221" y="166"/>
                </a:lnTo>
                <a:lnTo>
                  <a:pt x="1223" y="165"/>
                </a:lnTo>
                <a:lnTo>
                  <a:pt x="1223" y="165"/>
                </a:lnTo>
                <a:lnTo>
                  <a:pt x="1231" y="156"/>
                </a:lnTo>
                <a:lnTo>
                  <a:pt x="1239" y="146"/>
                </a:lnTo>
                <a:lnTo>
                  <a:pt x="1246" y="136"/>
                </a:lnTo>
                <a:lnTo>
                  <a:pt x="1249" y="135"/>
                </a:lnTo>
                <a:lnTo>
                  <a:pt x="1253" y="134"/>
                </a:lnTo>
                <a:lnTo>
                  <a:pt x="1253" y="134"/>
                </a:lnTo>
                <a:lnTo>
                  <a:pt x="1245" y="142"/>
                </a:lnTo>
                <a:lnTo>
                  <a:pt x="1238" y="153"/>
                </a:lnTo>
                <a:lnTo>
                  <a:pt x="1231" y="165"/>
                </a:lnTo>
                <a:lnTo>
                  <a:pt x="1225" y="176"/>
                </a:lnTo>
                <a:lnTo>
                  <a:pt x="1225" y="176"/>
                </a:lnTo>
                <a:lnTo>
                  <a:pt x="1224" y="179"/>
                </a:lnTo>
                <a:lnTo>
                  <a:pt x="1220" y="181"/>
                </a:lnTo>
                <a:lnTo>
                  <a:pt x="1215" y="183"/>
                </a:lnTo>
                <a:lnTo>
                  <a:pt x="1214" y="183"/>
                </a:lnTo>
                <a:lnTo>
                  <a:pt x="1211" y="181"/>
                </a:lnTo>
                <a:lnTo>
                  <a:pt x="1211" y="181"/>
                </a:lnTo>
                <a:close/>
                <a:moveTo>
                  <a:pt x="1220" y="194"/>
                </a:moveTo>
                <a:lnTo>
                  <a:pt x="1220" y="194"/>
                </a:lnTo>
                <a:lnTo>
                  <a:pt x="1214" y="195"/>
                </a:lnTo>
                <a:lnTo>
                  <a:pt x="1208" y="197"/>
                </a:lnTo>
                <a:lnTo>
                  <a:pt x="1197" y="195"/>
                </a:lnTo>
                <a:lnTo>
                  <a:pt x="1197" y="195"/>
                </a:lnTo>
                <a:lnTo>
                  <a:pt x="1199" y="193"/>
                </a:lnTo>
                <a:lnTo>
                  <a:pt x="1201" y="193"/>
                </a:lnTo>
                <a:lnTo>
                  <a:pt x="1201" y="193"/>
                </a:lnTo>
                <a:lnTo>
                  <a:pt x="1210" y="193"/>
                </a:lnTo>
                <a:lnTo>
                  <a:pt x="1220" y="194"/>
                </a:lnTo>
                <a:lnTo>
                  <a:pt x="1220" y="194"/>
                </a:lnTo>
                <a:close/>
                <a:moveTo>
                  <a:pt x="1259" y="108"/>
                </a:moveTo>
                <a:lnTo>
                  <a:pt x="1259" y="108"/>
                </a:lnTo>
                <a:lnTo>
                  <a:pt x="1242" y="134"/>
                </a:lnTo>
                <a:lnTo>
                  <a:pt x="1234" y="145"/>
                </a:lnTo>
                <a:lnTo>
                  <a:pt x="1230" y="149"/>
                </a:lnTo>
                <a:lnTo>
                  <a:pt x="1224" y="152"/>
                </a:lnTo>
                <a:lnTo>
                  <a:pt x="1223" y="153"/>
                </a:lnTo>
                <a:lnTo>
                  <a:pt x="1201" y="180"/>
                </a:lnTo>
                <a:lnTo>
                  <a:pt x="1201" y="180"/>
                </a:lnTo>
                <a:lnTo>
                  <a:pt x="1241" y="108"/>
                </a:lnTo>
                <a:lnTo>
                  <a:pt x="1262" y="75"/>
                </a:lnTo>
                <a:lnTo>
                  <a:pt x="1282" y="41"/>
                </a:lnTo>
                <a:lnTo>
                  <a:pt x="1282" y="41"/>
                </a:lnTo>
                <a:lnTo>
                  <a:pt x="1286" y="52"/>
                </a:lnTo>
                <a:lnTo>
                  <a:pt x="1287" y="63"/>
                </a:lnTo>
                <a:lnTo>
                  <a:pt x="1286" y="73"/>
                </a:lnTo>
                <a:lnTo>
                  <a:pt x="1282" y="82"/>
                </a:lnTo>
                <a:lnTo>
                  <a:pt x="1277" y="90"/>
                </a:lnTo>
                <a:lnTo>
                  <a:pt x="1272" y="97"/>
                </a:lnTo>
                <a:lnTo>
                  <a:pt x="1265" y="104"/>
                </a:lnTo>
                <a:lnTo>
                  <a:pt x="1259" y="108"/>
                </a:lnTo>
                <a:lnTo>
                  <a:pt x="1259" y="108"/>
                </a:lnTo>
                <a:close/>
                <a:moveTo>
                  <a:pt x="1221" y="117"/>
                </a:moveTo>
                <a:lnTo>
                  <a:pt x="1221" y="117"/>
                </a:lnTo>
                <a:lnTo>
                  <a:pt x="1223" y="113"/>
                </a:lnTo>
                <a:lnTo>
                  <a:pt x="1224" y="108"/>
                </a:lnTo>
                <a:lnTo>
                  <a:pt x="1230" y="101"/>
                </a:lnTo>
                <a:lnTo>
                  <a:pt x="1230" y="101"/>
                </a:lnTo>
                <a:lnTo>
                  <a:pt x="1228" y="110"/>
                </a:lnTo>
                <a:lnTo>
                  <a:pt x="1225" y="114"/>
                </a:lnTo>
                <a:lnTo>
                  <a:pt x="1221" y="117"/>
                </a:lnTo>
                <a:lnTo>
                  <a:pt x="1221" y="117"/>
                </a:lnTo>
                <a:close/>
                <a:moveTo>
                  <a:pt x="1282" y="21"/>
                </a:moveTo>
                <a:lnTo>
                  <a:pt x="1282" y="21"/>
                </a:lnTo>
                <a:lnTo>
                  <a:pt x="1283" y="20"/>
                </a:lnTo>
                <a:lnTo>
                  <a:pt x="1284" y="21"/>
                </a:lnTo>
                <a:lnTo>
                  <a:pt x="1284" y="25"/>
                </a:lnTo>
                <a:lnTo>
                  <a:pt x="1284" y="37"/>
                </a:lnTo>
                <a:lnTo>
                  <a:pt x="1284" y="37"/>
                </a:lnTo>
                <a:lnTo>
                  <a:pt x="1282" y="35"/>
                </a:lnTo>
                <a:lnTo>
                  <a:pt x="1280" y="35"/>
                </a:lnTo>
                <a:lnTo>
                  <a:pt x="1276" y="37"/>
                </a:lnTo>
                <a:lnTo>
                  <a:pt x="1272" y="42"/>
                </a:lnTo>
                <a:lnTo>
                  <a:pt x="1272" y="42"/>
                </a:lnTo>
                <a:lnTo>
                  <a:pt x="1262" y="56"/>
                </a:lnTo>
                <a:lnTo>
                  <a:pt x="1258" y="63"/>
                </a:lnTo>
                <a:lnTo>
                  <a:pt x="1251" y="69"/>
                </a:lnTo>
                <a:lnTo>
                  <a:pt x="1251" y="69"/>
                </a:lnTo>
                <a:lnTo>
                  <a:pt x="1265" y="44"/>
                </a:lnTo>
                <a:lnTo>
                  <a:pt x="1272" y="31"/>
                </a:lnTo>
                <a:lnTo>
                  <a:pt x="1282" y="21"/>
                </a:lnTo>
                <a:lnTo>
                  <a:pt x="1282" y="21"/>
                </a:lnTo>
                <a:close/>
                <a:moveTo>
                  <a:pt x="1251" y="48"/>
                </a:moveTo>
                <a:lnTo>
                  <a:pt x="1251" y="48"/>
                </a:lnTo>
                <a:lnTo>
                  <a:pt x="1241" y="58"/>
                </a:lnTo>
                <a:lnTo>
                  <a:pt x="1231" y="70"/>
                </a:lnTo>
                <a:lnTo>
                  <a:pt x="1213" y="94"/>
                </a:lnTo>
                <a:lnTo>
                  <a:pt x="1213" y="94"/>
                </a:lnTo>
                <a:lnTo>
                  <a:pt x="1210" y="96"/>
                </a:lnTo>
                <a:lnTo>
                  <a:pt x="1208" y="97"/>
                </a:lnTo>
                <a:lnTo>
                  <a:pt x="1208" y="97"/>
                </a:lnTo>
                <a:lnTo>
                  <a:pt x="1210" y="89"/>
                </a:lnTo>
                <a:lnTo>
                  <a:pt x="1213" y="80"/>
                </a:lnTo>
                <a:lnTo>
                  <a:pt x="1217" y="72"/>
                </a:lnTo>
                <a:lnTo>
                  <a:pt x="1223" y="65"/>
                </a:lnTo>
                <a:lnTo>
                  <a:pt x="1228" y="59"/>
                </a:lnTo>
                <a:lnTo>
                  <a:pt x="1235" y="55"/>
                </a:lnTo>
                <a:lnTo>
                  <a:pt x="1244" y="51"/>
                </a:lnTo>
                <a:lnTo>
                  <a:pt x="1251" y="48"/>
                </a:lnTo>
                <a:lnTo>
                  <a:pt x="1251" y="48"/>
                </a:lnTo>
                <a:close/>
                <a:moveTo>
                  <a:pt x="1197" y="82"/>
                </a:moveTo>
                <a:lnTo>
                  <a:pt x="1197" y="82"/>
                </a:lnTo>
                <a:lnTo>
                  <a:pt x="1200" y="79"/>
                </a:lnTo>
                <a:lnTo>
                  <a:pt x="1203" y="77"/>
                </a:lnTo>
                <a:lnTo>
                  <a:pt x="1203" y="77"/>
                </a:lnTo>
                <a:lnTo>
                  <a:pt x="1206" y="76"/>
                </a:lnTo>
                <a:lnTo>
                  <a:pt x="1207" y="76"/>
                </a:lnTo>
                <a:lnTo>
                  <a:pt x="1207" y="77"/>
                </a:lnTo>
                <a:lnTo>
                  <a:pt x="1207" y="79"/>
                </a:lnTo>
                <a:lnTo>
                  <a:pt x="1201" y="86"/>
                </a:lnTo>
                <a:lnTo>
                  <a:pt x="1201" y="86"/>
                </a:lnTo>
                <a:lnTo>
                  <a:pt x="1200" y="93"/>
                </a:lnTo>
                <a:lnTo>
                  <a:pt x="1196" y="99"/>
                </a:lnTo>
                <a:lnTo>
                  <a:pt x="1193" y="104"/>
                </a:lnTo>
                <a:lnTo>
                  <a:pt x="1190" y="111"/>
                </a:lnTo>
                <a:lnTo>
                  <a:pt x="1190" y="111"/>
                </a:lnTo>
                <a:lnTo>
                  <a:pt x="1189" y="106"/>
                </a:lnTo>
                <a:lnTo>
                  <a:pt x="1190" y="96"/>
                </a:lnTo>
                <a:lnTo>
                  <a:pt x="1192" y="87"/>
                </a:lnTo>
                <a:lnTo>
                  <a:pt x="1194" y="83"/>
                </a:lnTo>
                <a:lnTo>
                  <a:pt x="1197" y="82"/>
                </a:lnTo>
                <a:lnTo>
                  <a:pt x="1197" y="82"/>
                </a:lnTo>
                <a:close/>
                <a:moveTo>
                  <a:pt x="1187" y="131"/>
                </a:moveTo>
                <a:lnTo>
                  <a:pt x="1187" y="131"/>
                </a:lnTo>
                <a:lnTo>
                  <a:pt x="1192" y="124"/>
                </a:lnTo>
                <a:lnTo>
                  <a:pt x="1199" y="115"/>
                </a:lnTo>
                <a:lnTo>
                  <a:pt x="1214" y="101"/>
                </a:lnTo>
                <a:lnTo>
                  <a:pt x="1214" y="101"/>
                </a:lnTo>
                <a:lnTo>
                  <a:pt x="1208" y="113"/>
                </a:lnTo>
                <a:lnTo>
                  <a:pt x="1201" y="124"/>
                </a:lnTo>
                <a:lnTo>
                  <a:pt x="1194" y="138"/>
                </a:lnTo>
                <a:lnTo>
                  <a:pt x="1193" y="143"/>
                </a:lnTo>
                <a:lnTo>
                  <a:pt x="1193" y="151"/>
                </a:lnTo>
                <a:lnTo>
                  <a:pt x="1193" y="151"/>
                </a:lnTo>
                <a:lnTo>
                  <a:pt x="1197" y="149"/>
                </a:lnTo>
                <a:lnTo>
                  <a:pt x="1200" y="146"/>
                </a:lnTo>
                <a:lnTo>
                  <a:pt x="1206" y="139"/>
                </a:lnTo>
                <a:lnTo>
                  <a:pt x="1211" y="132"/>
                </a:lnTo>
                <a:lnTo>
                  <a:pt x="1217" y="127"/>
                </a:lnTo>
                <a:lnTo>
                  <a:pt x="1217" y="127"/>
                </a:lnTo>
                <a:lnTo>
                  <a:pt x="1214" y="122"/>
                </a:lnTo>
                <a:lnTo>
                  <a:pt x="1214" y="121"/>
                </a:lnTo>
                <a:lnTo>
                  <a:pt x="1215" y="121"/>
                </a:lnTo>
                <a:lnTo>
                  <a:pt x="1218" y="121"/>
                </a:lnTo>
                <a:lnTo>
                  <a:pt x="1221" y="124"/>
                </a:lnTo>
                <a:lnTo>
                  <a:pt x="1190" y="180"/>
                </a:lnTo>
                <a:lnTo>
                  <a:pt x="1190" y="180"/>
                </a:lnTo>
                <a:lnTo>
                  <a:pt x="1187" y="169"/>
                </a:lnTo>
                <a:lnTo>
                  <a:pt x="1185" y="156"/>
                </a:lnTo>
                <a:lnTo>
                  <a:pt x="1185" y="143"/>
                </a:lnTo>
                <a:lnTo>
                  <a:pt x="1187" y="131"/>
                </a:lnTo>
                <a:lnTo>
                  <a:pt x="1187" y="131"/>
                </a:lnTo>
                <a:close/>
                <a:moveTo>
                  <a:pt x="1106" y="190"/>
                </a:moveTo>
                <a:lnTo>
                  <a:pt x="1175" y="191"/>
                </a:lnTo>
                <a:lnTo>
                  <a:pt x="1175" y="191"/>
                </a:lnTo>
                <a:lnTo>
                  <a:pt x="1168" y="194"/>
                </a:lnTo>
                <a:lnTo>
                  <a:pt x="1161" y="194"/>
                </a:lnTo>
                <a:lnTo>
                  <a:pt x="1142" y="194"/>
                </a:lnTo>
                <a:lnTo>
                  <a:pt x="1124" y="193"/>
                </a:lnTo>
                <a:lnTo>
                  <a:pt x="1109" y="191"/>
                </a:lnTo>
                <a:lnTo>
                  <a:pt x="1109" y="191"/>
                </a:lnTo>
                <a:lnTo>
                  <a:pt x="1106" y="190"/>
                </a:lnTo>
                <a:lnTo>
                  <a:pt x="1106" y="190"/>
                </a:lnTo>
                <a:lnTo>
                  <a:pt x="1102" y="191"/>
                </a:lnTo>
                <a:lnTo>
                  <a:pt x="1097" y="193"/>
                </a:lnTo>
                <a:lnTo>
                  <a:pt x="1097" y="193"/>
                </a:lnTo>
                <a:lnTo>
                  <a:pt x="1075" y="191"/>
                </a:lnTo>
                <a:lnTo>
                  <a:pt x="1064" y="191"/>
                </a:lnTo>
                <a:lnTo>
                  <a:pt x="1054" y="190"/>
                </a:lnTo>
                <a:lnTo>
                  <a:pt x="1106" y="190"/>
                </a:lnTo>
                <a:close/>
                <a:moveTo>
                  <a:pt x="836" y="193"/>
                </a:moveTo>
                <a:lnTo>
                  <a:pt x="836" y="193"/>
                </a:lnTo>
                <a:lnTo>
                  <a:pt x="1072" y="202"/>
                </a:lnTo>
                <a:lnTo>
                  <a:pt x="1308" y="215"/>
                </a:lnTo>
                <a:lnTo>
                  <a:pt x="1308" y="215"/>
                </a:lnTo>
                <a:lnTo>
                  <a:pt x="1303" y="135"/>
                </a:lnTo>
                <a:lnTo>
                  <a:pt x="1296" y="54"/>
                </a:lnTo>
                <a:lnTo>
                  <a:pt x="1296" y="54"/>
                </a:lnTo>
                <a:lnTo>
                  <a:pt x="1296" y="45"/>
                </a:lnTo>
                <a:lnTo>
                  <a:pt x="1297" y="37"/>
                </a:lnTo>
                <a:lnTo>
                  <a:pt x="1297" y="37"/>
                </a:lnTo>
                <a:lnTo>
                  <a:pt x="1301" y="55"/>
                </a:lnTo>
                <a:lnTo>
                  <a:pt x="1304" y="73"/>
                </a:lnTo>
                <a:lnTo>
                  <a:pt x="1308" y="114"/>
                </a:lnTo>
                <a:lnTo>
                  <a:pt x="1310" y="153"/>
                </a:lnTo>
                <a:lnTo>
                  <a:pt x="1312" y="194"/>
                </a:lnTo>
                <a:lnTo>
                  <a:pt x="1312" y="194"/>
                </a:lnTo>
                <a:lnTo>
                  <a:pt x="1311" y="194"/>
                </a:lnTo>
                <a:lnTo>
                  <a:pt x="1310" y="194"/>
                </a:lnTo>
                <a:lnTo>
                  <a:pt x="1310" y="200"/>
                </a:lnTo>
                <a:lnTo>
                  <a:pt x="1312" y="207"/>
                </a:lnTo>
                <a:lnTo>
                  <a:pt x="1315" y="208"/>
                </a:lnTo>
                <a:lnTo>
                  <a:pt x="1318" y="210"/>
                </a:lnTo>
                <a:lnTo>
                  <a:pt x="1318" y="210"/>
                </a:lnTo>
                <a:lnTo>
                  <a:pt x="1322" y="210"/>
                </a:lnTo>
                <a:lnTo>
                  <a:pt x="1325" y="208"/>
                </a:lnTo>
                <a:lnTo>
                  <a:pt x="1326" y="205"/>
                </a:lnTo>
                <a:lnTo>
                  <a:pt x="1328" y="202"/>
                </a:lnTo>
                <a:lnTo>
                  <a:pt x="1328" y="202"/>
                </a:lnTo>
                <a:lnTo>
                  <a:pt x="1324" y="155"/>
                </a:lnTo>
                <a:lnTo>
                  <a:pt x="1319" y="107"/>
                </a:lnTo>
                <a:lnTo>
                  <a:pt x="1317" y="83"/>
                </a:lnTo>
                <a:lnTo>
                  <a:pt x="1314" y="61"/>
                </a:lnTo>
                <a:lnTo>
                  <a:pt x="1310" y="38"/>
                </a:lnTo>
                <a:lnTo>
                  <a:pt x="1304" y="18"/>
                </a:lnTo>
                <a:lnTo>
                  <a:pt x="1304" y="18"/>
                </a:lnTo>
                <a:lnTo>
                  <a:pt x="1350" y="48"/>
                </a:lnTo>
                <a:lnTo>
                  <a:pt x="1400" y="76"/>
                </a:lnTo>
                <a:lnTo>
                  <a:pt x="1450" y="103"/>
                </a:lnTo>
                <a:lnTo>
                  <a:pt x="1501" y="128"/>
                </a:lnTo>
                <a:lnTo>
                  <a:pt x="1602" y="177"/>
                </a:lnTo>
                <a:lnTo>
                  <a:pt x="1653" y="204"/>
                </a:lnTo>
                <a:lnTo>
                  <a:pt x="1702" y="232"/>
                </a:lnTo>
                <a:lnTo>
                  <a:pt x="1702" y="232"/>
                </a:lnTo>
                <a:lnTo>
                  <a:pt x="1734" y="249"/>
                </a:lnTo>
                <a:lnTo>
                  <a:pt x="1769" y="266"/>
                </a:lnTo>
                <a:lnTo>
                  <a:pt x="1806" y="283"/>
                </a:lnTo>
                <a:lnTo>
                  <a:pt x="1841" y="301"/>
                </a:lnTo>
                <a:lnTo>
                  <a:pt x="1841" y="301"/>
                </a:lnTo>
                <a:lnTo>
                  <a:pt x="1779" y="340"/>
                </a:lnTo>
                <a:lnTo>
                  <a:pt x="1717" y="381"/>
                </a:lnTo>
                <a:lnTo>
                  <a:pt x="1596" y="464"/>
                </a:lnTo>
                <a:lnTo>
                  <a:pt x="1475" y="545"/>
                </a:lnTo>
                <a:lnTo>
                  <a:pt x="1414" y="586"/>
                </a:lnTo>
                <a:lnTo>
                  <a:pt x="1350" y="624"/>
                </a:lnTo>
                <a:lnTo>
                  <a:pt x="1350" y="624"/>
                </a:lnTo>
                <a:lnTo>
                  <a:pt x="1346" y="625"/>
                </a:lnTo>
                <a:lnTo>
                  <a:pt x="1342" y="625"/>
                </a:lnTo>
                <a:lnTo>
                  <a:pt x="1339" y="623"/>
                </a:lnTo>
                <a:lnTo>
                  <a:pt x="1338" y="618"/>
                </a:lnTo>
                <a:lnTo>
                  <a:pt x="1338" y="618"/>
                </a:lnTo>
                <a:lnTo>
                  <a:pt x="1334" y="583"/>
                </a:lnTo>
                <a:lnTo>
                  <a:pt x="1326" y="550"/>
                </a:lnTo>
                <a:lnTo>
                  <a:pt x="1321" y="514"/>
                </a:lnTo>
                <a:lnTo>
                  <a:pt x="1319" y="496"/>
                </a:lnTo>
                <a:lnTo>
                  <a:pt x="1318" y="478"/>
                </a:lnTo>
                <a:lnTo>
                  <a:pt x="1318" y="478"/>
                </a:lnTo>
                <a:lnTo>
                  <a:pt x="1317" y="472"/>
                </a:lnTo>
                <a:lnTo>
                  <a:pt x="1312" y="468"/>
                </a:lnTo>
                <a:lnTo>
                  <a:pt x="1308" y="465"/>
                </a:lnTo>
                <a:lnTo>
                  <a:pt x="1300" y="464"/>
                </a:lnTo>
                <a:lnTo>
                  <a:pt x="1300" y="464"/>
                </a:lnTo>
                <a:lnTo>
                  <a:pt x="1182" y="460"/>
                </a:lnTo>
                <a:lnTo>
                  <a:pt x="1062" y="455"/>
                </a:lnTo>
                <a:lnTo>
                  <a:pt x="943" y="454"/>
                </a:lnTo>
                <a:lnTo>
                  <a:pt x="885" y="454"/>
                </a:lnTo>
                <a:lnTo>
                  <a:pt x="826" y="455"/>
                </a:lnTo>
                <a:lnTo>
                  <a:pt x="826" y="455"/>
                </a:lnTo>
                <a:lnTo>
                  <a:pt x="798" y="460"/>
                </a:lnTo>
                <a:lnTo>
                  <a:pt x="770" y="462"/>
                </a:lnTo>
                <a:lnTo>
                  <a:pt x="742" y="464"/>
                </a:lnTo>
                <a:lnTo>
                  <a:pt x="714" y="464"/>
                </a:lnTo>
                <a:lnTo>
                  <a:pt x="656" y="462"/>
                </a:lnTo>
                <a:lnTo>
                  <a:pt x="599" y="458"/>
                </a:lnTo>
                <a:lnTo>
                  <a:pt x="483" y="448"/>
                </a:lnTo>
                <a:lnTo>
                  <a:pt x="426" y="443"/>
                </a:lnTo>
                <a:lnTo>
                  <a:pt x="368" y="440"/>
                </a:lnTo>
                <a:lnTo>
                  <a:pt x="181" y="439"/>
                </a:lnTo>
                <a:lnTo>
                  <a:pt x="181" y="439"/>
                </a:lnTo>
                <a:lnTo>
                  <a:pt x="178" y="440"/>
                </a:lnTo>
                <a:lnTo>
                  <a:pt x="177" y="441"/>
                </a:lnTo>
                <a:lnTo>
                  <a:pt x="176" y="446"/>
                </a:lnTo>
                <a:lnTo>
                  <a:pt x="176" y="450"/>
                </a:lnTo>
                <a:lnTo>
                  <a:pt x="176" y="450"/>
                </a:lnTo>
                <a:lnTo>
                  <a:pt x="163" y="392"/>
                </a:lnTo>
                <a:lnTo>
                  <a:pt x="150" y="333"/>
                </a:lnTo>
                <a:lnTo>
                  <a:pt x="139" y="274"/>
                </a:lnTo>
                <a:lnTo>
                  <a:pt x="129" y="214"/>
                </a:lnTo>
                <a:lnTo>
                  <a:pt x="129" y="214"/>
                </a:lnTo>
                <a:lnTo>
                  <a:pt x="131" y="218"/>
                </a:lnTo>
                <a:lnTo>
                  <a:pt x="132" y="219"/>
                </a:lnTo>
                <a:lnTo>
                  <a:pt x="133" y="219"/>
                </a:lnTo>
                <a:lnTo>
                  <a:pt x="133" y="218"/>
                </a:lnTo>
                <a:lnTo>
                  <a:pt x="133" y="212"/>
                </a:lnTo>
                <a:lnTo>
                  <a:pt x="132" y="210"/>
                </a:lnTo>
                <a:lnTo>
                  <a:pt x="131" y="208"/>
                </a:lnTo>
                <a:lnTo>
                  <a:pt x="131" y="208"/>
                </a:lnTo>
                <a:lnTo>
                  <a:pt x="219" y="205"/>
                </a:lnTo>
                <a:lnTo>
                  <a:pt x="306" y="202"/>
                </a:lnTo>
                <a:lnTo>
                  <a:pt x="481" y="194"/>
                </a:lnTo>
                <a:lnTo>
                  <a:pt x="569" y="191"/>
                </a:lnTo>
                <a:lnTo>
                  <a:pt x="656" y="190"/>
                </a:lnTo>
                <a:lnTo>
                  <a:pt x="746" y="190"/>
                </a:lnTo>
                <a:lnTo>
                  <a:pt x="836" y="193"/>
                </a:lnTo>
                <a:lnTo>
                  <a:pt x="836" y="193"/>
                </a:lnTo>
                <a:close/>
                <a:moveTo>
                  <a:pt x="126" y="201"/>
                </a:moveTo>
                <a:lnTo>
                  <a:pt x="126" y="201"/>
                </a:lnTo>
                <a:lnTo>
                  <a:pt x="129" y="200"/>
                </a:lnTo>
                <a:lnTo>
                  <a:pt x="133" y="200"/>
                </a:lnTo>
                <a:lnTo>
                  <a:pt x="135" y="201"/>
                </a:lnTo>
                <a:lnTo>
                  <a:pt x="135" y="202"/>
                </a:lnTo>
                <a:lnTo>
                  <a:pt x="133" y="204"/>
                </a:lnTo>
                <a:lnTo>
                  <a:pt x="133" y="204"/>
                </a:lnTo>
                <a:lnTo>
                  <a:pt x="129" y="205"/>
                </a:lnTo>
                <a:lnTo>
                  <a:pt x="126" y="204"/>
                </a:lnTo>
                <a:lnTo>
                  <a:pt x="125" y="204"/>
                </a:lnTo>
                <a:lnTo>
                  <a:pt x="125" y="204"/>
                </a:lnTo>
                <a:lnTo>
                  <a:pt x="126" y="201"/>
                </a:lnTo>
                <a:lnTo>
                  <a:pt x="126" y="201"/>
                </a:lnTo>
                <a:close/>
                <a:moveTo>
                  <a:pt x="108" y="308"/>
                </a:moveTo>
                <a:lnTo>
                  <a:pt x="108" y="308"/>
                </a:lnTo>
                <a:lnTo>
                  <a:pt x="91" y="330"/>
                </a:lnTo>
                <a:lnTo>
                  <a:pt x="74" y="353"/>
                </a:lnTo>
                <a:lnTo>
                  <a:pt x="59" y="377"/>
                </a:lnTo>
                <a:lnTo>
                  <a:pt x="45" y="401"/>
                </a:lnTo>
                <a:lnTo>
                  <a:pt x="45" y="401"/>
                </a:lnTo>
                <a:lnTo>
                  <a:pt x="44" y="403"/>
                </a:lnTo>
                <a:lnTo>
                  <a:pt x="44" y="405"/>
                </a:lnTo>
                <a:lnTo>
                  <a:pt x="73" y="371"/>
                </a:lnTo>
                <a:lnTo>
                  <a:pt x="73" y="371"/>
                </a:lnTo>
                <a:lnTo>
                  <a:pt x="63" y="387"/>
                </a:lnTo>
                <a:lnTo>
                  <a:pt x="55" y="403"/>
                </a:lnTo>
                <a:lnTo>
                  <a:pt x="35" y="437"/>
                </a:lnTo>
                <a:lnTo>
                  <a:pt x="35" y="437"/>
                </a:lnTo>
                <a:lnTo>
                  <a:pt x="34" y="440"/>
                </a:lnTo>
                <a:lnTo>
                  <a:pt x="31" y="443"/>
                </a:lnTo>
                <a:lnTo>
                  <a:pt x="29" y="443"/>
                </a:lnTo>
                <a:lnTo>
                  <a:pt x="28" y="441"/>
                </a:lnTo>
                <a:lnTo>
                  <a:pt x="28" y="437"/>
                </a:lnTo>
                <a:lnTo>
                  <a:pt x="28" y="437"/>
                </a:lnTo>
                <a:lnTo>
                  <a:pt x="29" y="430"/>
                </a:lnTo>
                <a:lnTo>
                  <a:pt x="31" y="422"/>
                </a:lnTo>
                <a:lnTo>
                  <a:pt x="34" y="416"/>
                </a:lnTo>
                <a:lnTo>
                  <a:pt x="39" y="410"/>
                </a:lnTo>
                <a:lnTo>
                  <a:pt x="39" y="410"/>
                </a:lnTo>
                <a:lnTo>
                  <a:pt x="38" y="408"/>
                </a:lnTo>
                <a:lnTo>
                  <a:pt x="38" y="403"/>
                </a:lnTo>
                <a:lnTo>
                  <a:pt x="36" y="402"/>
                </a:lnTo>
                <a:lnTo>
                  <a:pt x="35" y="406"/>
                </a:lnTo>
                <a:lnTo>
                  <a:pt x="35" y="406"/>
                </a:lnTo>
                <a:lnTo>
                  <a:pt x="29" y="415"/>
                </a:lnTo>
                <a:lnTo>
                  <a:pt x="25" y="423"/>
                </a:lnTo>
                <a:lnTo>
                  <a:pt x="25" y="423"/>
                </a:lnTo>
                <a:lnTo>
                  <a:pt x="32" y="405"/>
                </a:lnTo>
                <a:lnTo>
                  <a:pt x="41" y="388"/>
                </a:lnTo>
                <a:lnTo>
                  <a:pt x="59" y="354"/>
                </a:lnTo>
                <a:lnTo>
                  <a:pt x="79" y="322"/>
                </a:lnTo>
                <a:lnTo>
                  <a:pt x="100" y="291"/>
                </a:lnTo>
                <a:lnTo>
                  <a:pt x="100" y="291"/>
                </a:lnTo>
                <a:lnTo>
                  <a:pt x="105" y="284"/>
                </a:lnTo>
                <a:lnTo>
                  <a:pt x="111" y="276"/>
                </a:lnTo>
                <a:lnTo>
                  <a:pt x="115" y="269"/>
                </a:lnTo>
                <a:lnTo>
                  <a:pt x="118" y="260"/>
                </a:lnTo>
                <a:lnTo>
                  <a:pt x="118" y="260"/>
                </a:lnTo>
                <a:lnTo>
                  <a:pt x="122" y="267"/>
                </a:lnTo>
                <a:lnTo>
                  <a:pt x="124" y="274"/>
                </a:lnTo>
                <a:lnTo>
                  <a:pt x="125" y="281"/>
                </a:lnTo>
                <a:lnTo>
                  <a:pt x="124" y="288"/>
                </a:lnTo>
                <a:lnTo>
                  <a:pt x="121" y="294"/>
                </a:lnTo>
                <a:lnTo>
                  <a:pt x="118" y="299"/>
                </a:lnTo>
                <a:lnTo>
                  <a:pt x="114" y="305"/>
                </a:lnTo>
                <a:lnTo>
                  <a:pt x="108" y="308"/>
                </a:lnTo>
                <a:lnTo>
                  <a:pt x="108" y="308"/>
                </a:lnTo>
                <a:close/>
                <a:moveTo>
                  <a:pt x="111" y="211"/>
                </a:moveTo>
                <a:lnTo>
                  <a:pt x="111" y="211"/>
                </a:lnTo>
                <a:lnTo>
                  <a:pt x="112" y="208"/>
                </a:lnTo>
                <a:lnTo>
                  <a:pt x="114" y="208"/>
                </a:lnTo>
                <a:lnTo>
                  <a:pt x="115" y="208"/>
                </a:lnTo>
                <a:lnTo>
                  <a:pt x="115" y="210"/>
                </a:lnTo>
                <a:lnTo>
                  <a:pt x="115" y="212"/>
                </a:lnTo>
                <a:lnTo>
                  <a:pt x="114" y="214"/>
                </a:lnTo>
                <a:lnTo>
                  <a:pt x="111" y="214"/>
                </a:lnTo>
                <a:lnTo>
                  <a:pt x="111" y="214"/>
                </a:lnTo>
                <a:lnTo>
                  <a:pt x="117" y="229"/>
                </a:lnTo>
                <a:lnTo>
                  <a:pt x="118" y="236"/>
                </a:lnTo>
                <a:lnTo>
                  <a:pt x="117" y="243"/>
                </a:lnTo>
                <a:lnTo>
                  <a:pt x="117" y="243"/>
                </a:lnTo>
                <a:lnTo>
                  <a:pt x="114" y="247"/>
                </a:lnTo>
                <a:lnTo>
                  <a:pt x="110" y="252"/>
                </a:lnTo>
                <a:lnTo>
                  <a:pt x="100" y="259"/>
                </a:lnTo>
                <a:lnTo>
                  <a:pt x="100" y="259"/>
                </a:lnTo>
                <a:lnTo>
                  <a:pt x="103" y="252"/>
                </a:lnTo>
                <a:lnTo>
                  <a:pt x="104" y="246"/>
                </a:lnTo>
                <a:lnTo>
                  <a:pt x="105" y="238"/>
                </a:lnTo>
                <a:lnTo>
                  <a:pt x="105" y="238"/>
                </a:lnTo>
                <a:lnTo>
                  <a:pt x="56" y="305"/>
                </a:lnTo>
                <a:lnTo>
                  <a:pt x="34" y="337"/>
                </a:lnTo>
                <a:lnTo>
                  <a:pt x="13" y="371"/>
                </a:lnTo>
                <a:lnTo>
                  <a:pt x="13" y="371"/>
                </a:lnTo>
                <a:lnTo>
                  <a:pt x="24" y="350"/>
                </a:lnTo>
                <a:lnTo>
                  <a:pt x="35" y="329"/>
                </a:lnTo>
                <a:lnTo>
                  <a:pt x="59" y="290"/>
                </a:lnTo>
                <a:lnTo>
                  <a:pt x="111" y="211"/>
                </a:lnTo>
                <a:lnTo>
                  <a:pt x="111" y="21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182" name="文本框 181">
            <a:extLst>
              <a:ext uri="{FF2B5EF4-FFF2-40B4-BE49-F238E27FC236}">
                <a16:creationId xmlns:a16="http://schemas.microsoft.com/office/drawing/2014/main" id="{32093076-4D10-44F0-89F5-66038DD6F98D}"/>
              </a:ext>
            </a:extLst>
          </p:cNvPr>
          <p:cNvSpPr txBox="1"/>
          <p:nvPr/>
        </p:nvSpPr>
        <p:spPr>
          <a:xfrm>
            <a:off x="359211" y="1857533"/>
            <a:ext cx="1908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for Front End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文本框 182">
            <a:extLst>
              <a:ext uri="{FF2B5EF4-FFF2-40B4-BE49-F238E27FC236}">
                <a16:creationId xmlns:a16="http://schemas.microsoft.com/office/drawing/2014/main" id="{873A7EE8-8011-4647-9B66-6F5486BA2B27}"/>
              </a:ext>
            </a:extLst>
          </p:cNvPr>
          <p:cNvSpPr txBox="1"/>
          <p:nvPr/>
        </p:nvSpPr>
        <p:spPr>
          <a:xfrm>
            <a:off x="378330" y="2919124"/>
            <a:ext cx="1908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for Back End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文本框 183">
            <a:extLst>
              <a:ext uri="{FF2B5EF4-FFF2-40B4-BE49-F238E27FC236}">
                <a16:creationId xmlns:a16="http://schemas.microsoft.com/office/drawing/2014/main" id="{4833732F-3EFF-4AAA-9F1A-2D2B7974EAB6}"/>
              </a:ext>
            </a:extLst>
          </p:cNvPr>
          <p:cNvSpPr txBox="1"/>
          <p:nvPr/>
        </p:nvSpPr>
        <p:spPr>
          <a:xfrm>
            <a:off x="378330" y="3912772"/>
            <a:ext cx="1908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for API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616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7">
            <a:extLst>
              <a:ext uri="{FF2B5EF4-FFF2-40B4-BE49-F238E27FC236}">
                <a16:creationId xmlns:a16="http://schemas.microsoft.com/office/drawing/2014/main" id="{B4DB89B2-664C-4A2A-8320-CBA4040839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8178" y="267494"/>
            <a:ext cx="270996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Release Testing</a:t>
            </a:r>
            <a:endParaRPr lang="zh-CN" altLang="en-US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任意多边形 28">
            <a:extLst>
              <a:ext uri="{FF2B5EF4-FFF2-40B4-BE49-F238E27FC236}">
                <a16:creationId xmlns:a16="http://schemas.microsoft.com/office/drawing/2014/main" id="{6C910D93-03A4-4DAA-90A9-5052EDCBB053}"/>
              </a:ext>
            </a:extLst>
          </p:cNvPr>
          <p:cNvSpPr/>
          <p:nvPr/>
        </p:nvSpPr>
        <p:spPr>
          <a:xfrm>
            <a:off x="1403648" y="850265"/>
            <a:ext cx="6192688" cy="184666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7" name="chenying0907 832">
            <a:extLst>
              <a:ext uri="{FF2B5EF4-FFF2-40B4-BE49-F238E27FC236}">
                <a16:creationId xmlns:a16="http://schemas.microsoft.com/office/drawing/2014/main" id="{FB506A64-25CC-473B-AD97-4F4A87D4170E}"/>
              </a:ext>
            </a:extLst>
          </p:cNvPr>
          <p:cNvGrpSpPr/>
          <p:nvPr/>
        </p:nvGrpSpPr>
        <p:grpSpPr>
          <a:xfrm>
            <a:off x="7247809" y="3204739"/>
            <a:ext cx="535772" cy="694391"/>
            <a:chOff x="3213101" y="3067051"/>
            <a:chExt cx="541337" cy="720725"/>
          </a:xfrm>
          <a:solidFill>
            <a:schemeClr val="accent6">
              <a:lumMod val="75000"/>
            </a:schemeClr>
          </a:solidFill>
        </p:grpSpPr>
        <p:sp>
          <p:nvSpPr>
            <p:cNvPr id="8" name="chenying0907 873">
              <a:extLst>
                <a:ext uri="{FF2B5EF4-FFF2-40B4-BE49-F238E27FC236}">
                  <a16:creationId xmlns:a16="http://schemas.microsoft.com/office/drawing/2014/main" id="{4D26491F-780C-4457-B4B3-017F50196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801" y="3094038"/>
              <a:ext cx="158750" cy="142875"/>
            </a:xfrm>
            <a:custGeom>
              <a:avLst/>
              <a:gdLst/>
              <a:ahLst/>
              <a:cxnLst>
                <a:cxn ang="0">
                  <a:pos x="393" y="0"/>
                </a:cxn>
                <a:cxn ang="0">
                  <a:pos x="393" y="0"/>
                </a:cxn>
                <a:cxn ang="0">
                  <a:pos x="381" y="3"/>
                </a:cxn>
                <a:cxn ang="0">
                  <a:pos x="369" y="5"/>
                </a:cxn>
                <a:cxn ang="0">
                  <a:pos x="358" y="10"/>
                </a:cxn>
                <a:cxn ang="0">
                  <a:pos x="347" y="16"/>
                </a:cxn>
                <a:cxn ang="0">
                  <a:pos x="326" y="27"/>
                </a:cxn>
                <a:cxn ang="0">
                  <a:pos x="307" y="42"/>
                </a:cxn>
                <a:cxn ang="0">
                  <a:pos x="307" y="42"/>
                </a:cxn>
                <a:cxn ang="0">
                  <a:pos x="252" y="86"/>
                </a:cxn>
                <a:cxn ang="0">
                  <a:pos x="224" y="108"/>
                </a:cxn>
                <a:cxn ang="0">
                  <a:pos x="198" y="132"/>
                </a:cxn>
                <a:cxn ang="0">
                  <a:pos x="198" y="132"/>
                </a:cxn>
                <a:cxn ang="0">
                  <a:pos x="172" y="157"/>
                </a:cxn>
                <a:cxn ang="0">
                  <a:pos x="146" y="183"/>
                </a:cxn>
                <a:cxn ang="0">
                  <a:pos x="122" y="210"/>
                </a:cxn>
                <a:cxn ang="0">
                  <a:pos x="97" y="238"/>
                </a:cxn>
                <a:cxn ang="0">
                  <a:pos x="50" y="294"/>
                </a:cxn>
                <a:cxn ang="0">
                  <a:pos x="2" y="349"/>
                </a:cxn>
                <a:cxn ang="0">
                  <a:pos x="2" y="349"/>
                </a:cxn>
                <a:cxn ang="0">
                  <a:pos x="0" y="352"/>
                </a:cxn>
                <a:cxn ang="0">
                  <a:pos x="0" y="353"/>
                </a:cxn>
                <a:cxn ang="0">
                  <a:pos x="2" y="357"/>
                </a:cxn>
                <a:cxn ang="0">
                  <a:pos x="6" y="360"/>
                </a:cxn>
                <a:cxn ang="0">
                  <a:pos x="8" y="358"/>
                </a:cxn>
                <a:cxn ang="0">
                  <a:pos x="10" y="357"/>
                </a:cxn>
                <a:cxn ang="0">
                  <a:pos x="10" y="357"/>
                </a:cxn>
                <a:cxn ang="0">
                  <a:pos x="55" y="306"/>
                </a:cxn>
                <a:cxn ang="0">
                  <a:pos x="99" y="254"/>
                </a:cxn>
                <a:cxn ang="0">
                  <a:pos x="144" y="203"/>
                </a:cxn>
                <a:cxn ang="0">
                  <a:pos x="167" y="178"/>
                </a:cxn>
                <a:cxn ang="0">
                  <a:pos x="190" y="154"/>
                </a:cxn>
                <a:cxn ang="0">
                  <a:pos x="190" y="154"/>
                </a:cxn>
                <a:cxn ang="0">
                  <a:pos x="215" y="131"/>
                </a:cxn>
                <a:cxn ang="0">
                  <a:pos x="240" y="110"/>
                </a:cxn>
                <a:cxn ang="0">
                  <a:pos x="266" y="89"/>
                </a:cxn>
                <a:cxn ang="0">
                  <a:pos x="292" y="68"/>
                </a:cxn>
                <a:cxn ang="0">
                  <a:pos x="292" y="68"/>
                </a:cxn>
                <a:cxn ang="0">
                  <a:pos x="316" y="50"/>
                </a:cxn>
                <a:cxn ang="0">
                  <a:pos x="341" y="33"/>
                </a:cxn>
                <a:cxn ang="0">
                  <a:pos x="354" y="25"/>
                </a:cxn>
                <a:cxn ang="0">
                  <a:pos x="367" y="20"/>
                </a:cxn>
                <a:cxn ang="0">
                  <a:pos x="381" y="14"/>
                </a:cxn>
                <a:cxn ang="0">
                  <a:pos x="395" y="10"/>
                </a:cxn>
                <a:cxn ang="0">
                  <a:pos x="395" y="10"/>
                </a:cxn>
                <a:cxn ang="0">
                  <a:pos x="398" y="9"/>
                </a:cxn>
                <a:cxn ang="0">
                  <a:pos x="399" y="8"/>
                </a:cxn>
                <a:cxn ang="0">
                  <a:pos x="399" y="6"/>
                </a:cxn>
                <a:cxn ang="0">
                  <a:pos x="399" y="4"/>
                </a:cxn>
                <a:cxn ang="0">
                  <a:pos x="397" y="0"/>
                </a:cxn>
                <a:cxn ang="0">
                  <a:pos x="395" y="0"/>
                </a:cxn>
                <a:cxn ang="0">
                  <a:pos x="393" y="0"/>
                </a:cxn>
                <a:cxn ang="0">
                  <a:pos x="393" y="0"/>
                </a:cxn>
              </a:cxnLst>
              <a:rect l="0" t="0" r="r" b="b"/>
              <a:pathLst>
                <a:path w="399" h="360">
                  <a:moveTo>
                    <a:pt x="393" y="0"/>
                  </a:moveTo>
                  <a:lnTo>
                    <a:pt x="393" y="0"/>
                  </a:lnTo>
                  <a:lnTo>
                    <a:pt x="381" y="3"/>
                  </a:lnTo>
                  <a:lnTo>
                    <a:pt x="369" y="5"/>
                  </a:lnTo>
                  <a:lnTo>
                    <a:pt x="358" y="10"/>
                  </a:lnTo>
                  <a:lnTo>
                    <a:pt x="347" y="16"/>
                  </a:lnTo>
                  <a:lnTo>
                    <a:pt x="326" y="27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252" y="86"/>
                  </a:lnTo>
                  <a:lnTo>
                    <a:pt x="224" y="108"/>
                  </a:lnTo>
                  <a:lnTo>
                    <a:pt x="198" y="132"/>
                  </a:lnTo>
                  <a:lnTo>
                    <a:pt x="198" y="132"/>
                  </a:lnTo>
                  <a:lnTo>
                    <a:pt x="172" y="157"/>
                  </a:lnTo>
                  <a:lnTo>
                    <a:pt x="146" y="183"/>
                  </a:lnTo>
                  <a:lnTo>
                    <a:pt x="122" y="210"/>
                  </a:lnTo>
                  <a:lnTo>
                    <a:pt x="97" y="238"/>
                  </a:lnTo>
                  <a:lnTo>
                    <a:pt x="50" y="294"/>
                  </a:lnTo>
                  <a:lnTo>
                    <a:pt x="2" y="349"/>
                  </a:lnTo>
                  <a:lnTo>
                    <a:pt x="2" y="349"/>
                  </a:lnTo>
                  <a:lnTo>
                    <a:pt x="0" y="352"/>
                  </a:lnTo>
                  <a:lnTo>
                    <a:pt x="0" y="353"/>
                  </a:lnTo>
                  <a:lnTo>
                    <a:pt x="2" y="357"/>
                  </a:lnTo>
                  <a:lnTo>
                    <a:pt x="6" y="360"/>
                  </a:lnTo>
                  <a:lnTo>
                    <a:pt x="8" y="358"/>
                  </a:lnTo>
                  <a:lnTo>
                    <a:pt x="10" y="357"/>
                  </a:lnTo>
                  <a:lnTo>
                    <a:pt x="10" y="357"/>
                  </a:lnTo>
                  <a:lnTo>
                    <a:pt x="55" y="306"/>
                  </a:lnTo>
                  <a:lnTo>
                    <a:pt x="99" y="254"/>
                  </a:lnTo>
                  <a:lnTo>
                    <a:pt x="144" y="203"/>
                  </a:lnTo>
                  <a:lnTo>
                    <a:pt x="167" y="178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215" y="131"/>
                  </a:lnTo>
                  <a:lnTo>
                    <a:pt x="240" y="110"/>
                  </a:lnTo>
                  <a:lnTo>
                    <a:pt x="266" y="89"/>
                  </a:lnTo>
                  <a:lnTo>
                    <a:pt x="292" y="68"/>
                  </a:lnTo>
                  <a:lnTo>
                    <a:pt x="292" y="68"/>
                  </a:lnTo>
                  <a:lnTo>
                    <a:pt x="316" y="50"/>
                  </a:lnTo>
                  <a:lnTo>
                    <a:pt x="341" y="33"/>
                  </a:lnTo>
                  <a:lnTo>
                    <a:pt x="354" y="25"/>
                  </a:lnTo>
                  <a:lnTo>
                    <a:pt x="367" y="20"/>
                  </a:lnTo>
                  <a:lnTo>
                    <a:pt x="381" y="14"/>
                  </a:lnTo>
                  <a:lnTo>
                    <a:pt x="395" y="10"/>
                  </a:lnTo>
                  <a:lnTo>
                    <a:pt x="395" y="10"/>
                  </a:lnTo>
                  <a:lnTo>
                    <a:pt x="398" y="9"/>
                  </a:lnTo>
                  <a:lnTo>
                    <a:pt x="399" y="8"/>
                  </a:lnTo>
                  <a:lnTo>
                    <a:pt x="399" y="6"/>
                  </a:lnTo>
                  <a:lnTo>
                    <a:pt x="399" y="4"/>
                  </a:lnTo>
                  <a:lnTo>
                    <a:pt x="397" y="0"/>
                  </a:lnTo>
                  <a:lnTo>
                    <a:pt x="395" y="0"/>
                  </a:lnTo>
                  <a:lnTo>
                    <a:pt x="393" y="0"/>
                  </a:lnTo>
                  <a:lnTo>
                    <a:pt x="39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" name="chenying0907 874">
              <a:extLst>
                <a:ext uri="{FF2B5EF4-FFF2-40B4-BE49-F238E27FC236}">
                  <a16:creationId xmlns:a16="http://schemas.microsoft.com/office/drawing/2014/main" id="{F558DCD5-50E9-4BC7-B209-A209EA2870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851" y="3078163"/>
              <a:ext cx="209550" cy="179388"/>
            </a:xfrm>
            <a:custGeom>
              <a:avLst/>
              <a:gdLst/>
              <a:ahLst/>
              <a:cxnLst>
                <a:cxn ang="0">
                  <a:pos x="523" y="0"/>
                </a:cxn>
                <a:cxn ang="0">
                  <a:pos x="523" y="0"/>
                </a:cxn>
                <a:cxn ang="0">
                  <a:pos x="505" y="8"/>
                </a:cxn>
                <a:cxn ang="0">
                  <a:pos x="487" y="16"/>
                </a:cxn>
                <a:cxn ang="0">
                  <a:pos x="452" y="34"/>
                </a:cxn>
                <a:cxn ang="0">
                  <a:pos x="383" y="76"/>
                </a:cxn>
                <a:cxn ang="0">
                  <a:pos x="383" y="76"/>
                </a:cxn>
                <a:cxn ang="0">
                  <a:pos x="364" y="88"/>
                </a:cxn>
                <a:cxn ang="0">
                  <a:pos x="347" y="101"/>
                </a:cxn>
                <a:cxn ang="0">
                  <a:pos x="330" y="115"/>
                </a:cxn>
                <a:cxn ang="0">
                  <a:pos x="313" y="131"/>
                </a:cxn>
                <a:cxn ang="0">
                  <a:pos x="280" y="163"/>
                </a:cxn>
                <a:cxn ang="0">
                  <a:pos x="249" y="193"/>
                </a:cxn>
                <a:cxn ang="0">
                  <a:pos x="249" y="193"/>
                </a:cxn>
                <a:cxn ang="0">
                  <a:pos x="215" y="223"/>
                </a:cxn>
                <a:cxn ang="0">
                  <a:pos x="183" y="254"/>
                </a:cxn>
                <a:cxn ang="0">
                  <a:pos x="118" y="317"/>
                </a:cxn>
                <a:cxn ang="0">
                  <a:pos x="118" y="317"/>
                </a:cxn>
                <a:cxn ang="0">
                  <a:pos x="88" y="347"/>
                </a:cxn>
                <a:cxn ang="0">
                  <a:pos x="56" y="377"/>
                </a:cxn>
                <a:cxn ang="0">
                  <a:pos x="28" y="410"/>
                </a:cxn>
                <a:cxn ang="0">
                  <a:pos x="13" y="425"/>
                </a:cxn>
                <a:cxn ang="0">
                  <a:pos x="0" y="442"/>
                </a:cxn>
                <a:cxn ang="0">
                  <a:pos x="0" y="442"/>
                </a:cxn>
                <a:cxn ang="0">
                  <a:pos x="0" y="445"/>
                </a:cxn>
                <a:cxn ang="0">
                  <a:pos x="0" y="446"/>
                </a:cxn>
                <a:cxn ang="0">
                  <a:pos x="2" y="449"/>
                </a:cxn>
                <a:cxn ang="0">
                  <a:pos x="3" y="450"/>
                </a:cxn>
                <a:cxn ang="0">
                  <a:pos x="7" y="450"/>
                </a:cxn>
                <a:cxn ang="0">
                  <a:pos x="9" y="450"/>
                </a:cxn>
                <a:cxn ang="0">
                  <a:pos x="11" y="449"/>
                </a:cxn>
                <a:cxn ang="0">
                  <a:pos x="11" y="449"/>
                </a:cxn>
                <a:cxn ang="0">
                  <a:pos x="24" y="432"/>
                </a:cxn>
                <a:cxn ang="0">
                  <a:pos x="37" y="415"/>
                </a:cxn>
                <a:cxn ang="0">
                  <a:pos x="66" y="384"/>
                </a:cxn>
                <a:cxn ang="0">
                  <a:pos x="96" y="353"/>
                </a:cxn>
                <a:cxn ang="0">
                  <a:pos x="127" y="325"/>
                </a:cxn>
                <a:cxn ang="0">
                  <a:pos x="127" y="325"/>
                </a:cxn>
                <a:cxn ang="0">
                  <a:pos x="187" y="266"/>
                </a:cxn>
                <a:cxn ang="0">
                  <a:pos x="217" y="236"/>
                </a:cxn>
                <a:cxn ang="0">
                  <a:pos x="249" y="207"/>
                </a:cxn>
                <a:cxn ang="0">
                  <a:pos x="249" y="207"/>
                </a:cxn>
                <a:cxn ang="0">
                  <a:pos x="313" y="151"/>
                </a:cxn>
                <a:cxn ang="0">
                  <a:pos x="344" y="122"/>
                </a:cxn>
                <a:cxn ang="0">
                  <a:pos x="378" y="96"/>
                </a:cxn>
                <a:cxn ang="0">
                  <a:pos x="412" y="71"/>
                </a:cxn>
                <a:cxn ang="0">
                  <a:pos x="431" y="59"/>
                </a:cxn>
                <a:cxn ang="0">
                  <a:pos x="449" y="47"/>
                </a:cxn>
                <a:cxn ang="0">
                  <a:pos x="467" y="37"/>
                </a:cxn>
                <a:cxn ang="0">
                  <a:pos x="487" y="28"/>
                </a:cxn>
                <a:cxn ang="0">
                  <a:pos x="506" y="19"/>
                </a:cxn>
                <a:cxn ang="0">
                  <a:pos x="527" y="12"/>
                </a:cxn>
                <a:cxn ang="0">
                  <a:pos x="527" y="12"/>
                </a:cxn>
                <a:cxn ang="0">
                  <a:pos x="529" y="11"/>
                </a:cxn>
                <a:cxn ang="0">
                  <a:pos x="530" y="8"/>
                </a:cxn>
                <a:cxn ang="0">
                  <a:pos x="530" y="4"/>
                </a:cxn>
                <a:cxn ang="0">
                  <a:pos x="530" y="2"/>
                </a:cxn>
                <a:cxn ang="0">
                  <a:pos x="529" y="0"/>
                </a:cxn>
                <a:cxn ang="0">
                  <a:pos x="526" y="0"/>
                </a:cxn>
                <a:cxn ang="0">
                  <a:pos x="523" y="0"/>
                </a:cxn>
                <a:cxn ang="0">
                  <a:pos x="523" y="0"/>
                </a:cxn>
              </a:cxnLst>
              <a:rect l="0" t="0" r="r" b="b"/>
              <a:pathLst>
                <a:path w="530" h="450">
                  <a:moveTo>
                    <a:pt x="523" y="0"/>
                  </a:moveTo>
                  <a:lnTo>
                    <a:pt x="523" y="0"/>
                  </a:lnTo>
                  <a:lnTo>
                    <a:pt x="505" y="8"/>
                  </a:lnTo>
                  <a:lnTo>
                    <a:pt x="487" y="16"/>
                  </a:lnTo>
                  <a:lnTo>
                    <a:pt x="452" y="34"/>
                  </a:lnTo>
                  <a:lnTo>
                    <a:pt x="383" y="76"/>
                  </a:lnTo>
                  <a:lnTo>
                    <a:pt x="383" y="76"/>
                  </a:lnTo>
                  <a:lnTo>
                    <a:pt x="364" y="88"/>
                  </a:lnTo>
                  <a:lnTo>
                    <a:pt x="347" y="101"/>
                  </a:lnTo>
                  <a:lnTo>
                    <a:pt x="330" y="115"/>
                  </a:lnTo>
                  <a:lnTo>
                    <a:pt x="313" y="131"/>
                  </a:lnTo>
                  <a:lnTo>
                    <a:pt x="280" y="163"/>
                  </a:lnTo>
                  <a:lnTo>
                    <a:pt x="249" y="193"/>
                  </a:lnTo>
                  <a:lnTo>
                    <a:pt x="249" y="193"/>
                  </a:lnTo>
                  <a:lnTo>
                    <a:pt x="215" y="223"/>
                  </a:lnTo>
                  <a:lnTo>
                    <a:pt x="183" y="254"/>
                  </a:lnTo>
                  <a:lnTo>
                    <a:pt x="118" y="317"/>
                  </a:lnTo>
                  <a:lnTo>
                    <a:pt x="118" y="317"/>
                  </a:lnTo>
                  <a:lnTo>
                    <a:pt x="88" y="347"/>
                  </a:lnTo>
                  <a:lnTo>
                    <a:pt x="56" y="377"/>
                  </a:lnTo>
                  <a:lnTo>
                    <a:pt x="28" y="410"/>
                  </a:lnTo>
                  <a:lnTo>
                    <a:pt x="13" y="425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0" y="445"/>
                  </a:lnTo>
                  <a:lnTo>
                    <a:pt x="0" y="446"/>
                  </a:lnTo>
                  <a:lnTo>
                    <a:pt x="2" y="449"/>
                  </a:lnTo>
                  <a:lnTo>
                    <a:pt x="3" y="450"/>
                  </a:lnTo>
                  <a:lnTo>
                    <a:pt x="7" y="450"/>
                  </a:lnTo>
                  <a:lnTo>
                    <a:pt x="9" y="450"/>
                  </a:lnTo>
                  <a:lnTo>
                    <a:pt x="11" y="449"/>
                  </a:lnTo>
                  <a:lnTo>
                    <a:pt x="11" y="449"/>
                  </a:lnTo>
                  <a:lnTo>
                    <a:pt x="24" y="432"/>
                  </a:lnTo>
                  <a:lnTo>
                    <a:pt x="37" y="415"/>
                  </a:lnTo>
                  <a:lnTo>
                    <a:pt x="66" y="384"/>
                  </a:lnTo>
                  <a:lnTo>
                    <a:pt x="96" y="353"/>
                  </a:lnTo>
                  <a:lnTo>
                    <a:pt x="127" y="325"/>
                  </a:lnTo>
                  <a:lnTo>
                    <a:pt x="127" y="325"/>
                  </a:lnTo>
                  <a:lnTo>
                    <a:pt x="187" y="266"/>
                  </a:lnTo>
                  <a:lnTo>
                    <a:pt x="217" y="236"/>
                  </a:lnTo>
                  <a:lnTo>
                    <a:pt x="249" y="207"/>
                  </a:lnTo>
                  <a:lnTo>
                    <a:pt x="249" y="207"/>
                  </a:lnTo>
                  <a:lnTo>
                    <a:pt x="313" y="151"/>
                  </a:lnTo>
                  <a:lnTo>
                    <a:pt x="344" y="122"/>
                  </a:lnTo>
                  <a:lnTo>
                    <a:pt x="378" y="96"/>
                  </a:lnTo>
                  <a:lnTo>
                    <a:pt x="412" y="71"/>
                  </a:lnTo>
                  <a:lnTo>
                    <a:pt x="431" y="59"/>
                  </a:lnTo>
                  <a:lnTo>
                    <a:pt x="449" y="47"/>
                  </a:lnTo>
                  <a:lnTo>
                    <a:pt x="467" y="37"/>
                  </a:lnTo>
                  <a:lnTo>
                    <a:pt x="487" y="28"/>
                  </a:lnTo>
                  <a:lnTo>
                    <a:pt x="506" y="19"/>
                  </a:lnTo>
                  <a:lnTo>
                    <a:pt x="527" y="12"/>
                  </a:lnTo>
                  <a:lnTo>
                    <a:pt x="527" y="12"/>
                  </a:lnTo>
                  <a:lnTo>
                    <a:pt x="529" y="11"/>
                  </a:lnTo>
                  <a:lnTo>
                    <a:pt x="530" y="8"/>
                  </a:lnTo>
                  <a:lnTo>
                    <a:pt x="530" y="4"/>
                  </a:lnTo>
                  <a:lnTo>
                    <a:pt x="530" y="2"/>
                  </a:lnTo>
                  <a:lnTo>
                    <a:pt x="529" y="0"/>
                  </a:lnTo>
                  <a:lnTo>
                    <a:pt x="526" y="0"/>
                  </a:lnTo>
                  <a:lnTo>
                    <a:pt x="523" y="0"/>
                  </a:lnTo>
                  <a:lnTo>
                    <a:pt x="52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" name="chenying0907 875">
              <a:extLst>
                <a:ext uri="{FF2B5EF4-FFF2-40B4-BE49-F238E27FC236}">
                  <a16:creationId xmlns:a16="http://schemas.microsoft.com/office/drawing/2014/main" id="{2EB82CB0-FF5B-42CC-BB12-10A5FBEB9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6601" y="3081338"/>
              <a:ext cx="225425" cy="176213"/>
            </a:xfrm>
            <a:custGeom>
              <a:avLst/>
              <a:gdLst/>
              <a:ahLst/>
              <a:cxnLst>
                <a:cxn ang="0">
                  <a:pos x="560" y="4"/>
                </a:cxn>
                <a:cxn ang="0">
                  <a:pos x="557" y="5"/>
                </a:cxn>
                <a:cxn ang="0">
                  <a:pos x="547" y="5"/>
                </a:cxn>
                <a:cxn ang="0">
                  <a:pos x="539" y="8"/>
                </a:cxn>
                <a:cxn ang="0">
                  <a:pos x="518" y="23"/>
                </a:cxn>
                <a:cxn ang="0">
                  <a:pos x="479" y="52"/>
                </a:cxn>
                <a:cxn ang="0">
                  <a:pos x="440" y="81"/>
                </a:cxn>
                <a:cxn ang="0">
                  <a:pos x="323" y="159"/>
                </a:cxn>
                <a:cxn ang="0">
                  <a:pos x="286" y="187"/>
                </a:cxn>
                <a:cxn ang="0">
                  <a:pos x="177" y="276"/>
                </a:cxn>
                <a:cxn ang="0">
                  <a:pos x="141" y="309"/>
                </a:cxn>
                <a:cxn ang="0">
                  <a:pos x="75" y="373"/>
                </a:cxn>
                <a:cxn ang="0">
                  <a:pos x="56" y="388"/>
                </a:cxn>
                <a:cxn ang="0">
                  <a:pos x="38" y="404"/>
                </a:cxn>
                <a:cxn ang="0">
                  <a:pos x="13" y="428"/>
                </a:cxn>
                <a:cxn ang="0">
                  <a:pos x="4" y="433"/>
                </a:cxn>
                <a:cxn ang="0">
                  <a:pos x="3" y="434"/>
                </a:cxn>
                <a:cxn ang="0">
                  <a:pos x="0" y="441"/>
                </a:cxn>
                <a:cxn ang="0">
                  <a:pos x="5" y="445"/>
                </a:cxn>
                <a:cxn ang="0">
                  <a:pos x="7" y="445"/>
                </a:cxn>
                <a:cxn ang="0">
                  <a:pos x="20" y="438"/>
                </a:cxn>
                <a:cxn ang="0">
                  <a:pos x="43" y="416"/>
                </a:cxn>
                <a:cxn ang="0">
                  <a:pos x="54" y="407"/>
                </a:cxn>
                <a:cxn ang="0">
                  <a:pos x="127" y="337"/>
                </a:cxn>
                <a:cxn ang="0">
                  <a:pos x="166" y="301"/>
                </a:cxn>
                <a:cxn ang="0">
                  <a:pos x="286" y="201"/>
                </a:cxn>
                <a:cxn ang="0">
                  <a:pos x="307" y="186"/>
                </a:cxn>
                <a:cxn ang="0">
                  <a:pos x="373" y="139"/>
                </a:cxn>
                <a:cxn ang="0">
                  <a:pos x="462" y="80"/>
                </a:cxn>
                <a:cxn ang="0">
                  <a:pos x="500" y="51"/>
                </a:cxn>
                <a:cxn ang="0">
                  <a:pos x="538" y="22"/>
                </a:cxn>
                <a:cxn ang="0">
                  <a:pos x="543" y="21"/>
                </a:cxn>
                <a:cxn ang="0">
                  <a:pos x="557" y="18"/>
                </a:cxn>
                <a:cxn ang="0">
                  <a:pos x="565" y="14"/>
                </a:cxn>
                <a:cxn ang="0">
                  <a:pos x="570" y="6"/>
                </a:cxn>
                <a:cxn ang="0">
                  <a:pos x="570" y="4"/>
                </a:cxn>
                <a:cxn ang="0">
                  <a:pos x="566" y="0"/>
                </a:cxn>
                <a:cxn ang="0">
                  <a:pos x="561" y="1"/>
                </a:cxn>
                <a:cxn ang="0">
                  <a:pos x="560" y="4"/>
                </a:cxn>
              </a:cxnLst>
              <a:rect l="0" t="0" r="r" b="b"/>
              <a:pathLst>
                <a:path w="570" h="445">
                  <a:moveTo>
                    <a:pt x="560" y="4"/>
                  </a:moveTo>
                  <a:lnTo>
                    <a:pt x="560" y="4"/>
                  </a:lnTo>
                  <a:lnTo>
                    <a:pt x="559" y="4"/>
                  </a:lnTo>
                  <a:lnTo>
                    <a:pt x="557" y="5"/>
                  </a:lnTo>
                  <a:lnTo>
                    <a:pt x="553" y="5"/>
                  </a:lnTo>
                  <a:lnTo>
                    <a:pt x="547" y="5"/>
                  </a:lnTo>
                  <a:lnTo>
                    <a:pt x="547" y="5"/>
                  </a:lnTo>
                  <a:lnTo>
                    <a:pt x="539" y="8"/>
                  </a:lnTo>
                  <a:lnTo>
                    <a:pt x="531" y="13"/>
                  </a:lnTo>
                  <a:lnTo>
                    <a:pt x="518" y="23"/>
                  </a:lnTo>
                  <a:lnTo>
                    <a:pt x="518" y="23"/>
                  </a:lnTo>
                  <a:lnTo>
                    <a:pt x="479" y="52"/>
                  </a:lnTo>
                  <a:lnTo>
                    <a:pt x="440" y="81"/>
                  </a:lnTo>
                  <a:lnTo>
                    <a:pt x="440" y="81"/>
                  </a:lnTo>
                  <a:lnTo>
                    <a:pt x="361" y="132"/>
                  </a:lnTo>
                  <a:lnTo>
                    <a:pt x="323" y="159"/>
                  </a:lnTo>
                  <a:lnTo>
                    <a:pt x="286" y="187"/>
                  </a:lnTo>
                  <a:lnTo>
                    <a:pt x="286" y="187"/>
                  </a:lnTo>
                  <a:lnTo>
                    <a:pt x="212" y="246"/>
                  </a:lnTo>
                  <a:lnTo>
                    <a:pt x="177" y="276"/>
                  </a:lnTo>
                  <a:lnTo>
                    <a:pt x="141" y="309"/>
                  </a:lnTo>
                  <a:lnTo>
                    <a:pt x="141" y="309"/>
                  </a:lnTo>
                  <a:lnTo>
                    <a:pt x="107" y="340"/>
                  </a:lnTo>
                  <a:lnTo>
                    <a:pt x="75" y="373"/>
                  </a:lnTo>
                  <a:lnTo>
                    <a:pt x="75" y="373"/>
                  </a:lnTo>
                  <a:lnTo>
                    <a:pt x="56" y="388"/>
                  </a:lnTo>
                  <a:lnTo>
                    <a:pt x="38" y="404"/>
                  </a:lnTo>
                  <a:lnTo>
                    <a:pt x="38" y="404"/>
                  </a:lnTo>
                  <a:lnTo>
                    <a:pt x="22" y="421"/>
                  </a:lnTo>
                  <a:lnTo>
                    <a:pt x="13" y="428"/>
                  </a:lnTo>
                  <a:lnTo>
                    <a:pt x="9" y="431"/>
                  </a:lnTo>
                  <a:lnTo>
                    <a:pt x="4" y="433"/>
                  </a:lnTo>
                  <a:lnTo>
                    <a:pt x="4" y="433"/>
                  </a:lnTo>
                  <a:lnTo>
                    <a:pt x="3" y="434"/>
                  </a:lnTo>
                  <a:lnTo>
                    <a:pt x="1" y="435"/>
                  </a:lnTo>
                  <a:lnTo>
                    <a:pt x="0" y="441"/>
                  </a:lnTo>
                  <a:lnTo>
                    <a:pt x="3" y="443"/>
                  </a:lnTo>
                  <a:lnTo>
                    <a:pt x="5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14" y="441"/>
                  </a:lnTo>
                  <a:lnTo>
                    <a:pt x="20" y="438"/>
                  </a:lnTo>
                  <a:lnTo>
                    <a:pt x="33" y="428"/>
                  </a:lnTo>
                  <a:lnTo>
                    <a:pt x="43" y="416"/>
                  </a:lnTo>
                  <a:lnTo>
                    <a:pt x="54" y="407"/>
                  </a:lnTo>
                  <a:lnTo>
                    <a:pt x="54" y="407"/>
                  </a:lnTo>
                  <a:lnTo>
                    <a:pt x="92" y="371"/>
                  </a:lnTo>
                  <a:lnTo>
                    <a:pt x="127" y="337"/>
                  </a:lnTo>
                  <a:lnTo>
                    <a:pt x="127" y="337"/>
                  </a:lnTo>
                  <a:lnTo>
                    <a:pt x="166" y="301"/>
                  </a:lnTo>
                  <a:lnTo>
                    <a:pt x="205" y="268"/>
                  </a:lnTo>
                  <a:lnTo>
                    <a:pt x="286" y="201"/>
                  </a:lnTo>
                  <a:lnTo>
                    <a:pt x="286" y="201"/>
                  </a:lnTo>
                  <a:lnTo>
                    <a:pt x="307" y="186"/>
                  </a:lnTo>
                  <a:lnTo>
                    <a:pt x="328" y="169"/>
                  </a:lnTo>
                  <a:lnTo>
                    <a:pt x="373" y="139"/>
                  </a:lnTo>
                  <a:lnTo>
                    <a:pt x="462" y="80"/>
                  </a:lnTo>
                  <a:lnTo>
                    <a:pt x="462" y="80"/>
                  </a:lnTo>
                  <a:lnTo>
                    <a:pt x="481" y="65"/>
                  </a:lnTo>
                  <a:lnTo>
                    <a:pt x="500" y="51"/>
                  </a:lnTo>
                  <a:lnTo>
                    <a:pt x="519" y="37"/>
                  </a:lnTo>
                  <a:lnTo>
                    <a:pt x="538" y="22"/>
                  </a:lnTo>
                  <a:lnTo>
                    <a:pt x="538" y="22"/>
                  </a:lnTo>
                  <a:lnTo>
                    <a:pt x="543" y="21"/>
                  </a:lnTo>
                  <a:lnTo>
                    <a:pt x="548" y="20"/>
                  </a:lnTo>
                  <a:lnTo>
                    <a:pt x="557" y="18"/>
                  </a:lnTo>
                  <a:lnTo>
                    <a:pt x="561" y="17"/>
                  </a:lnTo>
                  <a:lnTo>
                    <a:pt x="565" y="14"/>
                  </a:lnTo>
                  <a:lnTo>
                    <a:pt x="569" y="12"/>
                  </a:lnTo>
                  <a:lnTo>
                    <a:pt x="570" y="6"/>
                  </a:lnTo>
                  <a:lnTo>
                    <a:pt x="570" y="6"/>
                  </a:lnTo>
                  <a:lnTo>
                    <a:pt x="570" y="4"/>
                  </a:lnTo>
                  <a:lnTo>
                    <a:pt x="570" y="1"/>
                  </a:lnTo>
                  <a:lnTo>
                    <a:pt x="566" y="0"/>
                  </a:lnTo>
                  <a:lnTo>
                    <a:pt x="562" y="0"/>
                  </a:lnTo>
                  <a:lnTo>
                    <a:pt x="561" y="1"/>
                  </a:lnTo>
                  <a:lnTo>
                    <a:pt x="560" y="4"/>
                  </a:lnTo>
                  <a:lnTo>
                    <a:pt x="56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1" name="chenying0907 876">
              <a:extLst>
                <a:ext uri="{FF2B5EF4-FFF2-40B4-BE49-F238E27FC236}">
                  <a16:creationId xmlns:a16="http://schemas.microsoft.com/office/drawing/2014/main" id="{94B79B70-B9A0-4A70-BC6D-D5A7744C7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526" y="3082926"/>
              <a:ext cx="227013" cy="171450"/>
            </a:xfrm>
            <a:custGeom>
              <a:avLst/>
              <a:gdLst/>
              <a:ahLst/>
              <a:cxnLst>
                <a:cxn ang="0">
                  <a:pos x="567" y="0"/>
                </a:cxn>
                <a:cxn ang="0">
                  <a:pos x="551" y="4"/>
                </a:cxn>
                <a:cxn ang="0">
                  <a:pos x="524" y="20"/>
                </a:cxn>
                <a:cxn ang="0">
                  <a:pos x="510" y="29"/>
                </a:cxn>
                <a:cxn ang="0">
                  <a:pos x="424" y="96"/>
                </a:cxn>
                <a:cxn ang="0">
                  <a:pos x="275" y="213"/>
                </a:cxn>
                <a:cxn ang="0">
                  <a:pos x="224" y="251"/>
                </a:cxn>
                <a:cxn ang="0">
                  <a:pos x="100" y="343"/>
                </a:cxn>
                <a:cxn ang="0">
                  <a:pos x="57" y="372"/>
                </a:cxn>
                <a:cxn ang="0">
                  <a:pos x="29" y="389"/>
                </a:cxn>
                <a:cxn ang="0">
                  <a:pos x="11" y="403"/>
                </a:cxn>
                <a:cxn ang="0">
                  <a:pos x="2" y="416"/>
                </a:cxn>
                <a:cxn ang="0">
                  <a:pos x="0" y="426"/>
                </a:cxn>
                <a:cxn ang="0">
                  <a:pos x="2" y="430"/>
                </a:cxn>
                <a:cxn ang="0">
                  <a:pos x="7" y="433"/>
                </a:cxn>
                <a:cxn ang="0">
                  <a:pos x="13" y="433"/>
                </a:cxn>
                <a:cxn ang="0">
                  <a:pos x="17" y="432"/>
                </a:cxn>
                <a:cxn ang="0">
                  <a:pos x="17" y="424"/>
                </a:cxn>
                <a:cxn ang="0">
                  <a:pos x="13" y="423"/>
                </a:cxn>
                <a:cxn ang="0">
                  <a:pos x="11" y="421"/>
                </a:cxn>
                <a:cxn ang="0">
                  <a:pos x="12" y="419"/>
                </a:cxn>
                <a:cxn ang="0">
                  <a:pos x="21" y="411"/>
                </a:cxn>
                <a:cxn ang="0">
                  <a:pos x="49" y="391"/>
                </a:cxn>
                <a:cxn ang="0">
                  <a:pos x="88" y="364"/>
                </a:cxn>
                <a:cxn ang="0">
                  <a:pos x="131" y="335"/>
                </a:cxn>
                <a:cxn ang="0">
                  <a:pos x="257" y="242"/>
                </a:cxn>
                <a:cxn ang="0">
                  <a:pos x="333" y="183"/>
                </a:cxn>
                <a:cxn ang="0">
                  <a:pos x="407" y="124"/>
                </a:cxn>
                <a:cxn ang="0">
                  <a:pos x="484" y="63"/>
                </a:cxn>
                <a:cxn ang="0">
                  <a:pos x="522" y="32"/>
                </a:cxn>
                <a:cxn ang="0">
                  <a:pos x="544" y="18"/>
                </a:cxn>
                <a:cxn ang="0">
                  <a:pos x="567" y="11"/>
                </a:cxn>
                <a:cxn ang="0">
                  <a:pos x="569" y="11"/>
                </a:cxn>
                <a:cxn ang="0">
                  <a:pos x="572" y="5"/>
                </a:cxn>
                <a:cxn ang="0">
                  <a:pos x="571" y="1"/>
                </a:cxn>
                <a:cxn ang="0">
                  <a:pos x="567" y="0"/>
                </a:cxn>
              </a:cxnLst>
              <a:rect l="0" t="0" r="r" b="b"/>
              <a:pathLst>
                <a:path w="572" h="433">
                  <a:moveTo>
                    <a:pt x="567" y="0"/>
                  </a:moveTo>
                  <a:lnTo>
                    <a:pt x="567" y="0"/>
                  </a:lnTo>
                  <a:lnTo>
                    <a:pt x="559" y="1"/>
                  </a:lnTo>
                  <a:lnTo>
                    <a:pt x="551" y="4"/>
                  </a:lnTo>
                  <a:lnTo>
                    <a:pt x="537" y="11"/>
                  </a:lnTo>
                  <a:lnTo>
                    <a:pt x="524" y="20"/>
                  </a:lnTo>
                  <a:lnTo>
                    <a:pt x="510" y="29"/>
                  </a:lnTo>
                  <a:lnTo>
                    <a:pt x="510" y="29"/>
                  </a:lnTo>
                  <a:lnTo>
                    <a:pt x="424" y="96"/>
                  </a:lnTo>
                  <a:lnTo>
                    <a:pt x="424" y="96"/>
                  </a:lnTo>
                  <a:lnTo>
                    <a:pt x="325" y="174"/>
                  </a:lnTo>
                  <a:lnTo>
                    <a:pt x="275" y="213"/>
                  </a:lnTo>
                  <a:lnTo>
                    <a:pt x="224" y="251"/>
                  </a:lnTo>
                  <a:lnTo>
                    <a:pt x="224" y="251"/>
                  </a:lnTo>
                  <a:lnTo>
                    <a:pt x="142" y="313"/>
                  </a:lnTo>
                  <a:lnTo>
                    <a:pt x="100" y="343"/>
                  </a:lnTo>
                  <a:lnTo>
                    <a:pt x="57" y="372"/>
                  </a:lnTo>
                  <a:lnTo>
                    <a:pt x="57" y="372"/>
                  </a:lnTo>
                  <a:lnTo>
                    <a:pt x="40" y="382"/>
                  </a:lnTo>
                  <a:lnTo>
                    <a:pt x="29" y="389"/>
                  </a:lnTo>
                  <a:lnTo>
                    <a:pt x="20" y="395"/>
                  </a:lnTo>
                  <a:lnTo>
                    <a:pt x="11" y="403"/>
                  </a:lnTo>
                  <a:lnTo>
                    <a:pt x="4" y="412"/>
                  </a:lnTo>
                  <a:lnTo>
                    <a:pt x="2" y="416"/>
                  </a:lnTo>
                  <a:lnTo>
                    <a:pt x="0" y="421"/>
                  </a:lnTo>
                  <a:lnTo>
                    <a:pt x="0" y="426"/>
                  </a:lnTo>
                  <a:lnTo>
                    <a:pt x="2" y="430"/>
                  </a:lnTo>
                  <a:lnTo>
                    <a:pt x="2" y="430"/>
                  </a:lnTo>
                  <a:lnTo>
                    <a:pt x="4" y="433"/>
                  </a:lnTo>
                  <a:lnTo>
                    <a:pt x="7" y="433"/>
                  </a:lnTo>
                  <a:lnTo>
                    <a:pt x="13" y="433"/>
                  </a:lnTo>
                  <a:lnTo>
                    <a:pt x="13" y="433"/>
                  </a:lnTo>
                  <a:lnTo>
                    <a:pt x="15" y="433"/>
                  </a:lnTo>
                  <a:lnTo>
                    <a:pt x="17" y="432"/>
                  </a:lnTo>
                  <a:lnTo>
                    <a:pt x="19" y="428"/>
                  </a:lnTo>
                  <a:lnTo>
                    <a:pt x="17" y="424"/>
                  </a:lnTo>
                  <a:lnTo>
                    <a:pt x="15" y="423"/>
                  </a:lnTo>
                  <a:lnTo>
                    <a:pt x="13" y="423"/>
                  </a:lnTo>
                  <a:lnTo>
                    <a:pt x="13" y="423"/>
                  </a:lnTo>
                  <a:lnTo>
                    <a:pt x="11" y="421"/>
                  </a:lnTo>
                  <a:lnTo>
                    <a:pt x="9" y="421"/>
                  </a:lnTo>
                  <a:lnTo>
                    <a:pt x="12" y="419"/>
                  </a:lnTo>
                  <a:lnTo>
                    <a:pt x="21" y="411"/>
                  </a:lnTo>
                  <a:lnTo>
                    <a:pt x="21" y="411"/>
                  </a:lnTo>
                  <a:lnTo>
                    <a:pt x="34" y="400"/>
                  </a:lnTo>
                  <a:lnTo>
                    <a:pt x="49" y="391"/>
                  </a:lnTo>
                  <a:lnTo>
                    <a:pt x="49" y="391"/>
                  </a:lnTo>
                  <a:lnTo>
                    <a:pt x="88" y="364"/>
                  </a:lnTo>
                  <a:lnTo>
                    <a:pt x="88" y="364"/>
                  </a:lnTo>
                  <a:lnTo>
                    <a:pt x="131" y="335"/>
                  </a:lnTo>
                  <a:lnTo>
                    <a:pt x="173" y="304"/>
                  </a:lnTo>
                  <a:lnTo>
                    <a:pt x="257" y="242"/>
                  </a:lnTo>
                  <a:lnTo>
                    <a:pt x="257" y="242"/>
                  </a:lnTo>
                  <a:lnTo>
                    <a:pt x="333" y="183"/>
                  </a:lnTo>
                  <a:lnTo>
                    <a:pt x="407" y="124"/>
                  </a:lnTo>
                  <a:lnTo>
                    <a:pt x="407" y="124"/>
                  </a:lnTo>
                  <a:lnTo>
                    <a:pt x="484" y="63"/>
                  </a:lnTo>
                  <a:lnTo>
                    <a:pt x="484" y="63"/>
                  </a:lnTo>
                  <a:lnTo>
                    <a:pt x="503" y="49"/>
                  </a:lnTo>
                  <a:lnTo>
                    <a:pt x="522" y="32"/>
                  </a:lnTo>
                  <a:lnTo>
                    <a:pt x="534" y="24"/>
                  </a:lnTo>
                  <a:lnTo>
                    <a:pt x="544" y="18"/>
                  </a:lnTo>
                  <a:lnTo>
                    <a:pt x="555" y="13"/>
                  </a:lnTo>
                  <a:lnTo>
                    <a:pt x="567" y="11"/>
                  </a:lnTo>
                  <a:lnTo>
                    <a:pt x="567" y="11"/>
                  </a:lnTo>
                  <a:lnTo>
                    <a:pt x="569" y="11"/>
                  </a:lnTo>
                  <a:lnTo>
                    <a:pt x="571" y="9"/>
                  </a:lnTo>
                  <a:lnTo>
                    <a:pt x="572" y="5"/>
                  </a:lnTo>
                  <a:lnTo>
                    <a:pt x="572" y="3"/>
                  </a:lnTo>
                  <a:lnTo>
                    <a:pt x="571" y="1"/>
                  </a:lnTo>
                  <a:lnTo>
                    <a:pt x="569" y="0"/>
                  </a:lnTo>
                  <a:lnTo>
                    <a:pt x="567" y="0"/>
                  </a:lnTo>
                  <a:lnTo>
                    <a:pt x="56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" name="chenying0907 877">
              <a:extLst>
                <a:ext uri="{FF2B5EF4-FFF2-40B4-BE49-F238E27FC236}">
                  <a16:creationId xmlns:a16="http://schemas.microsoft.com/office/drawing/2014/main" id="{84134150-3C7A-40E4-88F3-02B1ABBE5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1" y="3092451"/>
              <a:ext cx="185738" cy="153988"/>
            </a:xfrm>
            <a:custGeom>
              <a:avLst/>
              <a:gdLst/>
              <a:ahLst/>
              <a:cxnLst>
                <a:cxn ang="0">
                  <a:pos x="458" y="2"/>
                </a:cxn>
                <a:cxn ang="0">
                  <a:pos x="437" y="20"/>
                </a:cxn>
                <a:cxn ang="0">
                  <a:pos x="414" y="38"/>
                </a:cxn>
                <a:cxn ang="0">
                  <a:pos x="400" y="53"/>
                </a:cxn>
                <a:cxn ang="0">
                  <a:pos x="353" y="93"/>
                </a:cxn>
                <a:cxn ang="0">
                  <a:pos x="234" y="199"/>
                </a:cxn>
                <a:cxn ang="0">
                  <a:pos x="202" y="227"/>
                </a:cxn>
                <a:cxn ang="0">
                  <a:pos x="102" y="300"/>
                </a:cxn>
                <a:cxn ang="0">
                  <a:pos x="76" y="319"/>
                </a:cxn>
                <a:cxn ang="0">
                  <a:pos x="52" y="339"/>
                </a:cxn>
                <a:cxn ang="0">
                  <a:pos x="43" y="347"/>
                </a:cxn>
                <a:cxn ang="0">
                  <a:pos x="13" y="367"/>
                </a:cxn>
                <a:cxn ang="0">
                  <a:pos x="10" y="369"/>
                </a:cxn>
                <a:cxn ang="0">
                  <a:pos x="6" y="376"/>
                </a:cxn>
                <a:cxn ang="0">
                  <a:pos x="2" y="377"/>
                </a:cxn>
                <a:cxn ang="0">
                  <a:pos x="0" y="381"/>
                </a:cxn>
                <a:cxn ang="0">
                  <a:pos x="0" y="387"/>
                </a:cxn>
                <a:cxn ang="0">
                  <a:pos x="4" y="389"/>
                </a:cxn>
                <a:cxn ang="0">
                  <a:pos x="6" y="389"/>
                </a:cxn>
                <a:cxn ang="0">
                  <a:pos x="21" y="378"/>
                </a:cxn>
                <a:cxn ang="0">
                  <a:pos x="36" y="365"/>
                </a:cxn>
                <a:cxn ang="0">
                  <a:pos x="52" y="353"/>
                </a:cxn>
                <a:cxn ang="0">
                  <a:pos x="99" y="317"/>
                </a:cxn>
                <a:cxn ang="0">
                  <a:pos x="132" y="293"/>
                </a:cxn>
                <a:cxn ang="0">
                  <a:pos x="196" y="246"/>
                </a:cxn>
                <a:cxn ang="0">
                  <a:pos x="227" y="220"/>
                </a:cxn>
                <a:cxn ang="0">
                  <a:pos x="353" y="108"/>
                </a:cxn>
                <a:cxn ang="0">
                  <a:pos x="409" y="59"/>
                </a:cxn>
                <a:cxn ang="0">
                  <a:pos x="465" y="11"/>
                </a:cxn>
                <a:cxn ang="0">
                  <a:pos x="467" y="8"/>
                </a:cxn>
                <a:cxn ang="0">
                  <a:pos x="465" y="3"/>
                </a:cxn>
                <a:cxn ang="0">
                  <a:pos x="459" y="0"/>
                </a:cxn>
                <a:cxn ang="0">
                  <a:pos x="458" y="2"/>
                </a:cxn>
              </a:cxnLst>
              <a:rect l="0" t="0" r="r" b="b"/>
              <a:pathLst>
                <a:path w="467" h="389">
                  <a:moveTo>
                    <a:pt x="458" y="2"/>
                  </a:moveTo>
                  <a:lnTo>
                    <a:pt x="458" y="2"/>
                  </a:lnTo>
                  <a:lnTo>
                    <a:pt x="447" y="12"/>
                  </a:lnTo>
                  <a:lnTo>
                    <a:pt x="437" y="20"/>
                  </a:lnTo>
                  <a:lnTo>
                    <a:pt x="425" y="29"/>
                  </a:lnTo>
                  <a:lnTo>
                    <a:pt x="414" y="38"/>
                  </a:lnTo>
                  <a:lnTo>
                    <a:pt x="414" y="38"/>
                  </a:lnTo>
                  <a:lnTo>
                    <a:pt x="400" y="53"/>
                  </a:lnTo>
                  <a:lnTo>
                    <a:pt x="384" y="66"/>
                  </a:lnTo>
                  <a:lnTo>
                    <a:pt x="353" y="93"/>
                  </a:lnTo>
                  <a:lnTo>
                    <a:pt x="353" y="93"/>
                  </a:lnTo>
                  <a:lnTo>
                    <a:pt x="234" y="199"/>
                  </a:lnTo>
                  <a:lnTo>
                    <a:pt x="234" y="199"/>
                  </a:lnTo>
                  <a:lnTo>
                    <a:pt x="202" y="227"/>
                  </a:lnTo>
                  <a:lnTo>
                    <a:pt x="168" y="251"/>
                  </a:lnTo>
                  <a:lnTo>
                    <a:pt x="102" y="300"/>
                  </a:lnTo>
                  <a:lnTo>
                    <a:pt x="102" y="300"/>
                  </a:lnTo>
                  <a:lnTo>
                    <a:pt x="76" y="319"/>
                  </a:lnTo>
                  <a:lnTo>
                    <a:pt x="64" y="329"/>
                  </a:lnTo>
                  <a:lnTo>
                    <a:pt x="52" y="339"/>
                  </a:lnTo>
                  <a:lnTo>
                    <a:pt x="52" y="339"/>
                  </a:lnTo>
                  <a:lnTo>
                    <a:pt x="43" y="347"/>
                  </a:lnTo>
                  <a:lnTo>
                    <a:pt x="32" y="353"/>
                  </a:lnTo>
                  <a:lnTo>
                    <a:pt x="13" y="367"/>
                  </a:lnTo>
                  <a:lnTo>
                    <a:pt x="13" y="367"/>
                  </a:lnTo>
                  <a:lnTo>
                    <a:pt x="10" y="369"/>
                  </a:lnTo>
                  <a:lnTo>
                    <a:pt x="9" y="372"/>
                  </a:lnTo>
                  <a:lnTo>
                    <a:pt x="6" y="376"/>
                  </a:lnTo>
                  <a:lnTo>
                    <a:pt x="2" y="377"/>
                  </a:lnTo>
                  <a:lnTo>
                    <a:pt x="2" y="377"/>
                  </a:lnTo>
                  <a:lnTo>
                    <a:pt x="1" y="378"/>
                  </a:lnTo>
                  <a:lnTo>
                    <a:pt x="0" y="381"/>
                  </a:lnTo>
                  <a:lnTo>
                    <a:pt x="0" y="385"/>
                  </a:lnTo>
                  <a:lnTo>
                    <a:pt x="0" y="387"/>
                  </a:lnTo>
                  <a:lnTo>
                    <a:pt x="2" y="389"/>
                  </a:lnTo>
                  <a:lnTo>
                    <a:pt x="4" y="389"/>
                  </a:lnTo>
                  <a:lnTo>
                    <a:pt x="6" y="389"/>
                  </a:lnTo>
                  <a:lnTo>
                    <a:pt x="6" y="389"/>
                  </a:lnTo>
                  <a:lnTo>
                    <a:pt x="14" y="384"/>
                  </a:lnTo>
                  <a:lnTo>
                    <a:pt x="21" y="378"/>
                  </a:lnTo>
                  <a:lnTo>
                    <a:pt x="28" y="370"/>
                  </a:lnTo>
                  <a:lnTo>
                    <a:pt x="36" y="365"/>
                  </a:lnTo>
                  <a:lnTo>
                    <a:pt x="36" y="365"/>
                  </a:lnTo>
                  <a:lnTo>
                    <a:pt x="52" y="353"/>
                  </a:lnTo>
                  <a:lnTo>
                    <a:pt x="68" y="340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132" y="293"/>
                  </a:lnTo>
                  <a:lnTo>
                    <a:pt x="165" y="270"/>
                  </a:lnTo>
                  <a:lnTo>
                    <a:pt x="196" y="246"/>
                  </a:lnTo>
                  <a:lnTo>
                    <a:pt x="227" y="220"/>
                  </a:lnTo>
                  <a:lnTo>
                    <a:pt x="227" y="220"/>
                  </a:lnTo>
                  <a:lnTo>
                    <a:pt x="353" y="108"/>
                  </a:lnTo>
                  <a:lnTo>
                    <a:pt x="353" y="108"/>
                  </a:lnTo>
                  <a:lnTo>
                    <a:pt x="380" y="84"/>
                  </a:lnTo>
                  <a:lnTo>
                    <a:pt x="409" y="59"/>
                  </a:lnTo>
                  <a:lnTo>
                    <a:pt x="438" y="36"/>
                  </a:lnTo>
                  <a:lnTo>
                    <a:pt x="465" y="11"/>
                  </a:lnTo>
                  <a:lnTo>
                    <a:pt x="465" y="11"/>
                  </a:lnTo>
                  <a:lnTo>
                    <a:pt x="467" y="8"/>
                  </a:lnTo>
                  <a:lnTo>
                    <a:pt x="467" y="6"/>
                  </a:lnTo>
                  <a:lnTo>
                    <a:pt x="465" y="3"/>
                  </a:lnTo>
                  <a:lnTo>
                    <a:pt x="461" y="0"/>
                  </a:lnTo>
                  <a:lnTo>
                    <a:pt x="459" y="0"/>
                  </a:lnTo>
                  <a:lnTo>
                    <a:pt x="458" y="2"/>
                  </a:lnTo>
                  <a:lnTo>
                    <a:pt x="45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" name="chenying0907 878">
              <a:extLst>
                <a:ext uri="{FF2B5EF4-FFF2-40B4-BE49-F238E27FC236}">
                  <a16:creationId xmlns:a16="http://schemas.microsoft.com/office/drawing/2014/main" id="{A7FD750F-D7D4-4155-BBFC-9C81838AA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1076" y="3098801"/>
              <a:ext cx="65088" cy="63500"/>
            </a:xfrm>
            <a:custGeom>
              <a:avLst/>
              <a:gdLst/>
              <a:ahLst/>
              <a:cxnLst>
                <a:cxn ang="0">
                  <a:pos x="158" y="0"/>
                </a:cxn>
                <a:cxn ang="0">
                  <a:pos x="158" y="0"/>
                </a:cxn>
                <a:cxn ang="0">
                  <a:pos x="145" y="7"/>
                </a:cxn>
                <a:cxn ang="0">
                  <a:pos x="134" y="15"/>
                </a:cxn>
                <a:cxn ang="0">
                  <a:pos x="122" y="24"/>
                </a:cxn>
                <a:cxn ang="0">
                  <a:pos x="111" y="34"/>
                </a:cxn>
                <a:cxn ang="0">
                  <a:pos x="90" y="55"/>
                </a:cxn>
                <a:cxn ang="0">
                  <a:pos x="71" y="76"/>
                </a:cxn>
                <a:cxn ang="0">
                  <a:pos x="71" y="76"/>
                </a:cxn>
                <a:cxn ang="0">
                  <a:pos x="62" y="85"/>
                </a:cxn>
                <a:cxn ang="0">
                  <a:pos x="51" y="95"/>
                </a:cxn>
                <a:cxn ang="0">
                  <a:pos x="30" y="110"/>
                </a:cxn>
                <a:cxn ang="0">
                  <a:pos x="21" y="119"/>
                </a:cxn>
                <a:cxn ang="0">
                  <a:pos x="12" y="129"/>
                </a:cxn>
                <a:cxn ang="0">
                  <a:pos x="5" y="140"/>
                </a:cxn>
                <a:cxn ang="0">
                  <a:pos x="1" y="153"/>
                </a:cxn>
                <a:cxn ang="0">
                  <a:pos x="1" y="153"/>
                </a:cxn>
                <a:cxn ang="0">
                  <a:pos x="0" y="156"/>
                </a:cxn>
                <a:cxn ang="0">
                  <a:pos x="1" y="157"/>
                </a:cxn>
                <a:cxn ang="0">
                  <a:pos x="5" y="160"/>
                </a:cxn>
                <a:cxn ang="0">
                  <a:pos x="9" y="160"/>
                </a:cxn>
                <a:cxn ang="0">
                  <a:pos x="11" y="159"/>
                </a:cxn>
                <a:cxn ang="0">
                  <a:pos x="12" y="156"/>
                </a:cxn>
                <a:cxn ang="0">
                  <a:pos x="12" y="156"/>
                </a:cxn>
                <a:cxn ang="0">
                  <a:pos x="16" y="146"/>
                </a:cxn>
                <a:cxn ang="0">
                  <a:pos x="21" y="135"/>
                </a:cxn>
                <a:cxn ang="0">
                  <a:pos x="29" y="126"/>
                </a:cxn>
                <a:cxn ang="0">
                  <a:pos x="38" y="118"/>
                </a:cxn>
                <a:cxn ang="0">
                  <a:pos x="56" y="102"/>
                </a:cxn>
                <a:cxn ang="0">
                  <a:pos x="75" y="88"/>
                </a:cxn>
                <a:cxn ang="0">
                  <a:pos x="75" y="88"/>
                </a:cxn>
                <a:cxn ang="0">
                  <a:pos x="86" y="79"/>
                </a:cxn>
                <a:cxn ang="0">
                  <a:pos x="96" y="68"/>
                </a:cxn>
                <a:cxn ang="0">
                  <a:pos x="115" y="46"/>
                </a:cxn>
                <a:cxn ang="0">
                  <a:pos x="126" y="36"/>
                </a:cxn>
                <a:cxn ang="0">
                  <a:pos x="136" y="27"/>
                </a:cxn>
                <a:cxn ang="0">
                  <a:pos x="148" y="19"/>
                </a:cxn>
                <a:cxn ang="0">
                  <a:pos x="162" y="12"/>
                </a:cxn>
                <a:cxn ang="0">
                  <a:pos x="162" y="12"/>
                </a:cxn>
                <a:cxn ang="0">
                  <a:pos x="164" y="11"/>
                </a:cxn>
                <a:cxn ang="0">
                  <a:pos x="165" y="8"/>
                </a:cxn>
                <a:cxn ang="0">
                  <a:pos x="165" y="4"/>
                </a:cxn>
                <a:cxn ang="0">
                  <a:pos x="165" y="3"/>
                </a:cxn>
                <a:cxn ang="0">
                  <a:pos x="164" y="2"/>
                </a:cxn>
                <a:cxn ang="0">
                  <a:pos x="161" y="0"/>
                </a:cxn>
                <a:cxn ang="0">
                  <a:pos x="158" y="0"/>
                </a:cxn>
                <a:cxn ang="0">
                  <a:pos x="158" y="0"/>
                </a:cxn>
              </a:cxnLst>
              <a:rect l="0" t="0" r="r" b="b"/>
              <a:pathLst>
                <a:path w="165" h="160">
                  <a:moveTo>
                    <a:pt x="158" y="0"/>
                  </a:moveTo>
                  <a:lnTo>
                    <a:pt x="158" y="0"/>
                  </a:lnTo>
                  <a:lnTo>
                    <a:pt x="145" y="7"/>
                  </a:lnTo>
                  <a:lnTo>
                    <a:pt x="134" y="15"/>
                  </a:lnTo>
                  <a:lnTo>
                    <a:pt x="122" y="24"/>
                  </a:lnTo>
                  <a:lnTo>
                    <a:pt x="111" y="34"/>
                  </a:lnTo>
                  <a:lnTo>
                    <a:pt x="90" y="55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62" y="85"/>
                  </a:lnTo>
                  <a:lnTo>
                    <a:pt x="51" y="95"/>
                  </a:lnTo>
                  <a:lnTo>
                    <a:pt x="30" y="110"/>
                  </a:lnTo>
                  <a:lnTo>
                    <a:pt x="21" y="119"/>
                  </a:lnTo>
                  <a:lnTo>
                    <a:pt x="12" y="129"/>
                  </a:lnTo>
                  <a:lnTo>
                    <a:pt x="5" y="140"/>
                  </a:lnTo>
                  <a:lnTo>
                    <a:pt x="1" y="153"/>
                  </a:lnTo>
                  <a:lnTo>
                    <a:pt x="1" y="153"/>
                  </a:lnTo>
                  <a:lnTo>
                    <a:pt x="0" y="156"/>
                  </a:lnTo>
                  <a:lnTo>
                    <a:pt x="1" y="157"/>
                  </a:lnTo>
                  <a:lnTo>
                    <a:pt x="5" y="160"/>
                  </a:lnTo>
                  <a:lnTo>
                    <a:pt x="9" y="160"/>
                  </a:lnTo>
                  <a:lnTo>
                    <a:pt x="11" y="159"/>
                  </a:lnTo>
                  <a:lnTo>
                    <a:pt x="12" y="156"/>
                  </a:lnTo>
                  <a:lnTo>
                    <a:pt x="12" y="156"/>
                  </a:lnTo>
                  <a:lnTo>
                    <a:pt x="16" y="146"/>
                  </a:lnTo>
                  <a:lnTo>
                    <a:pt x="21" y="135"/>
                  </a:lnTo>
                  <a:lnTo>
                    <a:pt x="29" y="126"/>
                  </a:lnTo>
                  <a:lnTo>
                    <a:pt x="38" y="118"/>
                  </a:lnTo>
                  <a:lnTo>
                    <a:pt x="56" y="102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86" y="79"/>
                  </a:lnTo>
                  <a:lnTo>
                    <a:pt x="96" y="68"/>
                  </a:lnTo>
                  <a:lnTo>
                    <a:pt x="115" y="46"/>
                  </a:lnTo>
                  <a:lnTo>
                    <a:pt x="126" y="36"/>
                  </a:lnTo>
                  <a:lnTo>
                    <a:pt x="136" y="27"/>
                  </a:lnTo>
                  <a:lnTo>
                    <a:pt x="148" y="19"/>
                  </a:lnTo>
                  <a:lnTo>
                    <a:pt x="162" y="12"/>
                  </a:lnTo>
                  <a:lnTo>
                    <a:pt x="162" y="12"/>
                  </a:lnTo>
                  <a:lnTo>
                    <a:pt x="164" y="11"/>
                  </a:lnTo>
                  <a:lnTo>
                    <a:pt x="165" y="8"/>
                  </a:lnTo>
                  <a:lnTo>
                    <a:pt x="165" y="4"/>
                  </a:lnTo>
                  <a:lnTo>
                    <a:pt x="165" y="3"/>
                  </a:lnTo>
                  <a:lnTo>
                    <a:pt x="164" y="2"/>
                  </a:lnTo>
                  <a:lnTo>
                    <a:pt x="161" y="0"/>
                  </a:lnTo>
                  <a:lnTo>
                    <a:pt x="158" y="0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" name="chenying0907 879">
              <a:extLst>
                <a:ext uri="{FF2B5EF4-FFF2-40B4-BE49-F238E27FC236}">
                  <a16:creationId xmlns:a16="http://schemas.microsoft.com/office/drawing/2014/main" id="{4D35EEE2-8461-4F64-96C4-D36631E2AE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2188" y="3103563"/>
              <a:ext cx="90488" cy="82550"/>
            </a:xfrm>
            <a:custGeom>
              <a:avLst/>
              <a:gdLst/>
              <a:ahLst/>
              <a:cxnLst>
                <a:cxn ang="0">
                  <a:pos x="220" y="1"/>
                </a:cxn>
                <a:cxn ang="0">
                  <a:pos x="220" y="1"/>
                </a:cxn>
                <a:cxn ang="0">
                  <a:pos x="191" y="20"/>
                </a:cxn>
                <a:cxn ang="0">
                  <a:pos x="163" y="39"/>
                </a:cxn>
                <a:cxn ang="0">
                  <a:pos x="150" y="50"/>
                </a:cxn>
                <a:cxn ang="0">
                  <a:pos x="139" y="62"/>
                </a:cxn>
                <a:cxn ang="0">
                  <a:pos x="127" y="73"/>
                </a:cxn>
                <a:cxn ang="0">
                  <a:pos x="115" y="86"/>
                </a:cxn>
                <a:cxn ang="0">
                  <a:pos x="115" y="86"/>
                </a:cxn>
                <a:cxn ang="0">
                  <a:pos x="102" y="101"/>
                </a:cxn>
                <a:cxn ang="0">
                  <a:pos x="88" y="114"/>
                </a:cxn>
                <a:cxn ang="0">
                  <a:pos x="73" y="126"/>
                </a:cxn>
                <a:cxn ang="0">
                  <a:pos x="60" y="139"/>
                </a:cxn>
                <a:cxn ang="0">
                  <a:pos x="60" y="139"/>
                </a:cxn>
                <a:cxn ang="0">
                  <a:pos x="31" y="170"/>
                </a:cxn>
                <a:cxn ang="0">
                  <a:pos x="1" y="202"/>
                </a:cxn>
                <a:cxn ang="0">
                  <a:pos x="1" y="202"/>
                </a:cxn>
                <a:cxn ang="0">
                  <a:pos x="0" y="204"/>
                </a:cxn>
                <a:cxn ang="0">
                  <a:pos x="0" y="205"/>
                </a:cxn>
                <a:cxn ang="0">
                  <a:pos x="3" y="209"/>
                </a:cxn>
                <a:cxn ang="0">
                  <a:pos x="5" y="211"/>
                </a:cxn>
                <a:cxn ang="0">
                  <a:pos x="8" y="211"/>
                </a:cxn>
                <a:cxn ang="0">
                  <a:pos x="10" y="209"/>
                </a:cxn>
                <a:cxn ang="0">
                  <a:pos x="10" y="209"/>
                </a:cxn>
                <a:cxn ang="0">
                  <a:pos x="37" y="182"/>
                </a:cxn>
                <a:cxn ang="0">
                  <a:pos x="61" y="153"/>
                </a:cxn>
                <a:cxn ang="0">
                  <a:pos x="89" y="127"/>
                </a:cxn>
                <a:cxn ang="0">
                  <a:pos x="102" y="114"/>
                </a:cxn>
                <a:cxn ang="0">
                  <a:pos x="118" y="102"/>
                </a:cxn>
                <a:cxn ang="0">
                  <a:pos x="118" y="102"/>
                </a:cxn>
                <a:cxn ang="0">
                  <a:pos x="127" y="93"/>
                </a:cxn>
                <a:cxn ang="0">
                  <a:pos x="136" y="83"/>
                </a:cxn>
                <a:cxn ang="0">
                  <a:pos x="145" y="71"/>
                </a:cxn>
                <a:cxn ang="0">
                  <a:pos x="154" y="62"/>
                </a:cxn>
                <a:cxn ang="0">
                  <a:pos x="154" y="62"/>
                </a:cxn>
                <a:cxn ang="0">
                  <a:pos x="171" y="47"/>
                </a:cxn>
                <a:cxn ang="0">
                  <a:pos x="188" y="34"/>
                </a:cxn>
                <a:cxn ang="0">
                  <a:pos x="226" y="11"/>
                </a:cxn>
                <a:cxn ang="0">
                  <a:pos x="226" y="11"/>
                </a:cxn>
                <a:cxn ang="0">
                  <a:pos x="228" y="9"/>
                </a:cxn>
                <a:cxn ang="0">
                  <a:pos x="229" y="7"/>
                </a:cxn>
                <a:cxn ang="0">
                  <a:pos x="228" y="3"/>
                </a:cxn>
                <a:cxn ang="0">
                  <a:pos x="226" y="1"/>
                </a:cxn>
                <a:cxn ang="0">
                  <a:pos x="225" y="0"/>
                </a:cxn>
                <a:cxn ang="0">
                  <a:pos x="222" y="0"/>
                </a:cxn>
                <a:cxn ang="0">
                  <a:pos x="220" y="1"/>
                </a:cxn>
                <a:cxn ang="0">
                  <a:pos x="220" y="1"/>
                </a:cxn>
              </a:cxnLst>
              <a:rect l="0" t="0" r="r" b="b"/>
              <a:pathLst>
                <a:path w="229" h="211">
                  <a:moveTo>
                    <a:pt x="220" y="1"/>
                  </a:moveTo>
                  <a:lnTo>
                    <a:pt x="220" y="1"/>
                  </a:lnTo>
                  <a:lnTo>
                    <a:pt x="191" y="20"/>
                  </a:lnTo>
                  <a:lnTo>
                    <a:pt x="163" y="39"/>
                  </a:lnTo>
                  <a:lnTo>
                    <a:pt x="150" y="50"/>
                  </a:lnTo>
                  <a:lnTo>
                    <a:pt x="139" y="62"/>
                  </a:lnTo>
                  <a:lnTo>
                    <a:pt x="127" y="73"/>
                  </a:lnTo>
                  <a:lnTo>
                    <a:pt x="115" y="86"/>
                  </a:lnTo>
                  <a:lnTo>
                    <a:pt x="115" y="86"/>
                  </a:lnTo>
                  <a:lnTo>
                    <a:pt x="102" y="101"/>
                  </a:lnTo>
                  <a:lnTo>
                    <a:pt x="88" y="114"/>
                  </a:lnTo>
                  <a:lnTo>
                    <a:pt x="73" y="126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31" y="170"/>
                  </a:lnTo>
                  <a:lnTo>
                    <a:pt x="1" y="202"/>
                  </a:lnTo>
                  <a:lnTo>
                    <a:pt x="1" y="202"/>
                  </a:lnTo>
                  <a:lnTo>
                    <a:pt x="0" y="204"/>
                  </a:lnTo>
                  <a:lnTo>
                    <a:pt x="0" y="205"/>
                  </a:lnTo>
                  <a:lnTo>
                    <a:pt x="3" y="209"/>
                  </a:lnTo>
                  <a:lnTo>
                    <a:pt x="5" y="211"/>
                  </a:lnTo>
                  <a:lnTo>
                    <a:pt x="8" y="211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37" y="182"/>
                  </a:lnTo>
                  <a:lnTo>
                    <a:pt x="61" y="153"/>
                  </a:lnTo>
                  <a:lnTo>
                    <a:pt x="89" y="127"/>
                  </a:lnTo>
                  <a:lnTo>
                    <a:pt x="102" y="114"/>
                  </a:lnTo>
                  <a:lnTo>
                    <a:pt x="118" y="102"/>
                  </a:lnTo>
                  <a:lnTo>
                    <a:pt x="118" y="102"/>
                  </a:lnTo>
                  <a:lnTo>
                    <a:pt x="127" y="93"/>
                  </a:lnTo>
                  <a:lnTo>
                    <a:pt x="136" y="83"/>
                  </a:lnTo>
                  <a:lnTo>
                    <a:pt x="145" y="71"/>
                  </a:lnTo>
                  <a:lnTo>
                    <a:pt x="154" y="62"/>
                  </a:lnTo>
                  <a:lnTo>
                    <a:pt x="154" y="62"/>
                  </a:lnTo>
                  <a:lnTo>
                    <a:pt x="171" y="47"/>
                  </a:lnTo>
                  <a:lnTo>
                    <a:pt x="188" y="34"/>
                  </a:lnTo>
                  <a:lnTo>
                    <a:pt x="226" y="11"/>
                  </a:lnTo>
                  <a:lnTo>
                    <a:pt x="226" y="11"/>
                  </a:lnTo>
                  <a:lnTo>
                    <a:pt x="228" y="9"/>
                  </a:lnTo>
                  <a:lnTo>
                    <a:pt x="229" y="7"/>
                  </a:lnTo>
                  <a:lnTo>
                    <a:pt x="228" y="3"/>
                  </a:lnTo>
                  <a:lnTo>
                    <a:pt x="226" y="1"/>
                  </a:lnTo>
                  <a:lnTo>
                    <a:pt x="225" y="0"/>
                  </a:lnTo>
                  <a:lnTo>
                    <a:pt x="222" y="0"/>
                  </a:lnTo>
                  <a:lnTo>
                    <a:pt x="220" y="1"/>
                  </a:lnTo>
                  <a:lnTo>
                    <a:pt x="22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" name="chenying0907 880">
              <a:extLst>
                <a:ext uri="{FF2B5EF4-FFF2-40B4-BE49-F238E27FC236}">
                  <a16:creationId xmlns:a16="http://schemas.microsoft.com/office/drawing/2014/main" id="{E09400B2-52F7-45E9-9ED7-12BF3310A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6" y="3119438"/>
              <a:ext cx="95250" cy="85725"/>
            </a:xfrm>
            <a:custGeom>
              <a:avLst/>
              <a:gdLst/>
              <a:ahLst/>
              <a:cxnLst>
                <a:cxn ang="0">
                  <a:pos x="230" y="0"/>
                </a:cxn>
                <a:cxn ang="0">
                  <a:pos x="230" y="0"/>
                </a:cxn>
                <a:cxn ang="0">
                  <a:pos x="217" y="8"/>
                </a:cxn>
                <a:cxn ang="0">
                  <a:pos x="206" y="17"/>
                </a:cxn>
                <a:cxn ang="0">
                  <a:pos x="194" y="27"/>
                </a:cxn>
                <a:cxn ang="0">
                  <a:pos x="182" y="39"/>
                </a:cxn>
                <a:cxn ang="0">
                  <a:pos x="161" y="61"/>
                </a:cxn>
                <a:cxn ang="0">
                  <a:pos x="140" y="85"/>
                </a:cxn>
                <a:cxn ang="0">
                  <a:pos x="140" y="85"/>
                </a:cxn>
                <a:cxn ang="0">
                  <a:pos x="110" y="115"/>
                </a:cxn>
                <a:cxn ang="0">
                  <a:pos x="77" y="145"/>
                </a:cxn>
                <a:cxn ang="0">
                  <a:pos x="45" y="172"/>
                </a:cxn>
                <a:cxn ang="0">
                  <a:pos x="11" y="200"/>
                </a:cxn>
                <a:cxn ang="0">
                  <a:pos x="11" y="200"/>
                </a:cxn>
                <a:cxn ang="0">
                  <a:pos x="8" y="200"/>
                </a:cxn>
                <a:cxn ang="0">
                  <a:pos x="5" y="202"/>
                </a:cxn>
                <a:cxn ang="0">
                  <a:pos x="5" y="202"/>
                </a:cxn>
                <a:cxn ang="0">
                  <a:pos x="3" y="205"/>
                </a:cxn>
                <a:cxn ang="0">
                  <a:pos x="3" y="205"/>
                </a:cxn>
                <a:cxn ang="0">
                  <a:pos x="0" y="209"/>
                </a:cxn>
                <a:cxn ang="0">
                  <a:pos x="0" y="212"/>
                </a:cxn>
                <a:cxn ang="0">
                  <a:pos x="2" y="215"/>
                </a:cxn>
                <a:cxn ang="0">
                  <a:pos x="3" y="215"/>
                </a:cxn>
                <a:cxn ang="0">
                  <a:pos x="5" y="215"/>
                </a:cxn>
                <a:cxn ang="0">
                  <a:pos x="5" y="215"/>
                </a:cxn>
                <a:cxn ang="0">
                  <a:pos x="9" y="215"/>
                </a:cxn>
                <a:cxn ang="0">
                  <a:pos x="13" y="214"/>
                </a:cxn>
                <a:cxn ang="0">
                  <a:pos x="15" y="212"/>
                </a:cxn>
                <a:cxn ang="0">
                  <a:pos x="16" y="209"/>
                </a:cxn>
                <a:cxn ang="0">
                  <a:pos x="16" y="209"/>
                </a:cxn>
                <a:cxn ang="0">
                  <a:pos x="45" y="187"/>
                </a:cxn>
                <a:cxn ang="0">
                  <a:pos x="72" y="163"/>
                </a:cxn>
                <a:cxn ang="0">
                  <a:pos x="100" y="140"/>
                </a:cxn>
                <a:cxn ang="0">
                  <a:pos x="126" y="115"/>
                </a:cxn>
                <a:cxn ang="0">
                  <a:pos x="126" y="115"/>
                </a:cxn>
                <a:cxn ang="0">
                  <a:pos x="155" y="86"/>
                </a:cxn>
                <a:cxn ang="0">
                  <a:pos x="182" y="56"/>
                </a:cxn>
                <a:cxn ang="0">
                  <a:pos x="182" y="56"/>
                </a:cxn>
                <a:cxn ang="0">
                  <a:pos x="195" y="43"/>
                </a:cxn>
                <a:cxn ang="0">
                  <a:pos x="208" y="31"/>
                </a:cxn>
                <a:cxn ang="0">
                  <a:pos x="221" y="19"/>
                </a:cxn>
                <a:cxn ang="0">
                  <a:pos x="237" y="10"/>
                </a:cxn>
                <a:cxn ang="0">
                  <a:pos x="237" y="10"/>
                </a:cxn>
                <a:cxn ang="0">
                  <a:pos x="238" y="8"/>
                </a:cxn>
                <a:cxn ang="0">
                  <a:pos x="240" y="6"/>
                </a:cxn>
                <a:cxn ang="0">
                  <a:pos x="238" y="2"/>
                </a:cxn>
                <a:cxn ang="0">
                  <a:pos x="236" y="0"/>
                </a:cxn>
                <a:cxn ang="0">
                  <a:pos x="233" y="0"/>
                </a:cxn>
                <a:cxn ang="0">
                  <a:pos x="230" y="0"/>
                </a:cxn>
                <a:cxn ang="0">
                  <a:pos x="230" y="0"/>
                </a:cxn>
              </a:cxnLst>
              <a:rect l="0" t="0" r="r" b="b"/>
              <a:pathLst>
                <a:path w="240" h="215">
                  <a:moveTo>
                    <a:pt x="230" y="0"/>
                  </a:moveTo>
                  <a:lnTo>
                    <a:pt x="230" y="0"/>
                  </a:lnTo>
                  <a:lnTo>
                    <a:pt x="217" y="8"/>
                  </a:lnTo>
                  <a:lnTo>
                    <a:pt x="206" y="17"/>
                  </a:lnTo>
                  <a:lnTo>
                    <a:pt x="194" y="27"/>
                  </a:lnTo>
                  <a:lnTo>
                    <a:pt x="182" y="39"/>
                  </a:lnTo>
                  <a:lnTo>
                    <a:pt x="161" y="61"/>
                  </a:lnTo>
                  <a:lnTo>
                    <a:pt x="140" y="85"/>
                  </a:lnTo>
                  <a:lnTo>
                    <a:pt x="140" y="85"/>
                  </a:lnTo>
                  <a:lnTo>
                    <a:pt x="110" y="115"/>
                  </a:lnTo>
                  <a:lnTo>
                    <a:pt x="77" y="145"/>
                  </a:lnTo>
                  <a:lnTo>
                    <a:pt x="45" y="172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8" y="200"/>
                  </a:lnTo>
                  <a:lnTo>
                    <a:pt x="5" y="202"/>
                  </a:lnTo>
                  <a:lnTo>
                    <a:pt x="5" y="202"/>
                  </a:lnTo>
                  <a:lnTo>
                    <a:pt x="3" y="205"/>
                  </a:lnTo>
                  <a:lnTo>
                    <a:pt x="3" y="205"/>
                  </a:lnTo>
                  <a:lnTo>
                    <a:pt x="0" y="209"/>
                  </a:lnTo>
                  <a:lnTo>
                    <a:pt x="0" y="212"/>
                  </a:lnTo>
                  <a:lnTo>
                    <a:pt x="2" y="215"/>
                  </a:lnTo>
                  <a:lnTo>
                    <a:pt x="3" y="215"/>
                  </a:lnTo>
                  <a:lnTo>
                    <a:pt x="5" y="215"/>
                  </a:lnTo>
                  <a:lnTo>
                    <a:pt x="5" y="215"/>
                  </a:lnTo>
                  <a:lnTo>
                    <a:pt x="9" y="215"/>
                  </a:lnTo>
                  <a:lnTo>
                    <a:pt x="13" y="214"/>
                  </a:lnTo>
                  <a:lnTo>
                    <a:pt x="15" y="212"/>
                  </a:lnTo>
                  <a:lnTo>
                    <a:pt x="16" y="209"/>
                  </a:lnTo>
                  <a:lnTo>
                    <a:pt x="16" y="209"/>
                  </a:lnTo>
                  <a:lnTo>
                    <a:pt x="45" y="187"/>
                  </a:lnTo>
                  <a:lnTo>
                    <a:pt x="72" y="163"/>
                  </a:lnTo>
                  <a:lnTo>
                    <a:pt x="100" y="140"/>
                  </a:lnTo>
                  <a:lnTo>
                    <a:pt x="126" y="115"/>
                  </a:lnTo>
                  <a:lnTo>
                    <a:pt x="126" y="115"/>
                  </a:lnTo>
                  <a:lnTo>
                    <a:pt x="155" y="86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95" y="43"/>
                  </a:lnTo>
                  <a:lnTo>
                    <a:pt x="208" y="31"/>
                  </a:lnTo>
                  <a:lnTo>
                    <a:pt x="221" y="19"/>
                  </a:lnTo>
                  <a:lnTo>
                    <a:pt x="237" y="10"/>
                  </a:lnTo>
                  <a:lnTo>
                    <a:pt x="237" y="10"/>
                  </a:lnTo>
                  <a:lnTo>
                    <a:pt x="238" y="8"/>
                  </a:lnTo>
                  <a:lnTo>
                    <a:pt x="240" y="6"/>
                  </a:lnTo>
                  <a:lnTo>
                    <a:pt x="238" y="2"/>
                  </a:lnTo>
                  <a:lnTo>
                    <a:pt x="236" y="0"/>
                  </a:lnTo>
                  <a:lnTo>
                    <a:pt x="233" y="0"/>
                  </a:lnTo>
                  <a:lnTo>
                    <a:pt x="230" y="0"/>
                  </a:lnTo>
                  <a:lnTo>
                    <a:pt x="23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6" name="chenying0907 881">
              <a:extLst>
                <a:ext uri="{FF2B5EF4-FFF2-40B4-BE49-F238E27FC236}">
                  <a16:creationId xmlns:a16="http://schemas.microsoft.com/office/drawing/2014/main" id="{4CD8B5E9-000F-4D40-910E-510ADB9D18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9338" y="3135313"/>
              <a:ext cx="92075" cy="92075"/>
            </a:xfrm>
            <a:custGeom>
              <a:avLst/>
              <a:gdLst/>
              <a:ahLst/>
              <a:cxnLst>
                <a:cxn ang="0">
                  <a:pos x="225" y="1"/>
                </a:cxn>
                <a:cxn ang="0">
                  <a:pos x="225" y="1"/>
                </a:cxn>
                <a:cxn ang="0">
                  <a:pos x="205" y="22"/>
                </a:cxn>
                <a:cxn ang="0">
                  <a:pos x="194" y="31"/>
                </a:cxn>
                <a:cxn ang="0">
                  <a:pos x="185" y="43"/>
                </a:cxn>
                <a:cxn ang="0">
                  <a:pos x="185" y="43"/>
                </a:cxn>
                <a:cxn ang="0">
                  <a:pos x="171" y="59"/>
                </a:cxn>
                <a:cxn ang="0">
                  <a:pos x="155" y="74"/>
                </a:cxn>
                <a:cxn ang="0">
                  <a:pos x="140" y="89"/>
                </a:cxn>
                <a:cxn ang="0">
                  <a:pos x="127" y="106"/>
                </a:cxn>
                <a:cxn ang="0">
                  <a:pos x="127" y="106"/>
                </a:cxn>
                <a:cxn ang="0">
                  <a:pos x="114" y="123"/>
                </a:cxn>
                <a:cxn ang="0">
                  <a:pos x="100" y="139"/>
                </a:cxn>
                <a:cxn ang="0">
                  <a:pos x="86" y="154"/>
                </a:cxn>
                <a:cxn ang="0">
                  <a:pos x="70" y="170"/>
                </a:cxn>
                <a:cxn ang="0">
                  <a:pos x="70" y="170"/>
                </a:cxn>
                <a:cxn ang="0">
                  <a:pos x="53" y="184"/>
                </a:cxn>
                <a:cxn ang="0">
                  <a:pos x="36" y="197"/>
                </a:cxn>
                <a:cxn ang="0">
                  <a:pos x="19" y="210"/>
                </a:cxn>
                <a:cxn ang="0">
                  <a:pos x="3" y="225"/>
                </a:cxn>
                <a:cxn ang="0">
                  <a:pos x="3" y="225"/>
                </a:cxn>
                <a:cxn ang="0">
                  <a:pos x="0" y="226"/>
                </a:cxn>
                <a:cxn ang="0">
                  <a:pos x="0" y="229"/>
                </a:cxn>
                <a:cxn ang="0">
                  <a:pos x="3" y="233"/>
                </a:cxn>
                <a:cxn ang="0">
                  <a:pos x="6" y="234"/>
                </a:cxn>
                <a:cxn ang="0">
                  <a:pos x="8" y="234"/>
                </a:cxn>
                <a:cxn ang="0">
                  <a:pos x="11" y="233"/>
                </a:cxn>
                <a:cxn ang="0">
                  <a:pos x="11" y="233"/>
                </a:cxn>
                <a:cxn ang="0">
                  <a:pos x="25" y="220"/>
                </a:cxn>
                <a:cxn ang="0">
                  <a:pos x="41" y="208"/>
                </a:cxn>
                <a:cxn ang="0">
                  <a:pos x="55" y="197"/>
                </a:cxn>
                <a:cxn ang="0">
                  <a:pos x="71" y="184"/>
                </a:cxn>
                <a:cxn ang="0">
                  <a:pos x="71" y="184"/>
                </a:cxn>
                <a:cxn ang="0">
                  <a:pos x="99" y="157"/>
                </a:cxn>
                <a:cxn ang="0">
                  <a:pos x="113" y="142"/>
                </a:cxn>
                <a:cxn ang="0">
                  <a:pos x="125" y="128"/>
                </a:cxn>
                <a:cxn ang="0">
                  <a:pos x="125" y="128"/>
                </a:cxn>
                <a:cxn ang="0">
                  <a:pos x="151" y="97"/>
                </a:cxn>
                <a:cxn ang="0">
                  <a:pos x="177" y="67"/>
                </a:cxn>
                <a:cxn ang="0">
                  <a:pos x="205" y="38"/>
                </a:cxn>
                <a:cxn ang="0">
                  <a:pos x="233" y="10"/>
                </a:cxn>
                <a:cxn ang="0">
                  <a:pos x="233" y="10"/>
                </a:cxn>
                <a:cxn ang="0">
                  <a:pos x="235" y="8"/>
                </a:cxn>
                <a:cxn ang="0">
                  <a:pos x="235" y="5"/>
                </a:cxn>
                <a:cxn ang="0">
                  <a:pos x="233" y="1"/>
                </a:cxn>
                <a:cxn ang="0">
                  <a:pos x="229" y="0"/>
                </a:cxn>
                <a:cxn ang="0">
                  <a:pos x="227" y="0"/>
                </a:cxn>
                <a:cxn ang="0">
                  <a:pos x="225" y="1"/>
                </a:cxn>
                <a:cxn ang="0">
                  <a:pos x="225" y="1"/>
                </a:cxn>
              </a:cxnLst>
              <a:rect l="0" t="0" r="r" b="b"/>
              <a:pathLst>
                <a:path w="235" h="234">
                  <a:moveTo>
                    <a:pt x="225" y="1"/>
                  </a:moveTo>
                  <a:lnTo>
                    <a:pt x="225" y="1"/>
                  </a:lnTo>
                  <a:lnTo>
                    <a:pt x="205" y="22"/>
                  </a:lnTo>
                  <a:lnTo>
                    <a:pt x="194" y="31"/>
                  </a:lnTo>
                  <a:lnTo>
                    <a:pt x="185" y="43"/>
                  </a:lnTo>
                  <a:lnTo>
                    <a:pt x="185" y="43"/>
                  </a:lnTo>
                  <a:lnTo>
                    <a:pt x="171" y="59"/>
                  </a:lnTo>
                  <a:lnTo>
                    <a:pt x="155" y="74"/>
                  </a:lnTo>
                  <a:lnTo>
                    <a:pt x="140" y="89"/>
                  </a:lnTo>
                  <a:lnTo>
                    <a:pt x="127" y="106"/>
                  </a:lnTo>
                  <a:lnTo>
                    <a:pt x="127" y="106"/>
                  </a:lnTo>
                  <a:lnTo>
                    <a:pt x="114" y="123"/>
                  </a:lnTo>
                  <a:lnTo>
                    <a:pt x="100" y="139"/>
                  </a:lnTo>
                  <a:lnTo>
                    <a:pt x="86" y="154"/>
                  </a:lnTo>
                  <a:lnTo>
                    <a:pt x="70" y="170"/>
                  </a:lnTo>
                  <a:lnTo>
                    <a:pt x="70" y="170"/>
                  </a:lnTo>
                  <a:lnTo>
                    <a:pt x="53" y="184"/>
                  </a:lnTo>
                  <a:lnTo>
                    <a:pt x="36" y="197"/>
                  </a:lnTo>
                  <a:lnTo>
                    <a:pt x="19" y="210"/>
                  </a:lnTo>
                  <a:lnTo>
                    <a:pt x="3" y="225"/>
                  </a:lnTo>
                  <a:lnTo>
                    <a:pt x="3" y="225"/>
                  </a:lnTo>
                  <a:lnTo>
                    <a:pt x="0" y="226"/>
                  </a:lnTo>
                  <a:lnTo>
                    <a:pt x="0" y="229"/>
                  </a:lnTo>
                  <a:lnTo>
                    <a:pt x="3" y="233"/>
                  </a:lnTo>
                  <a:lnTo>
                    <a:pt x="6" y="234"/>
                  </a:lnTo>
                  <a:lnTo>
                    <a:pt x="8" y="234"/>
                  </a:lnTo>
                  <a:lnTo>
                    <a:pt x="11" y="233"/>
                  </a:lnTo>
                  <a:lnTo>
                    <a:pt x="11" y="233"/>
                  </a:lnTo>
                  <a:lnTo>
                    <a:pt x="25" y="220"/>
                  </a:lnTo>
                  <a:lnTo>
                    <a:pt x="41" y="208"/>
                  </a:lnTo>
                  <a:lnTo>
                    <a:pt x="55" y="197"/>
                  </a:lnTo>
                  <a:lnTo>
                    <a:pt x="71" y="184"/>
                  </a:lnTo>
                  <a:lnTo>
                    <a:pt x="71" y="184"/>
                  </a:lnTo>
                  <a:lnTo>
                    <a:pt x="99" y="157"/>
                  </a:lnTo>
                  <a:lnTo>
                    <a:pt x="113" y="142"/>
                  </a:lnTo>
                  <a:lnTo>
                    <a:pt x="125" y="128"/>
                  </a:lnTo>
                  <a:lnTo>
                    <a:pt x="125" y="128"/>
                  </a:lnTo>
                  <a:lnTo>
                    <a:pt x="151" y="97"/>
                  </a:lnTo>
                  <a:lnTo>
                    <a:pt x="177" y="67"/>
                  </a:lnTo>
                  <a:lnTo>
                    <a:pt x="205" y="38"/>
                  </a:lnTo>
                  <a:lnTo>
                    <a:pt x="233" y="10"/>
                  </a:lnTo>
                  <a:lnTo>
                    <a:pt x="233" y="10"/>
                  </a:lnTo>
                  <a:lnTo>
                    <a:pt x="235" y="8"/>
                  </a:lnTo>
                  <a:lnTo>
                    <a:pt x="235" y="5"/>
                  </a:lnTo>
                  <a:lnTo>
                    <a:pt x="233" y="1"/>
                  </a:lnTo>
                  <a:lnTo>
                    <a:pt x="229" y="0"/>
                  </a:lnTo>
                  <a:lnTo>
                    <a:pt x="227" y="0"/>
                  </a:lnTo>
                  <a:lnTo>
                    <a:pt x="225" y="1"/>
                  </a:lnTo>
                  <a:lnTo>
                    <a:pt x="22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7" name="chenying0907 882">
              <a:extLst>
                <a:ext uri="{FF2B5EF4-FFF2-40B4-BE49-F238E27FC236}">
                  <a16:creationId xmlns:a16="http://schemas.microsoft.com/office/drawing/2014/main" id="{D17EA07C-6A2A-4570-B71E-3FAE32F93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9026" y="3171826"/>
              <a:ext cx="68263" cy="60325"/>
            </a:xfrm>
            <a:custGeom>
              <a:avLst/>
              <a:gdLst/>
              <a:ahLst/>
              <a:cxnLst>
                <a:cxn ang="0">
                  <a:pos x="161" y="2"/>
                </a:cxn>
                <a:cxn ang="0">
                  <a:pos x="161" y="2"/>
                </a:cxn>
                <a:cxn ang="0">
                  <a:pos x="120" y="36"/>
                </a:cxn>
                <a:cxn ang="0">
                  <a:pos x="80" y="71"/>
                </a:cxn>
                <a:cxn ang="0">
                  <a:pos x="40" y="108"/>
                </a:cxn>
                <a:cxn ang="0">
                  <a:pos x="1" y="144"/>
                </a:cxn>
                <a:cxn ang="0">
                  <a:pos x="1" y="144"/>
                </a:cxn>
                <a:cxn ang="0">
                  <a:pos x="0" y="147"/>
                </a:cxn>
                <a:cxn ang="0">
                  <a:pos x="0" y="148"/>
                </a:cxn>
                <a:cxn ang="0">
                  <a:pos x="1" y="152"/>
                </a:cxn>
                <a:cxn ang="0">
                  <a:pos x="5" y="155"/>
                </a:cxn>
                <a:cxn ang="0">
                  <a:pos x="8" y="153"/>
                </a:cxn>
                <a:cxn ang="0">
                  <a:pos x="9" y="152"/>
                </a:cxn>
                <a:cxn ang="0">
                  <a:pos x="9" y="152"/>
                </a:cxn>
                <a:cxn ang="0">
                  <a:pos x="48" y="116"/>
                </a:cxn>
                <a:cxn ang="0">
                  <a:pos x="87" y="79"/>
                </a:cxn>
                <a:cxn ang="0">
                  <a:pos x="128" y="44"/>
                </a:cxn>
                <a:cxn ang="0">
                  <a:pos x="170" y="10"/>
                </a:cxn>
                <a:cxn ang="0">
                  <a:pos x="170" y="10"/>
                </a:cxn>
                <a:cxn ang="0">
                  <a:pos x="171" y="8"/>
                </a:cxn>
                <a:cxn ang="0">
                  <a:pos x="171" y="6"/>
                </a:cxn>
                <a:cxn ang="0">
                  <a:pos x="171" y="4"/>
                </a:cxn>
                <a:cxn ang="0">
                  <a:pos x="170" y="3"/>
                </a:cxn>
                <a:cxn ang="0">
                  <a:pos x="166" y="0"/>
                </a:cxn>
                <a:cxn ang="0">
                  <a:pos x="163" y="0"/>
                </a:cxn>
                <a:cxn ang="0">
                  <a:pos x="161" y="2"/>
                </a:cxn>
                <a:cxn ang="0">
                  <a:pos x="161" y="2"/>
                </a:cxn>
              </a:cxnLst>
              <a:rect l="0" t="0" r="r" b="b"/>
              <a:pathLst>
                <a:path w="171" h="155">
                  <a:moveTo>
                    <a:pt x="161" y="2"/>
                  </a:moveTo>
                  <a:lnTo>
                    <a:pt x="161" y="2"/>
                  </a:lnTo>
                  <a:lnTo>
                    <a:pt x="120" y="36"/>
                  </a:lnTo>
                  <a:lnTo>
                    <a:pt x="80" y="71"/>
                  </a:lnTo>
                  <a:lnTo>
                    <a:pt x="40" y="108"/>
                  </a:lnTo>
                  <a:lnTo>
                    <a:pt x="1" y="144"/>
                  </a:lnTo>
                  <a:lnTo>
                    <a:pt x="1" y="144"/>
                  </a:lnTo>
                  <a:lnTo>
                    <a:pt x="0" y="147"/>
                  </a:lnTo>
                  <a:lnTo>
                    <a:pt x="0" y="148"/>
                  </a:lnTo>
                  <a:lnTo>
                    <a:pt x="1" y="152"/>
                  </a:lnTo>
                  <a:lnTo>
                    <a:pt x="5" y="155"/>
                  </a:lnTo>
                  <a:lnTo>
                    <a:pt x="8" y="153"/>
                  </a:lnTo>
                  <a:lnTo>
                    <a:pt x="9" y="152"/>
                  </a:lnTo>
                  <a:lnTo>
                    <a:pt x="9" y="152"/>
                  </a:lnTo>
                  <a:lnTo>
                    <a:pt x="48" y="116"/>
                  </a:lnTo>
                  <a:lnTo>
                    <a:pt x="87" y="79"/>
                  </a:lnTo>
                  <a:lnTo>
                    <a:pt x="128" y="44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1" y="8"/>
                  </a:lnTo>
                  <a:lnTo>
                    <a:pt x="171" y="6"/>
                  </a:lnTo>
                  <a:lnTo>
                    <a:pt x="171" y="4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0"/>
                  </a:lnTo>
                  <a:lnTo>
                    <a:pt x="161" y="2"/>
                  </a:lnTo>
                  <a:lnTo>
                    <a:pt x="16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8" name="chenying0907 883">
              <a:extLst>
                <a:ext uri="{FF2B5EF4-FFF2-40B4-BE49-F238E27FC236}">
                  <a16:creationId xmlns:a16="http://schemas.microsoft.com/office/drawing/2014/main" id="{09DD8C52-4BAB-41AA-8F47-C10121B382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4901" y="3186113"/>
              <a:ext cx="73025" cy="68263"/>
            </a:xfrm>
            <a:custGeom>
              <a:avLst/>
              <a:gdLst/>
              <a:ahLst/>
              <a:cxnLst>
                <a:cxn ang="0">
                  <a:pos x="174" y="2"/>
                </a:cxn>
                <a:cxn ang="0">
                  <a:pos x="174" y="2"/>
                </a:cxn>
                <a:cxn ang="0">
                  <a:pos x="157" y="22"/>
                </a:cxn>
                <a:cxn ang="0">
                  <a:pos x="149" y="31"/>
                </a:cxn>
                <a:cxn ang="0">
                  <a:pos x="140" y="40"/>
                </a:cxn>
                <a:cxn ang="0">
                  <a:pos x="140" y="40"/>
                </a:cxn>
                <a:cxn ang="0">
                  <a:pos x="128" y="49"/>
                </a:cxn>
                <a:cxn ang="0">
                  <a:pos x="115" y="59"/>
                </a:cxn>
                <a:cxn ang="0">
                  <a:pos x="103" y="68"/>
                </a:cxn>
                <a:cxn ang="0">
                  <a:pos x="92" y="78"/>
                </a:cxn>
                <a:cxn ang="0">
                  <a:pos x="92" y="78"/>
                </a:cxn>
                <a:cxn ang="0">
                  <a:pos x="68" y="98"/>
                </a:cxn>
                <a:cxn ang="0">
                  <a:pos x="45" y="119"/>
                </a:cxn>
                <a:cxn ang="0">
                  <a:pos x="31" y="129"/>
                </a:cxn>
                <a:cxn ang="0">
                  <a:pos x="21" y="140"/>
                </a:cxn>
                <a:cxn ang="0">
                  <a:pos x="11" y="151"/>
                </a:cxn>
                <a:cxn ang="0">
                  <a:pos x="1" y="163"/>
                </a:cxn>
                <a:cxn ang="0">
                  <a:pos x="1" y="163"/>
                </a:cxn>
                <a:cxn ang="0">
                  <a:pos x="0" y="166"/>
                </a:cxn>
                <a:cxn ang="0">
                  <a:pos x="0" y="167"/>
                </a:cxn>
                <a:cxn ang="0">
                  <a:pos x="3" y="171"/>
                </a:cxn>
                <a:cxn ang="0">
                  <a:pos x="8" y="171"/>
                </a:cxn>
                <a:cxn ang="0">
                  <a:pos x="9" y="171"/>
                </a:cxn>
                <a:cxn ang="0">
                  <a:pos x="12" y="168"/>
                </a:cxn>
                <a:cxn ang="0">
                  <a:pos x="12" y="168"/>
                </a:cxn>
                <a:cxn ang="0">
                  <a:pos x="18" y="159"/>
                </a:cxn>
                <a:cxn ang="0">
                  <a:pos x="28" y="150"/>
                </a:cxn>
                <a:cxn ang="0">
                  <a:pos x="47" y="134"/>
                </a:cxn>
                <a:cxn ang="0">
                  <a:pos x="47" y="134"/>
                </a:cxn>
                <a:cxn ang="0">
                  <a:pos x="73" y="110"/>
                </a:cxn>
                <a:cxn ang="0">
                  <a:pos x="99" y="86"/>
                </a:cxn>
                <a:cxn ang="0">
                  <a:pos x="99" y="86"/>
                </a:cxn>
                <a:cxn ang="0">
                  <a:pos x="111" y="76"/>
                </a:cxn>
                <a:cxn ang="0">
                  <a:pos x="124" y="66"/>
                </a:cxn>
                <a:cxn ang="0">
                  <a:pos x="148" y="48"/>
                </a:cxn>
                <a:cxn ang="0">
                  <a:pos x="148" y="48"/>
                </a:cxn>
                <a:cxn ang="0">
                  <a:pos x="157" y="39"/>
                </a:cxn>
                <a:cxn ang="0">
                  <a:pos x="166" y="30"/>
                </a:cxn>
                <a:cxn ang="0">
                  <a:pos x="182" y="10"/>
                </a:cxn>
                <a:cxn ang="0">
                  <a:pos x="182" y="10"/>
                </a:cxn>
                <a:cxn ang="0">
                  <a:pos x="183" y="8"/>
                </a:cxn>
                <a:cxn ang="0">
                  <a:pos x="183" y="6"/>
                </a:cxn>
                <a:cxn ang="0">
                  <a:pos x="181" y="2"/>
                </a:cxn>
                <a:cxn ang="0">
                  <a:pos x="179" y="1"/>
                </a:cxn>
                <a:cxn ang="0">
                  <a:pos x="178" y="0"/>
                </a:cxn>
                <a:cxn ang="0">
                  <a:pos x="175" y="1"/>
                </a:cxn>
                <a:cxn ang="0">
                  <a:pos x="174" y="2"/>
                </a:cxn>
                <a:cxn ang="0">
                  <a:pos x="174" y="2"/>
                </a:cxn>
              </a:cxnLst>
              <a:rect l="0" t="0" r="r" b="b"/>
              <a:pathLst>
                <a:path w="183" h="171">
                  <a:moveTo>
                    <a:pt x="174" y="2"/>
                  </a:moveTo>
                  <a:lnTo>
                    <a:pt x="174" y="2"/>
                  </a:lnTo>
                  <a:lnTo>
                    <a:pt x="157" y="22"/>
                  </a:lnTo>
                  <a:lnTo>
                    <a:pt x="149" y="31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28" y="49"/>
                  </a:lnTo>
                  <a:lnTo>
                    <a:pt x="115" y="59"/>
                  </a:lnTo>
                  <a:lnTo>
                    <a:pt x="103" y="6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68" y="98"/>
                  </a:lnTo>
                  <a:lnTo>
                    <a:pt x="45" y="119"/>
                  </a:lnTo>
                  <a:lnTo>
                    <a:pt x="31" y="129"/>
                  </a:lnTo>
                  <a:lnTo>
                    <a:pt x="21" y="140"/>
                  </a:lnTo>
                  <a:lnTo>
                    <a:pt x="11" y="151"/>
                  </a:lnTo>
                  <a:lnTo>
                    <a:pt x="1" y="163"/>
                  </a:lnTo>
                  <a:lnTo>
                    <a:pt x="1" y="163"/>
                  </a:lnTo>
                  <a:lnTo>
                    <a:pt x="0" y="166"/>
                  </a:lnTo>
                  <a:lnTo>
                    <a:pt x="0" y="167"/>
                  </a:lnTo>
                  <a:lnTo>
                    <a:pt x="3" y="171"/>
                  </a:lnTo>
                  <a:lnTo>
                    <a:pt x="8" y="171"/>
                  </a:lnTo>
                  <a:lnTo>
                    <a:pt x="9" y="171"/>
                  </a:lnTo>
                  <a:lnTo>
                    <a:pt x="12" y="168"/>
                  </a:lnTo>
                  <a:lnTo>
                    <a:pt x="12" y="168"/>
                  </a:lnTo>
                  <a:lnTo>
                    <a:pt x="18" y="159"/>
                  </a:lnTo>
                  <a:lnTo>
                    <a:pt x="28" y="150"/>
                  </a:lnTo>
                  <a:lnTo>
                    <a:pt x="47" y="134"/>
                  </a:lnTo>
                  <a:lnTo>
                    <a:pt x="47" y="134"/>
                  </a:lnTo>
                  <a:lnTo>
                    <a:pt x="73" y="110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111" y="76"/>
                  </a:lnTo>
                  <a:lnTo>
                    <a:pt x="124" y="66"/>
                  </a:lnTo>
                  <a:lnTo>
                    <a:pt x="148" y="48"/>
                  </a:lnTo>
                  <a:lnTo>
                    <a:pt x="148" y="48"/>
                  </a:lnTo>
                  <a:lnTo>
                    <a:pt x="157" y="39"/>
                  </a:lnTo>
                  <a:lnTo>
                    <a:pt x="166" y="30"/>
                  </a:lnTo>
                  <a:lnTo>
                    <a:pt x="182" y="10"/>
                  </a:lnTo>
                  <a:lnTo>
                    <a:pt x="182" y="10"/>
                  </a:lnTo>
                  <a:lnTo>
                    <a:pt x="183" y="8"/>
                  </a:lnTo>
                  <a:lnTo>
                    <a:pt x="183" y="6"/>
                  </a:lnTo>
                  <a:lnTo>
                    <a:pt x="181" y="2"/>
                  </a:lnTo>
                  <a:lnTo>
                    <a:pt x="179" y="1"/>
                  </a:lnTo>
                  <a:lnTo>
                    <a:pt x="178" y="0"/>
                  </a:lnTo>
                  <a:lnTo>
                    <a:pt x="175" y="1"/>
                  </a:lnTo>
                  <a:lnTo>
                    <a:pt x="174" y="2"/>
                  </a:lnTo>
                  <a:lnTo>
                    <a:pt x="17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9" name="chenying0907 884">
              <a:extLst>
                <a:ext uri="{FF2B5EF4-FFF2-40B4-BE49-F238E27FC236}">
                  <a16:creationId xmlns:a16="http://schemas.microsoft.com/office/drawing/2014/main" id="{6C021EA1-0A12-4059-9147-254396F0A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476" y="3219451"/>
              <a:ext cx="49213" cy="42863"/>
            </a:xfrm>
            <a:custGeom>
              <a:avLst/>
              <a:gdLst/>
              <a:ahLst/>
              <a:cxnLst>
                <a:cxn ang="0">
                  <a:pos x="116" y="1"/>
                </a:cxn>
                <a:cxn ang="0">
                  <a:pos x="116" y="1"/>
                </a:cxn>
                <a:cxn ang="0">
                  <a:pos x="110" y="5"/>
                </a:cxn>
                <a:cxn ang="0">
                  <a:pos x="102" y="8"/>
                </a:cxn>
                <a:cxn ang="0">
                  <a:pos x="96" y="10"/>
                </a:cxn>
                <a:cxn ang="0">
                  <a:pos x="91" y="15"/>
                </a:cxn>
                <a:cxn ang="0">
                  <a:pos x="91" y="15"/>
                </a:cxn>
                <a:cxn ang="0">
                  <a:pos x="76" y="30"/>
                </a:cxn>
                <a:cxn ang="0">
                  <a:pos x="61" y="43"/>
                </a:cxn>
                <a:cxn ang="0">
                  <a:pos x="61" y="43"/>
                </a:cxn>
                <a:cxn ang="0">
                  <a:pos x="45" y="55"/>
                </a:cxn>
                <a:cxn ang="0">
                  <a:pos x="29" y="68"/>
                </a:cxn>
                <a:cxn ang="0">
                  <a:pos x="15" y="82"/>
                </a:cxn>
                <a:cxn ang="0">
                  <a:pos x="2" y="98"/>
                </a:cxn>
                <a:cxn ang="0">
                  <a:pos x="2" y="98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3" y="106"/>
                </a:cxn>
                <a:cxn ang="0">
                  <a:pos x="4" y="107"/>
                </a:cxn>
                <a:cxn ang="0">
                  <a:pos x="6" y="108"/>
                </a:cxn>
                <a:cxn ang="0">
                  <a:pos x="8" y="107"/>
                </a:cxn>
                <a:cxn ang="0">
                  <a:pos x="10" y="106"/>
                </a:cxn>
                <a:cxn ang="0">
                  <a:pos x="10" y="106"/>
                </a:cxn>
                <a:cxn ang="0">
                  <a:pos x="25" y="89"/>
                </a:cxn>
                <a:cxn ang="0">
                  <a:pos x="41" y="73"/>
                </a:cxn>
                <a:cxn ang="0">
                  <a:pos x="59" y="59"/>
                </a:cxn>
                <a:cxn ang="0">
                  <a:pos x="78" y="44"/>
                </a:cxn>
                <a:cxn ang="0">
                  <a:pos x="78" y="44"/>
                </a:cxn>
                <a:cxn ang="0">
                  <a:pos x="88" y="34"/>
                </a:cxn>
                <a:cxn ang="0">
                  <a:pos x="98" y="23"/>
                </a:cxn>
                <a:cxn ang="0">
                  <a:pos x="98" y="23"/>
                </a:cxn>
                <a:cxn ang="0">
                  <a:pos x="104" y="19"/>
                </a:cxn>
                <a:cxn ang="0">
                  <a:pos x="110" y="15"/>
                </a:cxn>
                <a:cxn ang="0">
                  <a:pos x="118" y="13"/>
                </a:cxn>
                <a:cxn ang="0">
                  <a:pos x="125" y="9"/>
                </a:cxn>
                <a:cxn ang="0">
                  <a:pos x="125" y="9"/>
                </a:cxn>
                <a:cxn ang="0">
                  <a:pos x="126" y="8"/>
                </a:cxn>
                <a:cxn ang="0">
                  <a:pos x="126" y="5"/>
                </a:cxn>
                <a:cxn ang="0">
                  <a:pos x="126" y="4"/>
                </a:cxn>
                <a:cxn ang="0">
                  <a:pos x="125" y="1"/>
                </a:cxn>
                <a:cxn ang="0">
                  <a:pos x="121" y="0"/>
                </a:cxn>
                <a:cxn ang="0">
                  <a:pos x="118" y="0"/>
                </a:cxn>
                <a:cxn ang="0">
                  <a:pos x="116" y="1"/>
                </a:cxn>
                <a:cxn ang="0">
                  <a:pos x="116" y="1"/>
                </a:cxn>
              </a:cxnLst>
              <a:rect l="0" t="0" r="r" b="b"/>
              <a:pathLst>
                <a:path w="126" h="108">
                  <a:moveTo>
                    <a:pt x="116" y="1"/>
                  </a:moveTo>
                  <a:lnTo>
                    <a:pt x="116" y="1"/>
                  </a:lnTo>
                  <a:lnTo>
                    <a:pt x="110" y="5"/>
                  </a:lnTo>
                  <a:lnTo>
                    <a:pt x="102" y="8"/>
                  </a:lnTo>
                  <a:lnTo>
                    <a:pt x="96" y="10"/>
                  </a:lnTo>
                  <a:lnTo>
                    <a:pt x="91" y="15"/>
                  </a:lnTo>
                  <a:lnTo>
                    <a:pt x="91" y="15"/>
                  </a:lnTo>
                  <a:lnTo>
                    <a:pt x="76" y="30"/>
                  </a:lnTo>
                  <a:lnTo>
                    <a:pt x="61" y="43"/>
                  </a:lnTo>
                  <a:lnTo>
                    <a:pt x="61" y="43"/>
                  </a:lnTo>
                  <a:lnTo>
                    <a:pt x="45" y="55"/>
                  </a:lnTo>
                  <a:lnTo>
                    <a:pt x="29" y="68"/>
                  </a:lnTo>
                  <a:lnTo>
                    <a:pt x="15" y="82"/>
                  </a:lnTo>
                  <a:lnTo>
                    <a:pt x="2" y="98"/>
                  </a:lnTo>
                  <a:lnTo>
                    <a:pt x="2" y="98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3" y="106"/>
                  </a:lnTo>
                  <a:lnTo>
                    <a:pt x="4" y="107"/>
                  </a:lnTo>
                  <a:lnTo>
                    <a:pt x="6" y="108"/>
                  </a:lnTo>
                  <a:lnTo>
                    <a:pt x="8" y="107"/>
                  </a:lnTo>
                  <a:lnTo>
                    <a:pt x="10" y="106"/>
                  </a:lnTo>
                  <a:lnTo>
                    <a:pt x="10" y="106"/>
                  </a:lnTo>
                  <a:lnTo>
                    <a:pt x="25" y="89"/>
                  </a:lnTo>
                  <a:lnTo>
                    <a:pt x="41" y="73"/>
                  </a:lnTo>
                  <a:lnTo>
                    <a:pt x="59" y="59"/>
                  </a:lnTo>
                  <a:lnTo>
                    <a:pt x="78" y="44"/>
                  </a:lnTo>
                  <a:lnTo>
                    <a:pt x="78" y="44"/>
                  </a:lnTo>
                  <a:lnTo>
                    <a:pt x="88" y="34"/>
                  </a:lnTo>
                  <a:lnTo>
                    <a:pt x="98" y="23"/>
                  </a:lnTo>
                  <a:lnTo>
                    <a:pt x="98" y="23"/>
                  </a:lnTo>
                  <a:lnTo>
                    <a:pt x="104" y="19"/>
                  </a:lnTo>
                  <a:lnTo>
                    <a:pt x="110" y="15"/>
                  </a:lnTo>
                  <a:lnTo>
                    <a:pt x="118" y="13"/>
                  </a:lnTo>
                  <a:lnTo>
                    <a:pt x="125" y="9"/>
                  </a:lnTo>
                  <a:lnTo>
                    <a:pt x="125" y="9"/>
                  </a:lnTo>
                  <a:lnTo>
                    <a:pt x="126" y="8"/>
                  </a:lnTo>
                  <a:lnTo>
                    <a:pt x="126" y="5"/>
                  </a:lnTo>
                  <a:lnTo>
                    <a:pt x="126" y="4"/>
                  </a:lnTo>
                  <a:lnTo>
                    <a:pt x="125" y="1"/>
                  </a:lnTo>
                  <a:lnTo>
                    <a:pt x="121" y="0"/>
                  </a:lnTo>
                  <a:lnTo>
                    <a:pt x="118" y="0"/>
                  </a:lnTo>
                  <a:lnTo>
                    <a:pt x="116" y="1"/>
                  </a:lnTo>
                  <a:lnTo>
                    <a:pt x="116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0" name="chenying0907 885">
              <a:extLst>
                <a:ext uri="{FF2B5EF4-FFF2-40B4-BE49-F238E27FC236}">
                  <a16:creationId xmlns:a16="http://schemas.microsoft.com/office/drawing/2014/main" id="{313DC2E1-85BB-4FAB-9E97-3153CF433A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9301" y="3514726"/>
              <a:ext cx="87313" cy="93663"/>
            </a:xfrm>
            <a:custGeom>
              <a:avLst/>
              <a:gdLst/>
              <a:ahLst/>
              <a:cxnLst>
                <a:cxn ang="0">
                  <a:pos x="212" y="0"/>
                </a:cxn>
                <a:cxn ang="0">
                  <a:pos x="212" y="0"/>
                </a:cxn>
                <a:cxn ang="0">
                  <a:pos x="204" y="1"/>
                </a:cxn>
                <a:cxn ang="0">
                  <a:pos x="196" y="3"/>
                </a:cxn>
                <a:cxn ang="0">
                  <a:pos x="190" y="6"/>
                </a:cxn>
                <a:cxn ang="0">
                  <a:pos x="184" y="10"/>
                </a:cxn>
                <a:cxn ang="0">
                  <a:pos x="173" y="19"/>
                </a:cxn>
                <a:cxn ang="0">
                  <a:pos x="162" y="30"/>
                </a:cxn>
                <a:cxn ang="0">
                  <a:pos x="162" y="30"/>
                </a:cxn>
                <a:cxn ang="0">
                  <a:pos x="145" y="47"/>
                </a:cxn>
                <a:cxn ang="0">
                  <a:pos x="127" y="62"/>
                </a:cxn>
                <a:cxn ang="0">
                  <a:pos x="110" y="79"/>
                </a:cxn>
                <a:cxn ang="0">
                  <a:pos x="93" y="96"/>
                </a:cxn>
                <a:cxn ang="0">
                  <a:pos x="93" y="96"/>
                </a:cxn>
                <a:cxn ang="0">
                  <a:pos x="65" y="129"/>
                </a:cxn>
                <a:cxn ang="0">
                  <a:pos x="39" y="163"/>
                </a:cxn>
                <a:cxn ang="0">
                  <a:pos x="39" y="163"/>
                </a:cxn>
                <a:cxn ang="0">
                  <a:pos x="17" y="194"/>
                </a:cxn>
                <a:cxn ang="0">
                  <a:pos x="8" y="210"/>
                </a:cxn>
                <a:cxn ang="0">
                  <a:pos x="0" y="227"/>
                </a:cxn>
                <a:cxn ang="0">
                  <a:pos x="0" y="227"/>
                </a:cxn>
                <a:cxn ang="0">
                  <a:pos x="0" y="230"/>
                </a:cxn>
                <a:cxn ang="0">
                  <a:pos x="1" y="231"/>
                </a:cxn>
                <a:cxn ang="0">
                  <a:pos x="3" y="232"/>
                </a:cxn>
                <a:cxn ang="0">
                  <a:pos x="4" y="234"/>
                </a:cxn>
                <a:cxn ang="0">
                  <a:pos x="8" y="234"/>
                </a:cxn>
                <a:cxn ang="0">
                  <a:pos x="10" y="232"/>
                </a:cxn>
                <a:cxn ang="0">
                  <a:pos x="12" y="230"/>
                </a:cxn>
                <a:cxn ang="0">
                  <a:pos x="12" y="230"/>
                </a:cxn>
                <a:cxn ang="0">
                  <a:pos x="18" y="214"/>
                </a:cxn>
                <a:cxn ang="0">
                  <a:pos x="27" y="198"/>
                </a:cxn>
                <a:cxn ang="0">
                  <a:pos x="38" y="183"/>
                </a:cxn>
                <a:cxn ang="0">
                  <a:pos x="48" y="168"/>
                </a:cxn>
                <a:cxn ang="0">
                  <a:pos x="72" y="139"/>
                </a:cxn>
                <a:cxn ang="0">
                  <a:pos x="96" y="111"/>
                </a:cxn>
                <a:cxn ang="0">
                  <a:pos x="96" y="111"/>
                </a:cxn>
                <a:cxn ang="0">
                  <a:pos x="106" y="99"/>
                </a:cxn>
                <a:cxn ang="0">
                  <a:pos x="118" y="86"/>
                </a:cxn>
                <a:cxn ang="0">
                  <a:pos x="143" y="64"/>
                </a:cxn>
                <a:cxn ang="0">
                  <a:pos x="143" y="64"/>
                </a:cxn>
                <a:cxn ang="0">
                  <a:pos x="157" y="48"/>
                </a:cxn>
                <a:cxn ang="0">
                  <a:pos x="174" y="32"/>
                </a:cxn>
                <a:cxn ang="0">
                  <a:pos x="183" y="24"/>
                </a:cxn>
                <a:cxn ang="0">
                  <a:pos x="192" y="18"/>
                </a:cxn>
                <a:cxn ang="0">
                  <a:pos x="201" y="14"/>
                </a:cxn>
                <a:cxn ang="0">
                  <a:pos x="212" y="11"/>
                </a:cxn>
                <a:cxn ang="0">
                  <a:pos x="212" y="11"/>
                </a:cxn>
                <a:cxn ang="0">
                  <a:pos x="213" y="10"/>
                </a:cxn>
                <a:cxn ang="0">
                  <a:pos x="216" y="9"/>
                </a:cxn>
                <a:cxn ang="0">
                  <a:pos x="217" y="5"/>
                </a:cxn>
                <a:cxn ang="0">
                  <a:pos x="217" y="3"/>
                </a:cxn>
                <a:cxn ang="0">
                  <a:pos x="216" y="1"/>
                </a:cxn>
                <a:cxn ang="0">
                  <a:pos x="213" y="0"/>
                </a:cxn>
                <a:cxn ang="0">
                  <a:pos x="212" y="0"/>
                </a:cxn>
                <a:cxn ang="0">
                  <a:pos x="212" y="0"/>
                </a:cxn>
              </a:cxnLst>
              <a:rect l="0" t="0" r="r" b="b"/>
              <a:pathLst>
                <a:path w="217" h="234">
                  <a:moveTo>
                    <a:pt x="212" y="0"/>
                  </a:moveTo>
                  <a:lnTo>
                    <a:pt x="212" y="0"/>
                  </a:lnTo>
                  <a:lnTo>
                    <a:pt x="204" y="1"/>
                  </a:lnTo>
                  <a:lnTo>
                    <a:pt x="196" y="3"/>
                  </a:lnTo>
                  <a:lnTo>
                    <a:pt x="190" y="6"/>
                  </a:lnTo>
                  <a:lnTo>
                    <a:pt x="184" y="10"/>
                  </a:lnTo>
                  <a:lnTo>
                    <a:pt x="173" y="19"/>
                  </a:lnTo>
                  <a:lnTo>
                    <a:pt x="162" y="30"/>
                  </a:lnTo>
                  <a:lnTo>
                    <a:pt x="162" y="30"/>
                  </a:lnTo>
                  <a:lnTo>
                    <a:pt x="145" y="47"/>
                  </a:lnTo>
                  <a:lnTo>
                    <a:pt x="127" y="62"/>
                  </a:lnTo>
                  <a:lnTo>
                    <a:pt x="110" y="79"/>
                  </a:lnTo>
                  <a:lnTo>
                    <a:pt x="93" y="96"/>
                  </a:lnTo>
                  <a:lnTo>
                    <a:pt x="93" y="96"/>
                  </a:lnTo>
                  <a:lnTo>
                    <a:pt x="65" y="129"/>
                  </a:lnTo>
                  <a:lnTo>
                    <a:pt x="39" y="163"/>
                  </a:lnTo>
                  <a:lnTo>
                    <a:pt x="39" y="163"/>
                  </a:lnTo>
                  <a:lnTo>
                    <a:pt x="17" y="194"/>
                  </a:lnTo>
                  <a:lnTo>
                    <a:pt x="8" y="210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30"/>
                  </a:lnTo>
                  <a:lnTo>
                    <a:pt x="1" y="231"/>
                  </a:lnTo>
                  <a:lnTo>
                    <a:pt x="3" y="232"/>
                  </a:lnTo>
                  <a:lnTo>
                    <a:pt x="4" y="234"/>
                  </a:lnTo>
                  <a:lnTo>
                    <a:pt x="8" y="234"/>
                  </a:lnTo>
                  <a:lnTo>
                    <a:pt x="10" y="232"/>
                  </a:lnTo>
                  <a:lnTo>
                    <a:pt x="12" y="230"/>
                  </a:lnTo>
                  <a:lnTo>
                    <a:pt x="12" y="230"/>
                  </a:lnTo>
                  <a:lnTo>
                    <a:pt x="18" y="214"/>
                  </a:lnTo>
                  <a:lnTo>
                    <a:pt x="27" y="198"/>
                  </a:lnTo>
                  <a:lnTo>
                    <a:pt x="38" y="183"/>
                  </a:lnTo>
                  <a:lnTo>
                    <a:pt x="48" y="168"/>
                  </a:lnTo>
                  <a:lnTo>
                    <a:pt x="72" y="139"/>
                  </a:lnTo>
                  <a:lnTo>
                    <a:pt x="96" y="111"/>
                  </a:lnTo>
                  <a:lnTo>
                    <a:pt x="96" y="111"/>
                  </a:lnTo>
                  <a:lnTo>
                    <a:pt x="106" y="99"/>
                  </a:lnTo>
                  <a:lnTo>
                    <a:pt x="118" y="86"/>
                  </a:lnTo>
                  <a:lnTo>
                    <a:pt x="143" y="64"/>
                  </a:lnTo>
                  <a:lnTo>
                    <a:pt x="143" y="64"/>
                  </a:lnTo>
                  <a:lnTo>
                    <a:pt x="157" y="48"/>
                  </a:lnTo>
                  <a:lnTo>
                    <a:pt x="174" y="32"/>
                  </a:lnTo>
                  <a:lnTo>
                    <a:pt x="183" y="24"/>
                  </a:lnTo>
                  <a:lnTo>
                    <a:pt x="192" y="18"/>
                  </a:lnTo>
                  <a:lnTo>
                    <a:pt x="201" y="14"/>
                  </a:lnTo>
                  <a:lnTo>
                    <a:pt x="212" y="11"/>
                  </a:lnTo>
                  <a:lnTo>
                    <a:pt x="212" y="11"/>
                  </a:lnTo>
                  <a:lnTo>
                    <a:pt x="213" y="10"/>
                  </a:lnTo>
                  <a:lnTo>
                    <a:pt x="216" y="9"/>
                  </a:lnTo>
                  <a:lnTo>
                    <a:pt x="217" y="5"/>
                  </a:lnTo>
                  <a:lnTo>
                    <a:pt x="217" y="3"/>
                  </a:lnTo>
                  <a:lnTo>
                    <a:pt x="216" y="1"/>
                  </a:lnTo>
                  <a:lnTo>
                    <a:pt x="213" y="0"/>
                  </a:lnTo>
                  <a:lnTo>
                    <a:pt x="212" y="0"/>
                  </a:lnTo>
                  <a:lnTo>
                    <a:pt x="21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1" name="chenying0907 886">
              <a:extLst>
                <a:ext uri="{FF2B5EF4-FFF2-40B4-BE49-F238E27FC236}">
                  <a16:creationId xmlns:a16="http://schemas.microsoft.com/office/drawing/2014/main" id="{697ACE1A-FFEE-4F93-B5A0-463D1CA4E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2788" y="3548063"/>
              <a:ext cx="125413" cy="130175"/>
            </a:xfrm>
            <a:custGeom>
              <a:avLst/>
              <a:gdLst/>
              <a:ahLst/>
              <a:cxnLst>
                <a:cxn ang="0">
                  <a:pos x="305" y="1"/>
                </a:cxn>
                <a:cxn ang="0">
                  <a:pos x="305" y="1"/>
                </a:cxn>
                <a:cxn ang="0">
                  <a:pos x="296" y="6"/>
                </a:cxn>
                <a:cxn ang="0">
                  <a:pos x="287" y="13"/>
                </a:cxn>
                <a:cxn ang="0">
                  <a:pos x="278" y="18"/>
                </a:cxn>
                <a:cxn ang="0">
                  <a:pos x="270" y="24"/>
                </a:cxn>
                <a:cxn ang="0">
                  <a:pos x="270" y="24"/>
                </a:cxn>
                <a:cxn ang="0">
                  <a:pos x="249" y="45"/>
                </a:cxn>
                <a:cxn ang="0">
                  <a:pos x="227" y="65"/>
                </a:cxn>
                <a:cxn ang="0">
                  <a:pos x="227" y="65"/>
                </a:cxn>
                <a:cxn ang="0">
                  <a:pos x="181" y="107"/>
                </a:cxn>
                <a:cxn ang="0">
                  <a:pos x="159" y="129"/>
                </a:cxn>
                <a:cxn ang="0">
                  <a:pos x="138" y="151"/>
                </a:cxn>
                <a:cxn ang="0">
                  <a:pos x="138" y="151"/>
                </a:cxn>
                <a:cxn ang="0">
                  <a:pos x="95" y="200"/>
                </a:cxn>
                <a:cxn ang="0">
                  <a:pos x="50" y="247"/>
                </a:cxn>
                <a:cxn ang="0">
                  <a:pos x="50" y="247"/>
                </a:cxn>
                <a:cxn ang="0">
                  <a:pos x="36" y="264"/>
                </a:cxn>
                <a:cxn ang="0">
                  <a:pos x="21" y="282"/>
                </a:cxn>
                <a:cxn ang="0">
                  <a:pos x="10" y="302"/>
                </a:cxn>
                <a:cxn ang="0">
                  <a:pos x="4" y="312"/>
                </a:cxn>
                <a:cxn ang="0">
                  <a:pos x="0" y="323"/>
                </a:cxn>
                <a:cxn ang="0">
                  <a:pos x="0" y="323"/>
                </a:cxn>
                <a:cxn ang="0">
                  <a:pos x="0" y="325"/>
                </a:cxn>
                <a:cxn ang="0">
                  <a:pos x="2" y="327"/>
                </a:cxn>
                <a:cxn ang="0">
                  <a:pos x="4" y="329"/>
                </a:cxn>
                <a:cxn ang="0">
                  <a:pos x="10" y="329"/>
                </a:cxn>
                <a:cxn ang="0">
                  <a:pos x="11" y="328"/>
                </a:cxn>
                <a:cxn ang="0">
                  <a:pos x="12" y="325"/>
                </a:cxn>
                <a:cxn ang="0">
                  <a:pos x="12" y="325"/>
                </a:cxn>
                <a:cxn ang="0">
                  <a:pos x="17" y="313"/>
                </a:cxn>
                <a:cxn ang="0">
                  <a:pos x="23" y="302"/>
                </a:cxn>
                <a:cxn ang="0">
                  <a:pos x="31" y="290"/>
                </a:cxn>
                <a:cxn ang="0">
                  <a:pos x="38" y="279"/>
                </a:cxn>
                <a:cxn ang="0">
                  <a:pos x="55" y="259"/>
                </a:cxn>
                <a:cxn ang="0">
                  <a:pos x="74" y="239"/>
                </a:cxn>
                <a:cxn ang="0">
                  <a:pos x="74" y="239"/>
                </a:cxn>
                <a:cxn ang="0">
                  <a:pos x="113" y="196"/>
                </a:cxn>
                <a:cxn ang="0">
                  <a:pos x="154" y="151"/>
                </a:cxn>
                <a:cxn ang="0">
                  <a:pos x="154" y="151"/>
                </a:cxn>
                <a:cxn ang="0">
                  <a:pos x="172" y="130"/>
                </a:cxn>
                <a:cxn ang="0">
                  <a:pos x="193" y="111"/>
                </a:cxn>
                <a:cxn ang="0">
                  <a:pos x="235" y="73"/>
                </a:cxn>
                <a:cxn ang="0">
                  <a:pos x="235" y="73"/>
                </a:cxn>
                <a:cxn ang="0">
                  <a:pos x="271" y="39"/>
                </a:cxn>
                <a:cxn ang="0">
                  <a:pos x="271" y="39"/>
                </a:cxn>
                <a:cxn ang="0">
                  <a:pos x="280" y="31"/>
                </a:cxn>
                <a:cxn ang="0">
                  <a:pos x="292" y="23"/>
                </a:cxn>
                <a:cxn ang="0">
                  <a:pos x="303" y="17"/>
                </a:cxn>
                <a:cxn ang="0">
                  <a:pos x="313" y="9"/>
                </a:cxn>
                <a:cxn ang="0">
                  <a:pos x="313" y="9"/>
                </a:cxn>
                <a:cxn ang="0">
                  <a:pos x="314" y="6"/>
                </a:cxn>
                <a:cxn ang="0">
                  <a:pos x="316" y="5"/>
                </a:cxn>
                <a:cxn ang="0">
                  <a:pos x="314" y="2"/>
                </a:cxn>
                <a:cxn ang="0">
                  <a:pos x="313" y="1"/>
                </a:cxn>
                <a:cxn ang="0">
                  <a:pos x="309" y="0"/>
                </a:cxn>
                <a:cxn ang="0">
                  <a:pos x="308" y="0"/>
                </a:cxn>
                <a:cxn ang="0">
                  <a:pos x="305" y="1"/>
                </a:cxn>
                <a:cxn ang="0">
                  <a:pos x="305" y="1"/>
                </a:cxn>
              </a:cxnLst>
              <a:rect l="0" t="0" r="r" b="b"/>
              <a:pathLst>
                <a:path w="316" h="329">
                  <a:moveTo>
                    <a:pt x="305" y="1"/>
                  </a:moveTo>
                  <a:lnTo>
                    <a:pt x="305" y="1"/>
                  </a:lnTo>
                  <a:lnTo>
                    <a:pt x="296" y="6"/>
                  </a:lnTo>
                  <a:lnTo>
                    <a:pt x="287" y="13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70" y="24"/>
                  </a:lnTo>
                  <a:lnTo>
                    <a:pt x="249" y="45"/>
                  </a:lnTo>
                  <a:lnTo>
                    <a:pt x="227" y="65"/>
                  </a:lnTo>
                  <a:lnTo>
                    <a:pt x="227" y="65"/>
                  </a:lnTo>
                  <a:lnTo>
                    <a:pt x="181" y="107"/>
                  </a:lnTo>
                  <a:lnTo>
                    <a:pt x="159" y="129"/>
                  </a:lnTo>
                  <a:lnTo>
                    <a:pt x="138" y="151"/>
                  </a:lnTo>
                  <a:lnTo>
                    <a:pt x="138" y="151"/>
                  </a:lnTo>
                  <a:lnTo>
                    <a:pt x="95" y="200"/>
                  </a:lnTo>
                  <a:lnTo>
                    <a:pt x="50" y="247"/>
                  </a:lnTo>
                  <a:lnTo>
                    <a:pt x="50" y="247"/>
                  </a:lnTo>
                  <a:lnTo>
                    <a:pt x="36" y="264"/>
                  </a:lnTo>
                  <a:lnTo>
                    <a:pt x="21" y="282"/>
                  </a:lnTo>
                  <a:lnTo>
                    <a:pt x="10" y="302"/>
                  </a:lnTo>
                  <a:lnTo>
                    <a:pt x="4" y="312"/>
                  </a:lnTo>
                  <a:lnTo>
                    <a:pt x="0" y="323"/>
                  </a:lnTo>
                  <a:lnTo>
                    <a:pt x="0" y="323"/>
                  </a:lnTo>
                  <a:lnTo>
                    <a:pt x="0" y="325"/>
                  </a:lnTo>
                  <a:lnTo>
                    <a:pt x="2" y="327"/>
                  </a:lnTo>
                  <a:lnTo>
                    <a:pt x="4" y="329"/>
                  </a:lnTo>
                  <a:lnTo>
                    <a:pt x="10" y="329"/>
                  </a:lnTo>
                  <a:lnTo>
                    <a:pt x="11" y="328"/>
                  </a:lnTo>
                  <a:lnTo>
                    <a:pt x="12" y="325"/>
                  </a:lnTo>
                  <a:lnTo>
                    <a:pt x="12" y="325"/>
                  </a:lnTo>
                  <a:lnTo>
                    <a:pt x="17" y="313"/>
                  </a:lnTo>
                  <a:lnTo>
                    <a:pt x="23" y="302"/>
                  </a:lnTo>
                  <a:lnTo>
                    <a:pt x="31" y="290"/>
                  </a:lnTo>
                  <a:lnTo>
                    <a:pt x="38" y="279"/>
                  </a:lnTo>
                  <a:lnTo>
                    <a:pt x="55" y="259"/>
                  </a:lnTo>
                  <a:lnTo>
                    <a:pt x="74" y="239"/>
                  </a:lnTo>
                  <a:lnTo>
                    <a:pt x="74" y="239"/>
                  </a:lnTo>
                  <a:lnTo>
                    <a:pt x="113" y="196"/>
                  </a:lnTo>
                  <a:lnTo>
                    <a:pt x="154" y="151"/>
                  </a:lnTo>
                  <a:lnTo>
                    <a:pt x="154" y="151"/>
                  </a:lnTo>
                  <a:lnTo>
                    <a:pt x="172" y="130"/>
                  </a:lnTo>
                  <a:lnTo>
                    <a:pt x="193" y="111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71" y="39"/>
                  </a:lnTo>
                  <a:lnTo>
                    <a:pt x="271" y="39"/>
                  </a:lnTo>
                  <a:lnTo>
                    <a:pt x="280" y="31"/>
                  </a:lnTo>
                  <a:lnTo>
                    <a:pt x="292" y="23"/>
                  </a:lnTo>
                  <a:lnTo>
                    <a:pt x="303" y="17"/>
                  </a:lnTo>
                  <a:lnTo>
                    <a:pt x="313" y="9"/>
                  </a:lnTo>
                  <a:lnTo>
                    <a:pt x="313" y="9"/>
                  </a:lnTo>
                  <a:lnTo>
                    <a:pt x="314" y="6"/>
                  </a:lnTo>
                  <a:lnTo>
                    <a:pt x="316" y="5"/>
                  </a:lnTo>
                  <a:lnTo>
                    <a:pt x="314" y="2"/>
                  </a:lnTo>
                  <a:lnTo>
                    <a:pt x="313" y="1"/>
                  </a:lnTo>
                  <a:lnTo>
                    <a:pt x="309" y="0"/>
                  </a:lnTo>
                  <a:lnTo>
                    <a:pt x="308" y="0"/>
                  </a:lnTo>
                  <a:lnTo>
                    <a:pt x="305" y="1"/>
                  </a:lnTo>
                  <a:lnTo>
                    <a:pt x="30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2" name="chenying0907 887">
              <a:extLst>
                <a:ext uri="{FF2B5EF4-FFF2-40B4-BE49-F238E27FC236}">
                  <a16:creationId xmlns:a16="http://schemas.microsoft.com/office/drawing/2014/main" id="{83E85873-08AD-40E8-A111-AD542C109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5963" y="3578226"/>
              <a:ext cx="133350" cy="146050"/>
            </a:xfrm>
            <a:custGeom>
              <a:avLst/>
              <a:gdLst/>
              <a:ahLst/>
              <a:cxnLst>
                <a:cxn ang="0">
                  <a:pos x="328" y="1"/>
                </a:cxn>
                <a:cxn ang="0">
                  <a:pos x="277" y="42"/>
                </a:cxn>
                <a:cxn ang="0">
                  <a:pos x="230" y="86"/>
                </a:cxn>
                <a:cxn ang="0">
                  <a:pos x="186" y="136"/>
                </a:cxn>
                <a:cxn ang="0">
                  <a:pos x="144" y="184"/>
                </a:cxn>
                <a:cxn ang="0">
                  <a:pos x="122" y="208"/>
                </a:cxn>
                <a:cxn ang="0">
                  <a:pos x="73" y="252"/>
                </a:cxn>
                <a:cxn ang="0">
                  <a:pos x="50" y="275"/>
                </a:cxn>
                <a:cxn ang="0">
                  <a:pos x="26" y="303"/>
                </a:cxn>
                <a:cxn ang="0">
                  <a:pos x="12" y="324"/>
                </a:cxn>
                <a:cxn ang="0">
                  <a:pos x="3" y="348"/>
                </a:cxn>
                <a:cxn ang="0">
                  <a:pos x="0" y="360"/>
                </a:cxn>
                <a:cxn ang="0">
                  <a:pos x="3" y="365"/>
                </a:cxn>
                <a:cxn ang="0">
                  <a:pos x="9" y="365"/>
                </a:cxn>
                <a:cxn ang="0">
                  <a:pos x="16" y="358"/>
                </a:cxn>
                <a:cxn ang="0">
                  <a:pos x="17" y="353"/>
                </a:cxn>
                <a:cxn ang="0">
                  <a:pos x="13" y="349"/>
                </a:cxn>
                <a:cxn ang="0">
                  <a:pos x="17" y="337"/>
                </a:cxn>
                <a:cxn ang="0">
                  <a:pos x="30" y="315"/>
                </a:cxn>
                <a:cxn ang="0">
                  <a:pos x="55" y="285"/>
                </a:cxn>
                <a:cxn ang="0">
                  <a:pos x="72" y="268"/>
                </a:cxn>
                <a:cxn ang="0">
                  <a:pos x="116" y="228"/>
                </a:cxn>
                <a:cxn ang="0">
                  <a:pos x="149" y="196"/>
                </a:cxn>
                <a:cxn ang="0">
                  <a:pos x="158" y="186"/>
                </a:cxn>
                <a:cxn ang="0">
                  <a:pos x="220" y="115"/>
                </a:cxn>
                <a:cxn ang="0">
                  <a:pos x="263" y="71"/>
                </a:cxn>
                <a:cxn ang="0">
                  <a:pos x="309" y="30"/>
                </a:cxn>
                <a:cxn ang="0">
                  <a:pos x="334" y="12"/>
                </a:cxn>
                <a:cxn ang="0">
                  <a:pos x="336" y="8"/>
                </a:cxn>
                <a:cxn ang="0">
                  <a:pos x="334" y="1"/>
                </a:cxn>
                <a:cxn ang="0">
                  <a:pos x="330" y="0"/>
                </a:cxn>
                <a:cxn ang="0">
                  <a:pos x="328" y="1"/>
                </a:cxn>
              </a:cxnLst>
              <a:rect l="0" t="0" r="r" b="b"/>
              <a:pathLst>
                <a:path w="336" h="366">
                  <a:moveTo>
                    <a:pt x="328" y="1"/>
                  </a:moveTo>
                  <a:lnTo>
                    <a:pt x="328" y="1"/>
                  </a:lnTo>
                  <a:lnTo>
                    <a:pt x="302" y="21"/>
                  </a:lnTo>
                  <a:lnTo>
                    <a:pt x="277" y="42"/>
                  </a:lnTo>
                  <a:lnTo>
                    <a:pt x="252" y="64"/>
                  </a:lnTo>
                  <a:lnTo>
                    <a:pt x="230" y="86"/>
                  </a:lnTo>
                  <a:lnTo>
                    <a:pt x="208" y="111"/>
                  </a:lnTo>
                  <a:lnTo>
                    <a:pt x="186" y="136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33" y="198"/>
                  </a:lnTo>
                  <a:lnTo>
                    <a:pt x="122" y="208"/>
                  </a:lnTo>
                  <a:lnTo>
                    <a:pt x="98" y="230"/>
                  </a:lnTo>
                  <a:lnTo>
                    <a:pt x="73" y="252"/>
                  </a:lnTo>
                  <a:lnTo>
                    <a:pt x="50" y="275"/>
                  </a:lnTo>
                  <a:lnTo>
                    <a:pt x="50" y="275"/>
                  </a:lnTo>
                  <a:lnTo>
                    <a:pt x="34" y="293"/>
                  </a:lnTo>
                  <a:lnTo>
                    <a:pt x="26" y="303"/>
                  </a:lnTo>
                  <a:lnTo>
                    <a:pt x="18" y="314"/>
                  </a:lnTo>
                  <a:lnTo>
                    <a:pt x="12" y="324"/>
                  </a:lnTo>
                  <a:lnTo>
                    <a:pt x="7" y="336"/>
                  </a:lnTo>
                  <a:lnTo>
                    <a:pt x="3" y="348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0" y="364"/>
                  </a:lnTo>
                  <a:lnTo>
                    <a:pt x="3" y="365"/>
                  </a:lnTo>
                  <a:lnTo>
                    <a:pt x="7" y="366"/>
                  </a:lnTo>
                  <a:lnTo>
                    <a:pt x="9" y="365"/>
                  </a:lnTo>
                  <a:lnTo>
                    <a:pt x="16" y="358"/>
                  </a:lnTo>
                  <a:lnTo>
                    <a:pt x="16" y="358"/>
                  </a:lnTo>
                  <a:lnTo>
                    <a:pt x="17" y="356"/>
                  </a:lnTo>
                  <a:lnTo>
                    <a:pt x="17" y="353"/>
                  </a:lnTo>
                  <a:lnTo>
                    <a:pt x="16" y="352"/>
                  </a:lnTo>
                  <a:lnTo>
                    <a:pt x="13" y="349"/>
                  </a:lnTo>
                  <a:lnTo>
                    <a:pt x="13" y="349"/>
                  </a:lnTo>
                  <a:lnTo>
                    <a:pt x="17" y="337"/>
                  </a:lnTo>
                  <a:lnTo>
                    <a:pt x="24" y="327"/>
                  </a:lnTo>
                  <a:lnTo>
                    <a:pt x="30" y="315"/>
                  </a:lnTo>
                  <a:lnTo>
                    <a:pt x="38" y="305"/>
                  </a:lnTo>
                  <a:lnTo>
                    <a:pt x="55" y="285"/>
                  </a:lnTo>
                  <a:lnTo>
                    <a:pt x="72" y="268"/>
                  </a:lnTo>
                  <a:lnTo>
                    <a:pt x="72" y="268"/>
                  </a:lnTo>
                  <a:lnTo>
                    <a:pt x="94" y="247"/>
                  </a:lnTo>
                  <a:lnTo>
                    <a:pt x="116" y="228"/>
                  </a:lnTo>
                  <a:lnTo>
                    <a:pt x="139" y="207"/>
                  </a:lnTo>
                  <a:lnTo>
                    <a:pt x="149" y="196"/>
                  </a:lnTo>
                  <a:lnTo>
                    <a:pt x="158" y="186"/>
                  </a:lnTo>
                  <a:lnTo>
                    <a:pt x="158" y="186"/>
                  </a:lnTo>
                  <a:lnTo>
                    <a:pt x="199" y="139"/>
                  </a:lnTo>
                  <a:lnTo>
                    <a:pt x="220" y="115"/>
                  </a:lnTo>
                  <a:lnTo>
                    <a:pt x="241" y="93"/>
                  </a:lnTo>
                  <a:lnTo>
                    <a:pt x="263" y="71"/>
                  </a:lnTo>
                  <a:lnTo>
                    <a:pt x="285" y="50"/>
                  </a:lnTo>
                  <a:lnTo>
                    <a:pt x="309" y="30"/>
                  </a:lnTo>
                  <a:lnTo>
                    <a:pt x="334" y="12"/>
                  </a:lnTo>
                  <a:lnTo>
                    <a:pt x="334" y="12"/>
                  </a:lnTo>
                  <a:lnTo>
                    <a:pt x="335" y="9"/>
                  </a:lnTo>
                  <a:lnTo>
                    <a:pt x="336" y="8"/>
                  </a:lnTo>
                  <a:lnTo>
                    <a:pt x="335" y="3"/>
                  </a:lnTo>
                  <a:lnTo>
                    <a:pt x="334" y="1"/>
                  </a:lnTo>
                  <a:lnTo>
                    <a:pt x="332" y="0"/>
                  </a:lnTo>
                  <a:lnTo>
                    <a:pt x="330" y="0"/>
                  </a:lnTo>
                  <a:lnTo>
                    <a:pt x="328" y="1"/>
                  </a:lnTo>
                  <a:lnTo>
                    <a:pt x="32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3" name="chenying0907 888">
              <a:extLst>
                <a:ext uri="{FF2B5EF4-FFF2-40B4-BE49-F238E27FC236}">
                  <a16:creationId xmlns:a16="http://schemas.microsoft.com/office/drawing/2014/main" id="{7858EF9A-BC8D-4207-9647-55309A816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7076" y="3592513"/>
              <a:ext cx="152400" cy="169863"/>
            </a:xfrm>
            <a:custGeom>
              <a:avLst/>
              <a:gdLst/>
              <a:ahLst/>
              <a:cxnLst>
                <a:cxn ang="0">
                  <a:pos x="371" y="2"/>
                </a:cxn>
                <a:cxn ang="0">
                  <a:pos x="371" y="2"/>
                </a:cxn>
                <a:cxn ang="0">
                  <a:pos x="319" y="51"/>
                </a:cxn>
                <a:cxn ang="0">
                  <a:pos x="293" y="76"/>
                </a:cxn>
                <a:cxn ang="0">
                  <a:pos x="267" y="100"/>
                </a:cxn>
                <a:cxn ang="0">
                  <a:pos x="267" y="100"/>
                </a:cxn>
                <a:cxn ang="0">
                  <a:pos x="212" y="147"/>
                </a:cxn>
                <a:cxn ang="0">
                  <a:pos x="186" y="172"/>
                </a:cxn>
                <a:cxn ang="0">
                  <a:pos x="161" y="199"/>
                </a:cxn>
                <a:cxn ang="0">
                  <a:pos x="161" y="199"/>
                </a:cxn>
                <a:cxn ang="0">
                  <a:pos x="149" y="212"/>
                </a:cxn>
                <a:cxn ang="0">
                  <a:pos x="138" y="228"/>
                </a:cxn>
                <a:cxn ang="0">
                  <a:pos x="119" y="258"/>
                </a:cxn>
                <a:cxn ang="0">
                  <a:pos x="99" y="289"/>
                </a:cxn>
                <a:cxn ang="0">
                  <a:pos x="81" y="321"/>
                </a:cxn>
                <a:cxn ang="0">
                  <a:pos x="81" y="321"/>
                </a:cxn>
                <a:cxn ang="0">
                  <a:pos x="63" y="346"/>
                </a:cxn>
                <a:cxn ang="0">
                  <a:pos x="46" y="372"/>
                </a:cxn>
                <a:cxn ang="0">
                  <a:pos x="46" y="372"/>
                </a:cxn>
                <a:cxn ang="0">
                  <a:pos x="38" y="385"/>
                </a:cxn>
                <a:cxn ang="0">
                  <a:pos x="29" y="399"/>
                </a:cxn>
                <a:cxn ang="0">
                  <a:pos x="22" y="406"/>
                </a:cxn>
                <a:cxn ang="0">
                  <a:pos x="17" y="411"/>
                </a:cxn>
                <a:cxn ang="0">
                  <a:pos x="10" y="415"/>
                </a:cxn>
                <a:cxn ang="0">
                  <a:pos x="4" y="416"/>
                </a:cxn>
                <a:cxn ang="0">
                  <a:pos x="4" y="416"/>
                </a:cxn>
                <a:cxn ang="0">
                  <a:pos x="1" y="418"/>
                </a:cxn>
                <a:cxn ang="0">
                  <a:pos x="0" y="419"/>
                </a:cxn>
                <a:cxn ang="0">
                  <a:pos x="0" y="421"/>
                </a:cxn>
                <a:cxn ang="0">
                  <a:pos x="0" y="423"/>
                </a:cxn>
                <a:cxn ang="0">
                  <a:pos x="2" y="427"/>
                </a:cxn>
                <a:cxn ang="0">
                  <a:pos x="4" y="428"/>
                </a:cxn>
                <a:cxn ang="0">
                  <a:pos x="6" y="428"/>
                </a:cxn>
                <a:cxn ang="0">
                  <a:pos x="6" y="428"/>
                </a:cxn>
                <a:cxn ang="0">
                  <a:pos x="15" y="425"/>
                </a:cxn>
                <a:cxn ang="0">
                  <a:pos x="25" y="419"/>
                </a:cxn>
                <a:cxn ang="0">
                  <a:pos x="31" y="412"/>
                </a:cxn>
                <a:cxn ang="0">
                  <a:pos x="39" y="403"/>
                </a:cxn>
                <a:cxn ang="0">
                  <a:pos x="51" y="385"/>
                </a:cxn>
                <a:cxn ang="0">
                  <a:pos x="61" y="368"/>
                </a:cxn>
                <a:cxn ang="0">
                  <a:pos x="61" y="368"/>
                </a:cxn>
                <a:cxn ang="0">
                  <a:pos x="153" y="229"/>
                </a:cxn>
                <a:cxn ang="0">
                  <a:pos x="153" y="229"/>
                </a:cxn>
                <a:cxn ang="0">
                  <a:pos x="163" y="212"/>
                </a:cxn>
                <a:cxn ang="0">
                  <a:pos x="176" y="197"/>
                </a:cxn>
                <a:cxn ang="0">
                  <a:pos x="191" y="182"/>
                </a:cxn>
                <a:cxn ang="0">
                  <a:pos x="205" y="168"/>
                </a:cxn>
                <a:cxn ang="0">
                  <a:pos x="235" y="140"/>
                </a:cxn>
                <a:cxn ang="0">
                  <a:pos x="267" y="114"/>
                </a:cxn>
                <a:cxn ang="0">
                  <a:pos x="267" y="114"/>
                </a:cxn>
                <a:cxn ang="0">
                  <a:pos x="295" y="89"/>
                </a:cxn>
                <a:cxn ang="0">
                  <a:pos x="324" y="63"/>
                </a:cxn>
                <a:cxn ang="0">
                  <a:pos x="380" y="10"/>
                </a:cxn>
                <a:cxn ang="0">
                  <a:pos x="380" y="10"/>
                </a:cxn>
                <a:cxn ang="0">
                  <a:pos x="382" y="8"/>
                </a:cxn>
                <a:cxn ang="0">
                  <a:pos x="382" y="6"/>
                </a:cxn>
                <a:cxn ang="0">
                  <a:pos x="380" y="2"/>
                </a:cxn>
                <a:cxn ang="0">
                  <a:pos x="377" y="0"/>
                </a:cxn>
                <a:cxn ang="0">
                  <a:pos x="374" y="0"/>
                </a:cxn>
                <a:cxn ang="0">
                  <a:pos x="371" y="2"/>
                </a:cxn>
                <a:cxn ang="0">
                  <a:pos x="371" y="2"/>
                </a:cxn>
              </a:cxnLst>
              <a:rect l="0" t="0" r="r" b="b"/>
              <a:pathLst>
                <a:path w="382" h="428">
                  <a:moveTo>
                    <a:pt x="371" y="2"/>
                  </a:moveTo>
                  <a:lnTo>
                    <a:pt x="371" y="2"/>
                  </a:lnTo>
                  <a:lnTo>
                    <a:pt x="319" y="51"/>
                  </a:lnTo>
                  <a:lnTo>
                    <a:pt x="293" y="76"/>
                  </a:lnTo>
                  <a:lnTo>
                    <a:pt x="267" y="100"/>
                  </a:lnTo>
                  <a:lnTo>
                    <a:pt x="267" y="100"/>
                  </a:lnTo>
                  <a:lnTo>
                    <a:pt x="212" y="147"/>
                  </a:lnTo>
                  <a:lnTo>
                    <a:pt x="186" y="172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49" y="212"/>
                  </a:lnTo>
                  <a:lnTo>
                    <a:pt x="138" y="228"/>
                  </a:lnTo>
                  <a:lnTo>
                    <a:pt x="119" y="258"/>
                  </a:lnTo>
                  <a:lnTo>
                    <a:pt x="99" y="289"/>
                  </a:lnTo>
                  <a:lnTo>
                    <a:pt x="81" y="321"/>
                  </a:lnTo>
                  <a:lnTo>
                    <a:pt x="81" y="321"/>
                  </a:lnTo>
                  <a:lnTo>
                    <a:pt x="63" y="346"/>
                  </a:lnTo>
                  <a:lnTo>
                    <a:pt x="46" y="372"/>
                  </a:lnTo>
                  <a:lnTo>
                    <a:pt x="46" y="372"/>
                  </a:lnTo>
                  <a:lnTo>
                    <a:pt x="38" y="385"/>
                  </a:lnTo>
                  <a:lnTo>
                    <a:pt x="29" y="399"/>
                  </a:lnTo>
                  <a:lnTo>
                    <a:pt x="22" y="406"/>
                  </a:lnTo>
                  <a:lnTo>
                    <a:pt x="17" y="411"/>
                  </a:lnTo>
                  <a:lnTo>
                    <a:pt x="10" y="415"/>
                  </a:lnTo>
                  <a:lnTo>
                    <a:pt x="4" y="416"/>
                  </a:lnTo>
                  <a:lnTo>
                    <a:pt x="4" y="416"/>
                  </a:lnTo>
                  <a:lnTo>
                    <a:pt x="1" y="418"/>
                  </a:lnTo>
                  <a:lnTo>
                    <a:pt x="0" y="419"/>
                  </a:lnTo>
                  <a:lnTo>
                    <a:pt x="0" y="421"/>
                  </a:lnTo>
                  <a:lnTo>
                    <a:pt x="0" y="423"/>
                  </a:lnTo>
                  <a:lnTo>
                    <a:pt x="2" y="427"/>
                  </a:lnTo>
                  <a:lnTo>
                    <a:pt x="4" y="428"/>
                  </a:lnTo>
                  <a:lnTo>
                    <a:pt x="6" y="428"/>
                  </a:lnTo>
                  <a:lnTo>
                    <a:pt x="6" y="428"/>
                  </a:lnTo>
                  <a:lnTo>
                    <a:pt x="15" y="425"/>
                  </a:lnTo>
                  <a:lnTo>
                    <a:pt x="25" y="419"/>
                  </a:lnTo>
                  <a:lnTo>
                    <a:pt x="31" y="412"/>
                  </a:lnTo>
                  <a:lnTo>
                    <a:pt x="39" y="403"/>
                  </a:lnTo>
                  <a:lnTo>
                    <a:pt x="51" y="385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153" y="229"/>
                  </a:lnTo>
                  <a:lnTo>
                    <a:pt x="153" y="229"/>
                  </a:lnTo>
                  <a:lnTo>
                    <a:pt x="163" y="212"/>
                  </a:lnTo>
                  <a:lnTo>
                    <a:pt x="176" y="197"/>
                  </a:lnTo>
                  <a:lnTo>
                    <a:pt x="191" y="182"/>
                  </a:lnTo>
                  <a:lnTo>
                    <a:pt x="205" y="168"/>
                  </a:lnTo>
                  <a:lnTo>
                    <a:pt x="235" y="140"/>
                  </a:lnTo>
                  <a:lnTo>
                    <a:pt x="267" y="114"/>
                  </a:lnTo>
                  <a:lnTo>
                    <a:pt x="267" y="114"/>
                  </a:lnTo>
                  <a:lnTo>
                    <a:pt x="295" y="89"/>
                  </a:lnTo>
                  <a:lnTo>
                    <a:pt x="324" y="63"/>
                  </a:lnTo>
                  <a:lnTo>
                    <a:pt x="380" y="10"/>
                  </a:lnTo>
                  <a:lnTo>
                    <a:pt x="380" y="10"/>
                  </a:lnTo>
                  <a:lnTo>
                    <a:pt x="382" y="8"/>
                  </a:lnTo>
                  <a:lnTo>
                    <a:pt x="382" y="6"/>
                  </a:lnTo>
                  <a:lnTo>
                    <a:pt x="380" y="2"/>
                  </a:lnTo>
                  <a:lnTo>
                    <a:pt x="377" y="0"/>
                  </a:lnTo>
                  <a:lnTo>
                    <a:pt x="374" y="0"/>
                  </a:lnTo>
                  <a:lnTo>
                    <a:pt x="371" y="2"/>
                  </a:lnTo>
                  <a:lnTo>
                    <a:pt x="37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4" name="chenying0907 889">
              <a:extLst>
                <a:ext uri="{FF2B5EF4-FFF2-40B4-BE49-F238E27FC236}">
                  <a16:creationId xmlns:a16="http://schemas.microsoft.com/office/drawing/2014/main" id="{94F65843-C3D6-4FD9-A3BF-5031872DA6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7401" y="3587751"/>
              <a:ext cx="139700" cy="176213"/>
            </a:xfrm>
            <a:custGeom>
              <a:avLst/>
              <a:gdLst/>
              <a:ahLst/>
              <a:cxnLst>
                <a:cxn ang="0">
                  <a:pos x="340" y="1"/>
                </a:cxn>
                <a:cxn ang="0">
                  <a:pos x="323" y="15"/>
                </a:cxn>
                <a:cxn ang="0">
                  <a:pos x="310" y="34"/>
                </a:cxn>
                <a:cxn ang="0">
                  <a:pos x="298" y="49"/>
                </a:cxn>
                <a:cxn ang="0">
                  <a:pos x="264" y="94"/>
                </a:cxn>
                <a:cxn ang="0">
                  <a:pos x="214" y="162"/>
                </a:cxn>
                <a:cxn ang="0">
                  <a:pos x="161" y="227"/>
                </a:cxn>
                <a:cxn ang="0">
                  <a:pos x="110" y="285"/>
                </a:cxn>
                <a:cxn ang="0">
                  <a:pos x="74" y="329"/>
                </a:cxn>
                <a:cxn ang="0">
                  <a:pos x="64" y="345"/>
                </a:cxn>
                <a:cxn ang="0">
                  <a:pos x="25" y="405"/>
                </a:cxn>
                <a:cxn ang="0">
                  <a:pos x="9" y="421"/>
                </a:cxn>
                <a:cxn ang="0">
                  <a:pos x="2" y="429"/>
                </a:cxn>
                <a:cxn ang="0">
                  <a:pos x="0" y="439"/>
                </a:cxn>
                <a:cxn ang="0">
                  <a:pos x="1" y="442"/>
                </a:cxn>
                <a:cxn ang="0">
                  <a:pos x="6" y="444"/>
                </a:cxn>
                <a:cxn ang="0">
                  <a:pos x="12" y="442"/>
                </a:cxn>
                <a:cxn ang="0">
                  <a:pos x="12" y="439"/>
                </a:cxn>
                <a:cxn ang="0">
                  <a:pos x="16" y="431"/>
                </a:cxn>
                <a:cxn ang="0">
                  <a:pos x="33" y="412"/>
                </a:cxn>
                <a:cxn ang="0">
                  <a:pos x="40" y="402"/>
                </a:cxn>
                <a:cxn ang="0">
                  <a:pos x="65" y="363"/>
                </a:cxn>
                <a:cxn ang="0">
                  <a:pos x="74" y="350"/>
                </a:cxn>
                <a:cxn ang="0">
                  <a:pos x="123" y="289"/>
                </a:cxn>
                <a:cxn ang="0">
                  <a:pos x="175" y="227"/>
                </a:cxn>
                <a:cxn ang="0">
                  <a:pos x="217" y="176"/>
                </a:cxn>
                <a:cxn ang="0">
                  <a:pos x="256" y="124"/>
                </a:cxn>
                <a:cxn ang="0">
                  <a:pos x="301" y="65"/>
                </a:cxn>
                <a:cxn ang="0">
                  <a:pos x="311" y="51"/>
                </a:cxn>
                <a:cxn ang="0">
                  <a:pos x="327" y="28"/>
                </a:cxn>
                <a:cxn ang="0">
                  <a:pos x="339" y="15"/>
                </a:cxn>
                <a:cxn ang="0">
                  <a:pos x="345" y="10"/>
                </a:cxn>
                <a:cxn ang="0">
                  <a:pos x="349" y="6"/>
                </a:cxn>
                <a:cxn ang="0">
                  <a:pos x="344" y="0"/>
                </a:cxn>
                <a:cxn ang="0">
                  <a:pos x="340" y="1"/>
                </a:cxn>
              </a:cxnLst>
              <a:rect l="0" t="0" r="r" b="b"/>
              <a:pathLst>
                <a:path w="349" h="444">
                  <a:moveTo>
                    <a:pt x="340" y="1"/>
                  </a:moveTo>
                  <a:lnTo>
                    <a:pt x="340" y="1"/>
                  </a:lnTo>
                  <a:lnTo>
                    <a:pt x="329" y="7"/>
                  </a:lnTo>
                  <a:lnTo>
                    <a:pt x="323" y="15"/>
                  </a:lnTo>
                  <a:lnTo>
                    <a:pt x="316" y="23"/>
                  </a:lnTo>
                  <a:lnTo>
                    <a:pt x="310" y="34"/>
                  </a:lnTo>
                  <a:lnTo>
                    <a:pt x="310" y="34"/>
                  </a:lnTo>
                  <a:lnTo>
                    <a:pt x="298" y="49"/>
                  </a:lnTo>
                  <a:lnTo>
                    <a:pt x="286" y="6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14" y="162"/>
                  </a:lnTo>
                  <a:lnTo>
                    <a:pt x="188" y="194"/>
                  </a:lnTo>
                  <a:lnTo>
                    <a:pt x="161" y="227"/>
                  </a:lnTo>
                  <a:lnTo>
                    <a:pt x="161" y="227"/>
                  </a:lnTo>
                  <a:lnTo>
                    <a:pt x="110" y="285"/>
                  </a:lnTo>
                  <a:lnTo>
                    <a:pt x="86" y="313"/>
                  </a:lnTo>
                  <a:lnTo>
                    <a:pt x="74" y="329"/>
                  </a:lnTo>
                  <a:lnTo>
                    <a:pt x="64" y="345"/>
                  </a:lnTo>
                  <a:lnTo>
                    <a:pt x="64" y="345"/>
                  </a:lnTo>
                  <a:lnTo>
                    <a:pt x="25" y="405"/>
                  </a:lnTo>
                  <a:lnTo>
                    <a:pt x="25" y="405"/>
                  </a:lnTo>
                  <a:lnTo>
                    <a:pt x="18" y="413"/>
                  </a:lnTo>
                  <a:lnTo>
                    <a:pt x="9" y="421"/>
                  </a:lnTo>
                  <a:lnTo>
                    <a:pt x="6" y="425"/>
                  </a:lnTo>
                  <a:lnTo>
                    <a:pt x="2" y="429"/>
                  </a:lnTo>
                  <a:lnTo>
                    <a:pt x="1" y="434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1" y="442"/>
                  </a:lnTo>
                  <a:lnTo>
                    <a:pt x="2" y="443"/>
                  </a:lnTo>
                  <a:lnTo>
                    <a:pt x="6" y="444"/>
                  </a:lnTo>
                  <a:lnTo>
                    <a:pt x="10" y="443"/>
                  </a:lnTo>
                  <a:lnTo>
                    <a:pt x="12" y="442"/>
                  </a:lnTo>
                  <a:lnTo>
                    <a:pt x="12" y="439"/>
                  </a:lnTo>
                  <a:lnTo>
                    <a:pt x="12" y="439"/>
                  </a:lnTo>
                  <a:lnTo>
                    <a:pt x="13" y="435"/>
                  </a:lnTo>
                  <a:lnTo>
                    <a:pt x="16" y="431"/>
                  </a:lnTo>
                  <a:lnTo>
                    <a:pt x="23" y="421"/>
                  </a:lnTo>
                  <a:lnTo>
                    <a:pt x="33" y="412"/>
                  </a:lnTo>
                  <a:lnTo>
                    <a:pt x="40" y="402"/>
                  </a:lnTo>
                  <a:lnTo>
                    <a:pt x="40" y="402"/>
                  </a:lnTo>
                  <a:lnTo>
                    <a:pt x="56" y="376"/>
                  </a:lnTo>
                  <a:lnTo>
                    <a:pt x="65" y="363"/>
                  </a:lnTo>
                  <a:lnTo>
                    <a:pt x="74" y="350"/>
                  </a:lnTo>
                  <a:lnTo>
                    <a:pt x="74" y="350"/>
                  </a:lnTo>
                  <a:lnTo>
                    <a:pt x="98" y="319"/>
                  </a:lnTo>
                  <a:lnTo>
                    <a:pt x="123" y="289"/>
                  </a:lnTo>
                  <a:lnTo>
                    <a:pt x="175" y="227"/>
                  </a:lnTo>
                  <a:lnTo>
                    <a:pt x="175" y="227"/>
                  </a:lnTo>
                  <a:lnTo>
                    <a:pt x="196" y="202"/>
                  </a:lnTo>
                  <a:lnTo>
                    <a:pt x="217" y="176"/>
                  </a:lnTo>
                  <a:lnTo>
                    <a:pt x="256" y="124"/>
                  </a:lnTo>
                  <a:lnTo>
                    <a:pt x="256" y="124"/>
                  </a:lnTo>
                  <a:lnTo>
                    <a:pt x="278" y="94"/>
                  </a:lnTo>
                  <a:lnTo>
                    <a:pt x="301" y="65"/>
                  </a:lnTo>
                  <a:lnTo>
                    <a:pt x="301" y="65"/>
                  </a:lnTo>
                  <a:lnTo>
                    <a:pt x="311" y="51"/>
                  </a:lnTo>
                  <a:lnTo>
                    <a:pt x="322" y="35"/>
                  </a:lnTo>
                  <a:lnTo>
                    <a:pt x="327" y="28"/>
                  </a:lnTo>
                  <a:lnTo>
                    <a:pt x="332" y="21"/>
                  </a:lnTo>
                  <a:lnTo>
                    <a:pt x="339" y="15"/>
                  </a:lnTo>
                  <a:lnTo>
                    <a:pt x="345" y="10"/>
                  </a:lnTo>
                  <a:lnTo>
                    <a:pt x="345" y="10"/>
                  </a:lnTo>
                  <a:lnTo>
                    <a:pt x="348" y="9"/>
                  </a:lnTo>
                  <a:lnTo>
                    <a:pt x="349" y="6"/>
                  </a:lnTo>
                  <a:lnTo>
                    <a:pt x="348" y="2"/>
                  </a:lnTo>
                  <a:lnTo>
                    <a:pt x="344" y="0"/>
                  </a:lnTo>
                  <a:lnTo>
                    <a:pt x="343" y="0"/>
                  </a:lnTo>
                  <a:lnTo>
                    <a:pt x="340" y="1"/>
                  </a:lnTo>
                  <a:lnTo>
                    <a:pt x="34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" name="chenying0907 890">
              <a:extLst>
                <a:ext uri="{FF2B5EF4-FFF2-40B4-BE49-F238E27FC236}">
                  <a16:creationId xmlns:a16="http://schemas.microsoft.com/office/drawing/2014/main" id="{46792245-CB84-49F4-A340-23685F7D1D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6" y="3660776"/>
              <a:ext cx="88900" cy="106363"/>
            </a:xfrm>
            <a:custGeom>
              <a:avLst/>
              <a:gdLst/>
              <a:ahLst/>
              <a:cxnLst>
                <a:cxn ang="0">
                  <a:pos x="213" y="1"/>
                </a:cxn>
                <a:cxn ang="0">
                  <a:pos x="213" y="1"/>
                </a:cxn>
                <a:cxn ang="0">
                  <a:pos x="185" y="31"/>
                </a:cxn>
                <a:cxn ang="0">
                  <a:pos x="156" y="62"/>
                </a:cxn>
                <a:cxn ang="0">
                  <a:pos x="128" y="94"/>
                </a:cxn>
                <a:cxn ang="0">
                  <a:pos x="102" y="127"/>
                </a:cxn>
                <a:cxn ang="0">
                  <a:pos x="102" y="127"/>
                </a:cxn>
                <a:cxn ang="0">
                  <a:pos x="75" y="163"/>
                </a:cxn>
                <a:cxn ang="0">
                  <a:pos x="47" y="201"/>
                </a:cxn>
                <a:cxn ang="0">
                  <a:pos x="47" y="201"/>
                </a:cxn>
                <a:cxn ang="0">
                  <a:pos x="35" y="215"/>
                </a:cxn>
                <a:cxn ang="0">
                  <a:pos x="22" y="229"/>
                </a:cxn>
                <a:cxn ang="0">
                  <a:pos x="11" y="243"/>
                </a:cxn>
                <a:cxn ang="0">
                  <a:pos x="0" y="259"/>
                </a:cxn>
                <a:cxn ang="0">
                  <a:pos x="0" y="259"/>
                </a:cxn>
                <a:cxn ang="0">
                  <a:pos x="0" y="261"/>
                </a:cxn>
                <a:cxn ang="0">
                  <a:pos x="0" y="264"/>
                </a:cxn>
                <a:cxn ang="0">
                  <a:pos x="3" y="266"/>
                </a:cxn>
                <a:cxn ang="0">
                  <a:pos x="7" y="268"/>
                </a:cxn>
                <a:cxn ang="0">
                  <a:pos x="9" y="266"/>
                </a:cxn>
                <a:cxn ang="0">
                  <a:pos x="11" y="265"/>
                </a:cxn>
                <a:cxn ang="0">
                  <a:pos x="11" y="265"/>
                </a:cxn>
                <a:cxn ang="0">
                  <a:pos x="16" y="256"/>
                </a:cxn>
                <a:cxn ang="0">
                  <a:pos x="22" y="247"/>
                </a:cxn>
                <a:cxn ang="0">
                  <a:pos x="34" y="231"/>
                </a:cxn>
                <a:cxn ang="0">
                  <a:pos x="49" y="217"/>
                </a:cxn>
                <a:cxn ang="0">
                  <a:pos x="62" y="201"/>
                </a:cxn>
                <a:cxn ang="0">
                  <a:pos x="62" y="201"/>
                </a:cxn>
                <a:cxn ang="0">
                  <a:pos x="84" y="171"/>
                </a:cxn>
                <a:cxn ang="0">
                  <a:pos x="106" y="141"/>
                </a:cxn>
                <a:cxn ang="0">
                  <a:pos x="106" y="141"/>
                </a:cxn>
                <a:cxn ang="0">
                  <a:pos x="132" y="107"/>
                </a:cxn>
                <a:cxn ang="0">
                  <a:pos x="161" y="73"/>
                </a:cxn>
                <a:cxn ang="0">
                  <a:pos x="191" y="40"/>
                </a:cxn>
                <a:cxn ang="0">
                  <a:pos x="221" y="9"/>
                </a:cxn>
                <a:cxn ang="0">
                  <a:pos x="221" y="9"/>
                </a:cxn>
                <a:cxn ang="0">
                  <a:pos x="223" y="8"/>
                </a:cxn>
                <a:cxn ang="0">
                  <a:pos x="223" y="5"/>
                </a:cxn>
                <a:cxn ang="0">
                  <a:pos x="221" y="1"/>
                </a:cxn>
                <a:cxn ang="0">
                  <a:pos x="217" y="0"/>
                </a:cxn>
                <a:cxn ang="0">
                  <a:pos x="215" y="0"/>
                </a:cxn>
                <a:cxn ang="0">
                  <a:pos x="213" y="1"/>
                </a:cxn>
                <a:cxn ang="0">
                  <a:pos x="213" y="1"/>
                </a:cxn>
              </a:cxnLst>
              <a:rect l="0" t="0" r="r" b="b"/>
              <a:pathLst>
                <a:path w="223" h="268">
                  <a:moveTo>
                    <a:pt x="213" y="1"/>
                  </a:moveTo>
                  <a:lnTo>
                    <a:pt x="213" y="1"/>
                  </a:lnTo>
                  <a:lnTo>
                    <a:pt x="185" y="31"/>
                  </a:lnTo>
                  <a:lnTo>
                    <a:pt x="156" y="62"/>
                  </a:lnTo>
                  <a:lnTo>
                    <a:pt x="128" y="94"/>
                  </a:lnTo>
                  <a:lnTo>
                    <a:pt x="102" y="127"/>
                  </a:lnTo>
                  <a:lnTo>
                    <a:pt x="102" y="127"/>
                  </a:lnTo>
                  <a:lnTo>
                    <a:pt x="75" y="163"/>
                  </a:lnTo>
                  <a:lnTo>
                    <a:pt x="47" y="201"/>
                  </a:lnTo>
                  <a:lnTo>
                    <a:pt x="47" y="201"/>
                  </a:lnTo>
                  <a:lnTo>
                    <a:pt x="35" y="215"/>
                  </a:lnTo>
                  <a:lnTo>
                    <a:pt x="22" y="229"/>
                  </a:lnTo>
                  <a:lnTo>
                    <a:pt x="11" y="243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0" y="261"/>
                  </a:lnTo>
                  <a:lnTo>
                    <a:pt x="0" y="264"/>
                  </a:lnTo>
                  <a:lnTo>
                    <a:pt x="3" y="266"/>
                  </a:lnTo>
                  <a:lnTo>
                    <a:pt x="7" y="268"/>
                  </a:lnTo>
                  <a:lnTo>
                    <a:pt x="9" y="266"/>
                  </a:lnTo>
                  <a:lnTo>
                    <a:pt x="11" y="265"/>
                  </a:lnTo>
                  <a:lnTo>
                    <a:pt x="11" y="265"/>
                  </a:lnTo>
                  <a:lnTo>
                    <a:pt x="16" y="256"/>
                  </a:lnTo>
                  <a:lnTo>
                    <a:pt x="22" y="247"/>
                  </a:lnTo>
                  <a:lnTo>
                    <a:pt x="34" y="231"/>
                  </a:lnTo>
                  <a:lnTo>
                    <a:pt x="49" y="217"/>
                  </a:lnTo>
                  <a:lnTo>
                    <a:pt x="62" y="201"/>
                  </a:lnTo>
                  <a:lnTo>
                    <a:pt x="62" y="201"/>
                  </a:lnTo>
                  <a:lnTo>
                    <a:pt x="84" y="171"/>
                  </a:lnTo>
                  <a:lnTo>
                    <a:pt x="106" y="141"/>
                  </a:lnTo>
                  <a:lnTo>
                    <a:pt x="106" y="141"/>
                  </a:lnTo>
                  <a:lnTo>
                    <a:pt x="132" y="107"/>
                  </a:lnTo>
                  <a:lnTo>
                    <a:pt x="161" y="73"/>
                  </a:lnTo>
                  <a:lnTo>
                    <a:pt x="191" y="40"/>
                  </a:lnTo>
                  <a:lnTo>
                    <a:pt x="221" y="9"/>
                  </a:lnTo>
                  <a:lnTo>
                    <a:pt x="221" y="9"/>
                  </a:lnTo>
                  <a:lnTo>
                    <a:pt x="223" y="8"/>
                  </a:lnTo>
                  <a:lnTo>
                    <a:pt x="223" y="5"/>
                  </a:lnTo>
                  <a:lnTo>
                    <a:pt x="221" y="1"/>
                  </a:lnTo>
                  <a:lnTo>
                    <a:pt x="217" y="0"/>
                  </a:lnTo>
                  <a:lnTo>
                    <a:pt x="215" y="0"/>
                  </a:lnTo>
                  <a:lnTo>
                    <a:pt x="213" y="1"/>
                  </a:lnTo>
                  <a:lnTo>
                    <a:pt x="21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" name="chenying0907 891">
              <a:extLst>
                <a:ext uri="{FF2B5EF4-FFF2-40B4-BE49-F238E27FC236}">
                  <a16:creationId xmlns:a16="http://schemas.microsoft.com/office/drawing/2014/main" id="{425D5E8F-E05D-4509-928A-64A59DBC9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8838" y="3705226"/>
              <a:ext cx="47625" cy="66675"/>
            </a:xfrm>
            <a:custGeom>
              <a:avLst/>
              <a:gdLst/>
              <a:ahLst/>
              <a:cxnLst>
                <a:cxn ang="0">
                  <a:pos x="108" y="4"/>
                </a:cxn>
                <a:cxn ang="0">
                  <a:pos x="108" y="4"/>
                </a:cxn>
                <a:cxn ang="0">
                  <a:pos x="106" y="14"/>
                </a:cxn>
                <a:cxn ang="0">
                  <a:pos x="102" y="21"/>
                </a:cxn>
                <a:cxn ang="0">
                  <a:pos x="97" y="29"/>
                </a:cxn>
                <a:cxn ang="0">
                  <a:pos x="90" y="37"/>
                </a:cxn>
                <a:cxn ang="0">
                  <a:pos x="76" y="53"/>
                </a:cxn>
                <a:cxn ang="0">
                  <a:pos x="64" y="67"/>
                </a:cxn>
                <a:cxn ang="0">
                  <a:pos x="64" y="67"/>
                </a:cxn>
                <a:cxn ang="0">
                  <a:pos x="48" y="89"/>
                </a:cxn>
                <a:cxn ang="0">
                  <a:pos x="34" y="113"/>
                </a:cxn>
                <a:cxn ang="0">
                  <a:pos x="18" y="135"/>
                </a:cxn>
                <a:cxn ang="0">
                  <a:pos x="10" y="146"/>
                </a:cxn>
                <a:cxn ang="0">
                  <a:pos x="1" y="156"/>
                </a:cxn>
                <a:cxn ang="0">
                  <a:pos x="1" y="156"/>
                </a:cxn>
                <a:cxn ang="0">
                  <a:pos x="0" y="159"/>
                </a:cxn>
                <a:cxn ang="0">
                  <a:pos x="0" y="160"/>
                </a:cxn>
                <a:cxn ang="0">
                  <a:pos x="1" y="164"/>
                </a:cxn>
                <a:cxn ang="0">
                  <a:pos x="5" y="167"/>
                </a:cxn>
                <a:cxn ang="0">
                  <a:pos x="8" y="165"/>
                </a:cxn>
                <a:cxn ang="0">
                  <a:pos x="9" y="164"/>
                </a:cxn>
                <a:cxn ang="0">
                  <a:pos x="9" y="164"/>
                </a:cxn>
                <a:cxn ang="0">
                  <a:pos x="26" y="144"/>
                </a:cxn>
                <a:cxn ang="0">
                  <a:pos x="40" y="123"/>
                </a:cxn>
                <a:cxn ang="0">
                  <a:pos x="68" y="80"/>
                </a:cxn>
                <a:cxn ang="0">
                  <a:pos x="68" y="80"/>
                </a:cxn>
                <a:cxn ang="0">
                  <a:pos x="74" y="71"/>
                </a:cxn>
                <a:cxn ang="0">
                  <a:pos x="82" y="63"/>
                </a:cxn>
                <a:cxn ang="0">
                  <a:pos x="98" y="46"/>
                </a:cxn>
                <a:cxn ang="0">
                  <a:pos x="104" y="37"/>
                </a:cxn>
                <a:cxn ang="0">
                  <a:pos x="111" y="28"/>
                </a:cxn>
                <a:cxn ang="0">
                  <a:pos x="116" y="17"/>
                </a:cxn>
                <a:cxn ang="0">
                  <a:pos x="119" y="7"/>
                </a:cxn>
                <a:cxn ang="0">
                  <a:pos x="119" y="7"/>
                </a:cxn>
                <a:cxn ang="0">
                  <a:pos x="119" y="6"/>
                </a:cxn>
                <a:cxn ang="0">
                  <a:pos x="117" y="3"/>
                </a:cxn>
                <a:cxn ang="0">
                  <a:pos x="115" y="0"/>
                </a:cxn>
                <a:cxn ang="0">
                  <a:pos x="112" y="0"/>
                </a:cxn>
                <a:cxn ang="0">
                  <a:pos x="111" y="0"/>
                </a:cxn>
                <a:cxn ang="0">
                  <a:pos x="108" y="2"/>
                </a:cxn>
                <a:cxn ang="0">
                  <a:pos x="108" y="4"/>
                </a:cxn>
                <a:cxn ang="0">
                  <a:pos x="108" y="4"/>
                </a:cxn>
              </a:cxnLst>
              <a:rect l="0" t="0" r="r" b="b"/>
              <a:pathLst>
                <a:path w="119" h="167">
                  <a:moveTo>
                    <a:pt x="108" y="4"/>
                  </a:moveTo>
                  <a:lnTo>
                    <a:pt x="108" y="4"/>
                  </a:lnTo>
                  <a:lnTo>
                    <a:pt x="106" y="14"/>
                  </a:lnTo>
                  <a:lnTo>
                    <a:pt x="102" y="21"/>
                  </a:lnTo>
                  <a:lnTo>
                    <a:pt x="97" y="29"/>
                  </a:lnTo>
                  <a:lnTo>
                    <a:pt x="90" y="37"/>
                  </a:lnTo>
                  <a:lnTo>
                    <a:pt x="76" y="53"/>
                  </a:lnTo>
                  <a:lnTo>
                    <a:pt x="64" y="67"/>
                  </a:lnTo>
                  <a:lnTo>
                    <a:pt x="64" y="67"/>
                  </a:lnTo>
                  <a:lnTo>
                    <a:pt x="48" y="89"/>
                  </a:lnTo>
                  <a:lnTo>
                    <a:pt x="34" y="113"/>
                  </a:lnTo>
                  <a:lnTo>
                    <a:pt x="18" y="135"/>
                  </a:lnTo>
                  <a:lnTo>
                    <a:pt x="10" y="14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0" y="159"/>
                  </a:lnTo>
                  <a:lnTo>
                    <a:pt x="0" y="160"/>
                  </a:lnTo>
                  <a:lnTo>
                    <a:pt x="1" y="164"/>
                  </a:lnTo>
                  <a:lnTo>
                    <a:pt x="5" y="167"/>
                  </a:lnTo>
                  <a:lnTo>
                    <a:pt x="8" y="165"/>
                  </a:lnTo>
                  <a:lnTo>
                    <a:pt x="9" y="164"/>
                  </a:lnTo>
                  <a:lnTo>
                    <a:pt x="9" y="164"/>
                  </a:lnTo>
                  <a:lnTo>
                    <a:pt x="26" y="144"/>
                  </a:lnTo>
                  <a:lnTo>
                    <a:pt x="40" y="123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74" y="71"/>
                  </a:lnTo>
                  <a:lnTo>
                    <a:pt x="82" y="63"/>
                  </a:lnTo>
                  <a:lnTo>
                    <a:pt x="98" y="46"/>
                  </a:lnTo>
                  <a:lnTo>
                    <a:pt x="104" y="37"/>
                  </a:lnTo>
                  <a:lnTo>
                    <a:pt x="111" y="28"/>
                  </a:lnTo>
                  <a:lnTo>
                    <a:pt x="116" y="17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6"/>
                  </a:lnTo>
                  <a:lnTo>
                    <a:pt x="117" y="3"/>
                  </a:lnTo>
                  <a:lnTo>
                    <a:pt x="115" y="0"/>
                  </a:lnTo>
                  <a:lnTo>
                    <a:pt x="112" y="0"/>
                  </a:lnTo>
                  <a:lnTo>
                    <a:pt x="111" y="0"/>
                  </a:lnTo>
                  <a:lnTo>
                    <a:pt x="108" y="2"/>
                  </a:lnTo>
                  <a:lnTo>
                    <a:pt x="108" y="4"/>
                  </a:lnTo>
                  <a:lnTo>
                    <a:pt x="108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7" name="chenying0907 892">
              <a:extLst>
                <a:ext uri="{FF2B5EF4-FFF2-40B4-BE49-F238E27FC236}">
                  <a16:creationId xmlns:a16="http://schemas.microsoft.com/office/drawing/2014/main" id="{6323CF23-5330-40ED-98C7-EC3C95646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2176" y="3724276"/>
              <a:ext cx="47625" cy="53975"/>
            </a:xfrm>
            <a:custGeom>
              <a:avLst/>
              <a:gdLst/>
              <a:ahLst/>
              <a:cxnLst>
                <a:cxn ang="0">
                  <a:pos x="110" y="2"/>
                </a:cxn>
                <a:cxn ang="0">
                  <a:pos x="110" y="2"/>
                </a:cxn>
                <a:cxn ang="0">
                  <a:pos x="74" y="38"/>
                </a:cxn>
                <a:cxn ang="0">
                  <a:pos x="57" y="56"/>
                </a:cxn>
                <a:cxn ang="0">
                  <a:pos x="42" y="76"/>
                </a:cxn>
                <a:cxn ang="0">
                  <a:pos x="42" y="76"/>
                </a:cxn>
                <a:cxn ang="0">
                  <a:pos x="30" y="89"/>
                </a:cxn>
                <a:cxn ang="0">
                  <a:pos x="18" y="101"/>
                </a:cxn>
                <a:cxn ang="0">
                  <a:pos x="13" y="107"/>
                </a:cxn>
                <a:cxn ang="0">
                  <a:pos x="8" y="114"/>
                </a:cxn>
                <a:cxn ang="0">
                  <a:pos x="4" y="122"/>
                </a:cxn>
                <a:cxn ang="0">
                  <a:pos x="0" y="130"/>
                </a:cxn>
                <a:cxn ang="0">
                  <a:pos x="0" y="130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4" y="136"/>
                </a:cxn>
                <a:cxn ang="0">
                  <a:pos x="8" y="136"/>
                </a:cxn>
                <a:cxn ang="0">
                  <a:pos x="10" y="135"/>
                </a:cxn>
                <a:cxn ang="0">
                  <a:pos x="12" y="132"/>
                </a:cxn>
                <a:cxn ang="0">
                  <a:pos x="12" y="132"/>
                </a:cxn>
                <a:cxn ang="0">
                  <a:pos x="14" y="124"/>
                </a:cxn>
                <a:cxn ang="0">
                  <a:pos x="19" y="117"/>
                </a:cxn>
                <a:cxn ang="0">
                  <a:pos x="25" y="109"/>
                </a:cxn>
                <a:cxn ang="0">
                  <a:pos x="31" y="102"/>
                </a:cxn>
                <a:cxn ang="0">
                  <a:pos x="43" y="89"/>
                </a:cxn>
                <a:cxn ang="0">
                  <a:pos x="56" y="76"/>
                </a:cxn>
                <a:cxn ang="0">
                  <a:pos x="56" y="76"/>
                </a:cxn>
                <a:cxn ang="0">
                  <a:pos x="70" y="59"/>
                </a:cxn>
                <a:cxn ang="0">
                  <a:pos x="86" y="42"/>
                </a:cxn>
                <a:cxn ang="0">
                  <a:pos x="119" y="9"/>
                </a:cxn>
                <a:cxn ang="0">
                  <a:pos x="119" y="9"/>
                </a:cxn>
                <a:cxn ang="0">
                  <a:pos x="120" y="8"/>
                </a:cxn>
                <a:cxn ang="0">
                  <a:pos x="120" y="5"/>
                </a:cxn>
                <a:cxn ang="0">
                  <a:pos x="117" y="2"/>
                </a:cxn>
                <a:cxn ang="0">
                  <a:pos x="115" y="0"/>
                </a:cxn>
                <a:cxn ang="0">
                  <a:pos x="112" y="0"/>
                </a:cxn>
                <a:cxn ang="0">
                  <a:pos x="110" y="2"/>
                </a:cxn>
                <a:cxn ang="0">
                  <a:pos x="110" y="2"/>
                </a:cxn>
              </a:cxnLst>
              <a:rect l="0" t="0" r="r" b="b"/>
              <a:pathLst>
                <a:path w="120" h="136">
                  <a:moveTo>
                    <a:pt x="110" y="2"/>
                  </a:moveTo>
                  <a:lnTo>
                    <a:pt x="110" y="2"/>
                  </a:lnTo>
                  <a:lnTo>
                    <a:pt x="74" y="38"/>
                  </a:lnTo>
                  <a:lnTo>
                    <a:pt x="57" y="56"/>
                  </a:lnTo>
                  <a:lnTo>
                    <a:pt x="42" y="76"/>
                  </a:lnTo>
                  <a:lnTo>
                    <a:pt x="42" y="76"/>
                  </a:lnTo>
                  <a:lnTo>
                    <a:pt x="30" y="89"/>
                  </a:lnTo>
                  <a:lnTo>
                    <a:pt x="18" y="101"/>
                  </a:lnTo>
                  <a:lnTo>
                    <a:pt x="13" y="107"/>
                  </a:lnTo>
                  <a:lnTo>
                    <a:pt x="8" y="114"/>
                  </a:lnTo>
                  <a:lnTo>
                    <a:pt x="4" y="122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4" y="136"/>
                  </a:lnTo>
                  <a:lnTo>
                    <a:pt x="8" y="136"/>
                  </a:lnTo>
                  <a:lnTo>
                    <a:pt x="10" y="135"/>
                  </a:lnTo>
                  <a:lnTo>
                    <a:pt x="12" y="132"/>
                  </a:lnTo>
                  <a:lnTo>
                    <a:pt x="12" y="132"/>
                  </a:lnTo>
                  <a:lnTo>
                    <a:pt x="14" y="124"/>
                  </a:lnTo>
                  <a:lnTo>
                    <a:pt x="19" y="117"/>
                  </a:lnTo>
                  <a:lnTo>
                    <a:pt x="25" y="109"/>
                  </a:lnTo>
                  <a:lnTo>
                    <a:pt x="31" y="102"/>
                  </a:lnTo>
                  <a:lnTo>
                    <a:pt x="43" y="89"/>
                  </a:lnTo>
                  <a:lnTo>
                    <a:pt x="56" y="76"/>
                  </a:lnTo>
                  <a:lnTo>
                    <a:pt x="56" y="76"/>
                  </a:lnTo>
                  <a:lnTo>
                    <a:pt x="70" y="59"/>
                  </a:lnTo>
                  <a:lnTo>
                    <a:pt x="86" y="42"/>
                  </a:lnTo>
                  <a:lnTo>
                    <a:pt x="119" y="9"/>
                  </a:lnTo>
                  <a:lnTo>
                    <a:pt x="119" y="9"/>
                  </a:lnTo>
                  <a:lnTo>
                    <a:pt x="120" y="8"/>
                  </a:lnTo>
                  <a:lnTo>
                    <a:pt x="120" y="5"/>
                  </a:lnTo>
                  <a:lnTo>
                    <a:pt x="117" y="2"/>
                  </a:lnTo>
                  <a:lnTo>
                    <a:pt x="115" y="0"/>
                  </a:lnTo>
                  <a:lnTo>
                    <a:pt x="112" y="0"/>
                  </a:lnTo>
                  <a:lnTo>
                    <a:pt x="110" y="2"/>
                  </a:lnTo>
                  <a:lnTo>
                    <a:pt x="11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" name="chenying0907 893">
              <a:extLst>
                <a:ext uri="{FF2B5EF4-FFF2-40B4-BE49-F238E27FC236}">
                  <a16:creationId xmlns:a16="http://schemas.microsoft.com/office/drawing/2014/main" id="{18B5D719-F37C-4577-83FA-E0924014B8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3926" y="3732213"/>
              <a:ext cx="38100" cy="47625"/>
            </a:xfrm>
            <a:custGeom>
              <a:avLst/>
              <a:gdLst/>
              <a:ahLst/>
              <a:cxnLst>
                <a:cxn ang="0">
                  <a:pos x="86" y="3"/>
                </a:cxn>
                <a:cxn ang="0">
                  <a:pos x="86" y="3"/>
                </a:cxn>
                <a:cxn ang="0">
                  <a:pos x="74" y="23"/>
                </a:cxn>
                <a:cxn ang="0">
                  <a:pos x="60" y="41"/>
                </a:cxn>
                <a:cxn ang="0">
                  <a:pos x="44" y="58"/>
                </a:cxn>
                <a:cxn ang="0">
                  <a:pos x="27" y="74"/>
                </a:cxn>
                <a:cxn ang="0">
                  <a:pos x="27" y="74"/>
                </a:cxn>
                <a:cxn ang="0">
                  <a:pos x="18" y="82"/>
                </a:cxn>
                <a:cxn ang="0">
                  <a:pos x="7" y="92"/>
                </a:cxn>
                <a:cxn ang="0">
                  <a:pos x="3" y="99"/>
                </a:cxn>
                <a:cxn ang="0">
                  <a:pos x="1" y="104"/>
                </a:cxn>
                <a:cxn ang="0">
                  <a:pos x="0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1" y="118"/>
                </a:cxn>
                <a:cxn ang="0">
                  <a:pos x="3" y="119"/>
                </a:cxn>
                <a:cxn ang="0">
                  <a:pos x="7" y="121"/>
                </a:cxn>
                <a:cxn ang="0">
                  <a:pos x="10" y="118"/>
                </a:cxn>
                <a:cxn ang="0">
                  <a:pos x="11" y="116"/>
                </a:cxn>
                <a:cxn ang="0">
                  <a:pos x="11" y="113"/>
                </a:cxn>
                <a:cxn ang="0">
                  <a:pos x="11" y="113"/>
                </a:cxn>
                <a:cxn ang="0">
                  <a:pos x="11" y="109"/>
                </a:cxn>
                <a:cxn ang="0">
                  <a:pos x="14" y="102"/>
                </a:cxn>
                <a:cxn ang="0">
                  <a:pos x="18" y="97"/>
                </a:cxn>
                <a:cxn ang="0">
                  <a:pos x="23" y="92"/>
                </a:cxn>
                <a:cxn ang="0">
                  <a:pos x="35" y="82"/>
                </a:cxn>
                <a:cxn ang="0">
                  <a:pos x="44" y="74"/>
                </a:cxn>
                <a:cxn ang="0">
                  <a:pos x="44" y="74"/>
                </a:cxn>
                <a:cxn ang="0">
                  <a:pos x="58" y="59"/>
                </a:cxn>
                <a:cxn ang="0">
                  <a:pos x="73" y="44"/>
                </a:cxn>
                <a:cxn ang="0">
                  <a:pos x="86" y="27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96" y="7"/>
                </a:cxn>
                <a:cxn ang="0">
                  <a:pos x="96" y="4"/>
                </a:cxn>
                <a:cxn ang="0">
                  <a:pos x="94" y="2"/>
                </a:cxn>
                <a:cxn ang="0">
                  <a:pos x="90" y="0"/>
                </a:cxn>
                <a:cxn ang="0">
                  <a:pos x="88" y="2"/>
                </a:cxn>
                <a:cxn ang="0">
                  <a:pos x="86" y="3"/>
                </a:cxn>
                <a:cxn ang="0">
                  <a:pos x="86" y="3"/>
                </a:cxn>
              </a:cxnLst>
              <a:rect l="0" t="0" r="r" b="b"/>
              <a:pathLst>
                <a:path w="96" h="121">
                  <a:moveTo>
                    <a:pt x="86" y="3"/>
                  </a:moveTo>
                  <a:lnTo>
                    <a:pt x="86" y="3"/>
                  </a:lnTo>
                  <a:lnTo>
                    <a:pt x="74" y="23"/>
                  </a:lnTo>
                  <a:lnTo>
                    <a:pt x="60" y="41"/>
                  </a:lnTo>
                  <a:lnTo>
                    <a:pt x="44" y="58"/>
                  </a:lnTo>
                  <a:lnTo>
                    <a:pt x="27" y="74"/>
                  </a:lnTo>
                  <a:lnTo>
                    <a:pt x="27" y="74"/>
                  </a:lnTo>
                  <a:lnTo>
                    <a:pt x="18" y="82"/>
                  </a:lnTo>
                  <a:lnTo>
                    <a:pt x="7" y="92"/>
                  </a:lnTo>
                  <a:lnTo>
                    <a:pt x="3" y="99"/>
                  </a:lnTo>
                  <a:lnTo>
                    <a:pt x="1" y="104"/>
                  </a:lnTo>
                  <a:lnTo>
                    <a:pt x="0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1" y="118"/>
                  </a:lnTo>
                  <a:lnTo>
                    <a:pt x="3" y="119"/>
                  </a:lnTo>
                  <a:lnTo>
                    <a:pt x="7" y="121"/>
                  </a:lnTo>
                  <a:lnTo>
                    <a:pt x="10" y="118"/>
                  </a:lnTo>
                  <a:lnTo>
                    <a:pt x="11" y="116"/>
                  </a:lnTo>
                  <a:lnTo>
                    <a:pt x="11" y="113"/>
                  </a:lnTo>
                  <a:lnTo>
                    <a:pt x="11" y="113"/>
                  </a:lnTo>
                  <a:lnTo>
                    <a:pt x="11" y="109"/>
                  </a:lnTo>
                  <a:lnTo>
                    <a:pt x="14" y="102"/>
                  </a:lnTo>
                  <a:lnTo>
                    <a:pt x="18" y="97"/>
                  </a:lnTo>
                  <a:lnTo>
                    <a:pt x="23" y="92"/>
                  </a:lnTo>
                  <a:lnTo>
                    <a:pt x="35" y="82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58" y="59"/>
                  </a:lnTo>
                  <a:lnTo>
                    <a:pt x="73" y="44"/>
                  </a:lnTo>
                  <a:lnTo>
                    <a:pt x="86" y="27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96" y="7"/>
                  </a:lnTo>
                  <a:lnTo>
                    <a:pt x="96" y="4"/>
                  </a:lnTo>
                  <a:lnTo>
                    <a:pt x="94" y="2"/>
                  </a:lnTo>
                  <a:lnTo>
                    <a:pt x="90" y="0"/>
                  </a:lnTo>
                  <a:lnTo>
                    <a:pt x="88" y="2"/>
                  </a:lnTo>
                  <a:lnTo>
                    <a:pt x="86" y="3"/>
                  </a:lnTo>
                  <a:lnTo>
                    <a:pt x="86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9" name="chenying0907 894">
              <a:extLst>
                <a:ext uri="{FF2B5EF4-FFF2-40B4-BE49-F238E27FC236}">
                  <a16:creationId xmlns:a16="http://schemas.microsoft.com/office/drawing/2014/main" id="{C9CFA7A4-AAE3-476C-98C1-477C03F33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1551" y="3668713"/>
              <a:ext cx="79375" cy="104775"/>
            </a:xfrm>
            <a:custGeom>
              <a:avLst/>
              <a:gdLst/>
              <a:ahLst/>
              <a:cxnLst>
                <a:cxn ang="0">
                  <a:pos x="190" y="1"/>
                </a:cxn>
                <a:cxn ang="0">
                  <a:pos x="190" y="1"/>
                </a:cxn>
                <a:cxn ang="0">
                  <a:pos x="161" y="33"/>
                </a:cxn>
                <a:cxn ang="0">
                  <a:pos x="132" y="65"/>
                </a:cxn>
                <a:cxn ang="0">
                  <a:pos x="106" y="98"/>
                </a:cxn>
                <a:cxn ang="0">
                  <a:pos x="80" y="132"/>
                </a:cxn>
                <a:cxn ang="0">
                  <a:pos x="80" y="132"/>
                </a:cxn>
                <a:cxn ang="0">
                  <a:pos x="67" y="153"/>
                </a:cxn>
                <a:cxn ang="0">
                  <a:pos x="54" y="174"/>
                </a:cxn>
                <a:cxn ang="0">
                  <a:pos x="40" y="193"/>
                </a:cxn>
                <a:cxn ang="0">
                  <a:pos x="33" y="204"/>
                </a:cxn>
                <a:cxn ang="0">
                  <a:pos x="25" y="213"/>
                </a:cxn>
                <a:cxn ang="0">
                  <a:pos x="25" y="213"/>
                </a:cxn>
                <a:cxn ang="0">
                  <a:pos x="16" y="222"/>
                </a:cxn>
                <a:cxn ang="0">
                  <a:pos x="9" y="233"/>
                </a:cxn>
                <a:cxn ang="0">
                  <a:pos x="3" y="244"/>
                </a:cxn>
                <a:cxn ang="0">
                  <a:pos x="0" y="258"/>
                </a:cxn>
                <a:cxn ang="0">
                  <a:pos x="0" y="258"/>
                </a:cxn>
                <a:cxn ang="0">
                  <a:pos x="0" y="259"/>
                </a:cxn>
                <a:cxn ang="0">
                  <a:pos x="1" y="261"/>
                </a:cxn>
                <a:cxn ang="0">
                  <a:pos x="3" y="261"/>
                </a:cxn>
                <a:cxn ang="0">
                  <a:pos x="5" y="263"/>
                </a:cxn>
                <a:cxn ang="0">
                  <a:pos x="9" y="261"/>
                </a:cxn>
                <a:cxn ang="0">
                  <a:pos x="10" y="259"/>
                </a:cxn>
                <a:cxn ang="0">
                  <a:pos x="12" y="258"/>
                </a:cxn>
                <a:cxn ang="0">
                  <a:pos x="12" y="258"/>
                </a:cxn>
                <a:cxn ang="0">
                  <a:pos x="13" y="248"/>
                </a:cxn>
                <a:cxn ang="0">
                  <a:pos x="17" y="241"/>
                </a:cxn>
                <a:cxn ang="0">
                  <a:pos x="22" y="233"/>
                </a:cxn>
                <a:cxn ang="0">
                  <a:pos x="27" y="225"/>
                </a:cxn>
                <a:cxn ang="0">
                  <a:pos x="40" y="210"/>
                </a:cxn>
                <a:cxn ang="0">
                  <a:pos x="51" y="196"/>
                </a:cxn>
                <a:cxn ang="0">
                  <a:pos x="51" y="196"/>
                </a:cxn>
                <a:cxn ang="0">
                  <a:pos x="76" y="159"/>
                </a:cxn>
                <a:cxn ang="0">
                  <a:pos x="88" y="141"/>
                </a:cxn>
                <a:cxn ang="0">
                  <a:pos x="101" y="124"/>
                </a:cxn>
                <a:cxn ang="0">
                  <a:pos x="101" y="124"/>
                </a:cxn>
                <a:cxn ang="0">
                  <a:pos x="148" y="65"/>
                </a:cxn>
                <a:cxn ang="0">
                  <a:pos x="173" y="37"/>
                </a:cxn>
                <a:cxn ang="0">
                  <a:pos x="197" y="10"/>
                </a:cxn>
                <a:cxn ang="0">
                  <a:pos x="197" y="10"/>
                </a:cxn>
                <a:cxn ang="0">
                  <a:pos x="199" y="8"/>
                </a:cxn>
                <a:cxn ang="0">
                  <a:pos x="200" y="5"/>
                </a:cxn>
                <a:cxn ang="0">
                  <a:pos x="197" y="1"/>
                </a:cxn>
                <a:cxn ang="0">
                  <a:pos x="193" y="0"/>
                </a:cxn>
                <a:cxn ang="0">
                  <a:pos x="192" y="0"/>
                </a:cxn>
                <a:cxn ang="0">
                  <a:pos x="190" y="1"/>
                </a:cxn>
                <a:cxn ang="0">
                  <a:pos x="190" y="1"/>
                </a:cxn>
              </a:cxnLst>
              <a:rect l="0" t="0" r="r" b="b"/>
              <a:pathLst>
                <a:path w="200" h="263">
                  <a:moveTo>
                    <a:pt x="190" y="1"/>
                  </a:moveTo>
                  <a:lnTo>
                    <a:pt x="190" y="1"/>
                  </a:lnTo>
                  <a:lnTo>
                    <a:pt x="161" y="33"/>
                  </a:lnTo>
                  <a:lnTo>
                    <a:pt x="132" y="65"/>
                  </a:lnTo>
                  <a:lnTo>
                    <a:pt x="106" y="98"/>
                  </a:lnTo>
                  <a:lnTo>
                    <a:pt x="80" y="132"/>
                  </a:lnTo>
                  <a:lnTo>
                    <a:pt x="80" y="132"/>
                  </a:lnTo>
                  <a:lnTo>
                    <a:pt x="67" y="153"/>
                  </a:lnTo>
                  <a:lnTo>
                    <a:pt x="54" y="174"/>
                  </a:lnTo>
                  <a:lnTo>
                    <a:pt x="40" y="193"/>
                  </a:lnTo>
                  <a:lnTo>
                    <a:pt x="33" y="204"/>
                  </a:lnTo>
                  <a:lnTo>
                    <a:pt x="25" y="213"/>
                  </a:lnTo>
                  <a:lnTo>
                    <a:pt x="25" y="213"/>
                  </a:lnTo>
                  <a:lnTo>
                    <a:pt x="16" y="222"/>
                  </a:lnTo>
                  <a:lnTo>
                    <a:pt x="9" y="233"/>
                  </a:lnTo>
                  <a:lnTo>
                    <a:pt x="3" y="244"/>
                  </a:lnTo>
                  <a:lnTo>
                    <a:pt x="0" y="258"/>
                  </a:lnTo>
                  <a:lnTo>
                    <a:pt x="0" y="258"/>
                  </a:lnTo>
                  <a:lnTo>
                    <a:pt x="0" y="259"/>
                  </a:lnTo>
                  <a:lnTo>
                    <a:pt x="1" y="261"/>
                  </a:lnTo>
                  <a:lnTo>
                    <a:pt x="3" y="261"/>
                  </a:lnTo>
                  <a:lnTo>
                    <a:pt x="5" y="263"/>
                  </a:lnTo>
                  <a:lnTo>
                    <a:pt x="9" y="261"/>
                  </a:lnTo>
                  <a:lnTo>
                    <a:pt x="10" y="259"/>
                  </a:lnTo>
                  <a:lnTo>
                    <a:pt x="12" y="258"/>
                  </a:lnTo>
                  <a:lnTo>
                    <a:pt x="12" y="258"/>
                  </a:lnTo>
                  <a:lnTo>
                    <a:pt x="13" y="248"/>
                  </a:lnTo>
                  <a:lnTo>
                    <a:pt x="17" y="241"/>
                  </a:lnTo>
                  <a:lnTo>
                    <a:pt x="22" y="233"/>
                  </a:lnTo>
                  <a:lnTo>
                    <a:pt x="27" y="225"/>
                  </a:lnTo>
                  <a:lnTo>
                    <a:pt x="40" y="210"/>
                  </a:lnTo>
                  <a:lnTo>
                    <a:pt x="51" y="196"/>
                  </a:lnTo>
                  <a:lnTo>
                    <a:pt x="51" y="196"/>
                  </a:lnTo>
                  <a:lnTo>
                    <a:pt x="76" y="159"/>
                  </a:lnTo>
                  <a:lnTo>
                    <a:pt x="88" y="141"/>
                  </a:lnTo>
                  <a:lnTo>
                    <a:pt x="101" y="124"/>
                  </a:lnTo>
                  <a:lnTo>
                    <a:pt x="101" y="124"/>
                  </a:lnTo>
                  <a:lnTo>
                    <a:pt x="148" y="65"/>
                  </a:lnTo>
                  <a:lnTo>
                    <a:pt x="173" y="37"/>
                  </a:lnTo>
                  <a:lnTo>
                    <a:pt x="197" y="10"/>
                  </a:lnTo>
                  <a:lnTo>
                    <a:pt x="197" y="10"/>
                  </a:lnTo>
                  <a:lnTo>
                    <a:pt x="199" y="8"/>
                  </a:lnTo>
                  <a:lnTo>
                    <a:pt x="200" y="5"/>
                  </a:lnTo>
                  <a:lnTo>
                    <a:pt x="197" y="1"/>
                  </a:lnTo>
                  <a:lnTo>
                    <a:pt x="193" y="0"/>
                  </a:lnTo>
                  <a:lnTo>
                    <a:pt x="192" y="0"/>
                  </a:lnTo>
                  <a:lnTo>
                    <a:pt x="190" y="1"/>
                  </a:lnTo>
                  <a:lnTo>
                    <a:pt x="19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0" name="chenying0907 895">
              <a:extLst>
                <a:ext uri="{FF2B5EF4-FFF2-40B4-BE49-F238E27FC236}">
                  <a16:creationId xmlns:a16="http://schemas.microsoft.com/office/drawing/2014/main" id="{7396CE81-BA22-410A-94FC-C8DB2DA73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6" y="3678238"/>
              <a:ext cx="74613" cy="98425"/>
            </a:xfrm>
            <a:custGeom>
              <a:avLst/>
              <a:gdLst/>
              <a:ahLst/>
              <a:cxnLst>
                <a:cxn ang="0">
                  <a:pos x="178" y="2"/>
                </a:cxn>
                <a:cxn ang="0">
                  <a:pos x="178" y="2"/>
                </a:cxn>
                <a:cxn ang="0">
                  <a:pos x="165" y="12"/>
                </a:cxn>
                <a:cxn ang="0">
                  <a:pos x="151" y="24"/>
                </a:cxn>
                <a:cxn ang="0">
                  <a:pos x="136" y="36"/>
                </a:cxn>
                <a:cxn ang="0">
                  <a:pos x="131" y="42"/>
                </a:cxn>
                <a:cxn ang="0">
                  <a:pos x="126" y="49"/>
                </a:cxn>
                <a:cxn ang="0">
                  <a:pos x="126" y="49"/>
                </a:cxn>
                <a:cxn ang="0">
                  <a:pos x="104" y="82"/>
                </a:cxn>
                <a:cxn ang="0">
                  <a:pos x="80" y="116"/>
                </a:cxn>
                <a:cxn ang="0">
                  <a:pos x="80" y="116"/>
                </a:cxn>
                <a:cxn ang="0">
                  <a:pos x="68" y="133"/>
                </a:cxn>
                <a:cxn ang="0">
                  <a:pos x="56" y="151"/>
                </a:cxn>
                <a:cxn ang="0">
                  <a:pos x="34" y="189"/>
                </a:cxn>
                <a:cxn ang="0">
                  <a:pos x="34" y="189"/>
                </a:cxn>
                <a:cxn ang="0">
                  <a:pos x="25" y="201"/>
                </a:cxn>
                <a:cxn ang="0">
                  <a:pos x="15" y="212"/>
                </a:cxn>
                <a:cxn ang="0">
                  <a:pos x="5" y="224"/>
                </a:cxn>
                <a:cxn ang="0">
                  <a:pos x="2" y="231"/>
                </a:cxn>
                <a:cxn ang="0">
                  <a:pos x="0" y="238"/>
                </a:cxn>
                <a:cxn ang="0">
                  <a:pos x="0" y="238"/>
                </a:cxn>
                <a:cxn ang="0">
                  <a:pos x="0" y="241"/>
                </a:cxn>
                <a:cxn ang="0">
                  <a:pos x="0" y="242"/>
                </a:cxn>
                <a:cxn ang="0">
                  <a:pos x="4" y="245"/>
                </a:cxn>
                <a:cxn ang="0">
                  <a:pos x="8" y="245"/>
                </a:cxn>
                <a:cxn ang="0">
                  <a:pos x="9" y="244"/>
                </a:cxn>
                <a:cxn ang="0">
                  <a:pos x="11" y="241"/>
                </a:cxn>
                <a:cxn ang="0">
                  <a:pos x="11" y="241"/>
                </a:cxn>
                <a:cxn ang="0">
                  <a:pos x="13" y="235"/>
                </a:cxn>
                <a:cxn ang="0">
                  <a:pos x="17" y="228"/>
                </a:cxn>
                <a:cxn ang="0">
                  <a:pos x="29" y="219"/>
                </a:cxn>
                <a:cxn ang="0">
                  <a:pos x="29" y="219"/>
                </a:cxn>
                <a:cxn ang="0">
                  <a:pos x="33" y="214"/>
                </a:cxn>
                <a:cxn ang="0">
                  <a:pos x="37" y="207"/>
                </a:cxn>
                <a:cxn ang="0">
                  <a:pos x="45" y="195"/>
                </a:cxn>
                <a:cxn ang="0">
                  <a:pos x="45" y="195"/>
                </a:cxn>
                <a:cxn ang="0">
                  <a:pos x="84" y="129"/>
                </a:cxn>
                <a:cxn ang="0">
                  <a:pos x="84" y="129"/>
                </a:cxn>
                <a:cxn ang="0">
                  <a:pos x="94" y="114"/>
                </a:cxn>
                <a:cxn ang="0">
                  <a:pos x="104" y="100"/>
                </a:cxn>
                <a:cxn ang="0">
                  <a:pos x="124" y="72"/>
                </a:cxn>
                <a:cxn ang="0">
                  <a:pos x="124" y="72"/>
                </a:cxn>
                <a:cxn ang="0">
                  <a:pos x="131" y="63"/>
                </a:cxn>
                <a:cxn ang="0">
                  <a:pos x="138" y="54"/>
                </a:cxn>
                <a:cxn ang="0">
                  <a:pos x="153" y="40"/>
                </a:cxn>
                <a:cxn ang="0">
                  <a:pos x="186" y="10"/>
                </a:cxn>
                <a:cxn ang="0">
                  <a:pos x="186" y="10"/>
                </a:cxn>
                <a:cxn ang="0">
                  <a:pos x="187" y="7"/>
                </a:cxn>
                <a:cxn ang="0">
                  <a:pos x="189" y="6"/>
                </a:cxn>
                <a:cxn ang="0">
                  <a:pos x="186" y="2"/>
                </a:cxn>
                <a:cxn ang="0">
                  <a:pos x="182" y="0"/>
                </a:cxn>
                <a:cxn ang="0">
                  <a:pos x="181" y="0"/>
                </a:cxn>
                <a:cxn ang="0">
                  <a:pos x="178" y="2"/>
                </a:cxn>
                <a:cxn ang="0">
                  <a:pos x="178" y="2"/>
                </a:cxn>
              </a:cxnLst>
              <a:rect l="0" t="0" r="r" b="b"/>
              <a:pathLst>
                <a:path w="189" h="245">
                  <a:moveTo>
                    <a:pt x="178" y="2"/>
                  </a:moveTo>
                  <a:lnTo>
                    <a:pt x="178" y="2"/>
                  </a:lnTo>
                  <a:lnTo>
                    <a:pt x="165" y="12"/>
                  </a:lnTo>
                  <a:lnTo>
                    <a:pt x="151" y="24"/>
                  </a:lnTo>
                  <a:lnTo>
                    <a:pt x="136" y="36"/>
                  </a:lnTo>
                  <a:lnTo>
                    <a:pt x="131" y="42"/>
                  </a:lnTo>
                  <a:lnTo>
                    <a:pt x="126" y="49"/>
                  </a:lnTo>
                  <a:lnTo>
                    <a:pt x="126" y="49"/>
                  </a:lnTo>
                  <a:lnTo>
                    <a:pt x="104" y="82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68" y="133"/>
                  </a:lnTo>
                  <a:lnTo>
                    <a:pt x="56" y="151"/>
                  </a:lnTo>
                  <a:lnTo>
                    <a:pt x="34" y="189"/>
                  </a:lnTo>
                  <a:lnTo>
                    <a:pt x="34" y="189"/>
                  </a:lnTo>
                  <a:lnTo>
                    <a:pt x="25" y="201"/>
                  </a:lnTo>
                  <a:lnTo>
                    <a:pt x="15" y="212"/>
                  </a:lnTo>
                  <a:lnTo>
                    <a:pt x="5" y="224"/>
                  </a:lnTo>
                  <a:lnTo>
                    <a:pt x="2" y="231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0" y="241"/>
                  </a:lnTo>
                  <a:lnTo>
                    <a:pt x="0" y="242"/>
                  </a:lnTo>
                  <a:lnTo>
                    <a:pt x="4" y="245"/>
                  </a:lnTo>
                  <a:lnTo>
                    <a:pt x="8" y="245"/>
                  </a:lnTo>
                  <a:lnTo>
                    <a:pt x="9" y="244"/>
                  </a:lnTo>
                  <a:lnTo>
                    <a:pt x="11" y="241"/>
                  </a:lnTo>
                  <a:lnTo>
                    <a:pt x="11" y="241"/>
                  </a:lnTo>
                  <a:lnTo>
                    <a:pt x="13" y="235"/>
                  </a:lnTo>
                  <a:lnTo>
                    <a:pt x="17" y="228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33" y="214"/>
                  </a:lnTo>
                  <a:lnTo>
                    <a:pt x="37" y="207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84" y="129"/>
                  </a:lnTo>
                  <a:lnTo>
                    <a:pt x="84" y="129"/>
                  </a:lnTo>
                  <a:lnTo>
                    <a:pt x="94" y="114"/>
                  </a:lnTo>
                  <a:lnTo>
                    <a:pt x="104" y="100"/>
                  </a:lnTo>
                  <a:lnTo>
                    <a:pt x="124" y="72"/>
                  </a:lnTo>
                  <a:lnTo>
                    <a:pt x="124" y="72"/>
                  </a:lnTo>
                  <a:lnTo>
                    <a:pt x="131" y="63"/>
                  </a:lnTo>
                  <a:lnTo>
                    <a:pt x="138" y="54"/>
                  </a:lnTo>
                  <a:lnTo>
                    <a:pt x="153" y="40"/>
                  </a:lnTo>
                  <a:lnTo>
                    <a:pt x="186" y="10"/>
                  </a:lnTo>
                  <a:lnTo>
                    <a:pt x="186" y="10"/>
                  </a:lnTo>
                  <a:lnTo>
                    <a:pt x="187" y="7"/>
                  </a:lnTo>
                  <a:lnTo>
                    <a:pt x="189" y="6"/>
                  </a:lnTo>
                  <a:lnTo>
                    <a:pt x="186" y="2"/>
                  </a:lnTo>
                  <a:lnTo>
                    <a:pt x="182" y="0"/>
                  </a:lnTo>
                  <a:lnTo>
                    <a:pt x="181" y="0"/>
                  </a:lnTo>
                  <a:lnTo>
                    <a:pt x="178" y="2"/>
                  </a:lnTo>
                  <a:lnTo>
                    <a:pt x="17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1" name="chenying0907 896">
              <a:extLst>
                <a:ext uri="{FF2B5EF4-FFF2-40B4-BE49-F238E27FC236}">
                  <a16:creationId xmlns:a16="http://schemas.microsoft.com/office/drawing/2014/main" id="{7E262CAF-DB06-4B3A-9A6A-659DC1CF4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4101" y="3630613"/>
              <a:ext cx="122238" cy="152400"/>
            </a:xfrm>
            <a:custGeom>
              <a:avLst/>
              <a:gdLst/>
              <a:ahLst/>
              <a:cxnLst>
                <a:cxn ang="0">
                  <a:pos x="298" y="1"/>
                </a:cxn>
                <a:cxn ang="0">
                  <a:pos x="298" y="1"/>
                </a:cxn>
                <a:cxn ang="0">
                  <a:pos x="280" y="22"/>
                </a:cxn>
                <a:cxn ang="0">
                  <a:pos x="263" y="43"/>
                </a:cxn>
                <a:cxn ang="0">
                  <a:pos x="228" y="86"/>
                </a:cxn>
                <a:cxn ang="0">
                  <a:pos x="228" y="86"/>
                </a:cxn>
                <a:cxn ang="0">
                  <a:pos x="190" y="132"/>
                </a:cxn>
                <a:cxn ang="0">
                  <a:pos x="173" y="154"/>
                </a:cxn>
                <a:cxn ang="0">
                  <a:pos x="156" y="179"/>
                </a:cxn>
                <a:cxn ang="0">
                  <a:pos x="156" y="179"/>
                </a:cxn>
                <a:cxn ang="0">
                  <a:pos x="135" y="205"/>
                </a:cxn>
                <a:cxn ang="0">
                  <a:pos x="114" y="230"/>
                </a:cxn>
                <a:cxn ang="0">
                  <a:pos x="70" y="280"/>
                </a:cxn>
                <a:cxn ang="0">
                  <a:pos x="70" y="280"/>
                </a:cxn>
                <a:cxn ang="0">
                  <a:pos x="53" y="302"/>
                </a:cxn>
                <a:cxn ang="0">
                  <a:pos x="36" y="327"/>
                </a:cxn>
                <a:cxn ang="0">
                  <a:pos x="20" y="351"/>
                </a:cxn>
                <a:cxn ang="0">
                  <a:pos x="11" y="361"/>
                </a:cxn>
                <a:cxn ang="0">
                  <a:pos x="2" y="373"/>
                </a:cxn>
                <a:cxn ang="0">
                  <a:pos x="2" y="373"/>
                </a:cxn>
                <a:cxn ang="0">
                  <a:pos x="0" y="375"/>
                </a:cxn>
                <a:cxn ang="0">
                  <a:pos x="0" y="377"/>
                </a:cxn>
                <a:cxn ang="0">
                  <a:pos x="3" y="381"/>
                </a:cxn>
                <a:cxn ang="0">
                  <a:pos x="5" y="382"/>
                </a:cxn>
                <a:cxn ang="0">
                  <a:pos x="8" y="382"/>
                </a:cxn>
                <a:cxn ang="0">
                  <a:pos x="9" y="381"/>
                </a:cxn>
                <a:cxn ang="0">
                  <a:pos x="9" y="381"/>
                </a:cxn>
                <a:cxn ang="0">
                  <a:pos x="26" y="360"/>
                </a:cxn>
                <a:cxn ang="0">
                  <a:pos x="41" y="339"/>
                </a:cxn>
                <a:cxn ang="0">
                  <a:pos x="55" y="317"/>
                </a:cxn>
                <a:cxn ang="0">
                  <a:pos x="71" y="296"/>
                </a:cxn>
                <a:cxn ang="0">
                  <a:pos x="71" y="296"/>
                </a:cxn>
                <a:cxn ang="0">
                  <a:pos x="91" y="272"/>
                </a:cxn>
                <a:cxn ang="0">
                  <a:pos x="111" y="250"/>
                </a:cxn>
                <a:cxn ang="0">
                  <a:pos x="153" y="204"/>
                </a:cxn>
                <a:cxn ang="0">
                  <a:pos x="153" y="204"/>
                </a:cxn>
                <a:cxn ang="0">
                  <a:pos x="161" y="194"/>
                </a:cxn>
                <a:cxn ang="0">
                  <a:pos x="169" y="182"/>
                </a:cxn>
                <a:cxn ang="0">
                  <a:pos x="183" y="158"/>
                </a:cxn>
                <a:cxn ang="0">
                  <a:pos x="183" y="158"/>
                </a:cxn>
                <a:cxn ang="0">
                  <a:pos x="206" y="130"/>
                </a:cxn>
                <a:cxn ang="0">
                  <a:pos x="229" y="102"/>
                </a:cxn>
                <a:cxn ang="0">
                  <a:pos x="229" y="102"/>
                </a:cxn>
                <a:cxn ang="0">
                  <a:pos x="267" y="55"/>
                </a:cxn>
                <a:cxn ang="0">
                  <a:pos x="287" y="32"/>
                </a:cxn>
                <a:cxn ang="0">
                  <a:pos x="306" y="9"/>
                </a:cxn>
                <a:cxn ang="0">
                  <a:pos x="306" y="9"/>
                </a:cxn>
                <a:cxn ang="0">
                  <a:pos x="308" y="8"/>
                </a:cxn>
                <a:cxn ang="0">
                  <a:pos x="309" y="5"/>
                </a:cxn>
                <a:cxn ang="0">
                  <a:pos x="306" y="1"/>
                </a:cxn>
                <a:cxn ang="0">
                  <a:pos x="302" y="0"/>
                </a:cxn>
                <a:cxn ang="0">
                  <a:pos x="301" y="0"/>
                </a:cxn>
                <a:cxn ang="0">
                  <a:pos x="298" y="1"/>
                </a:cxn>
                <a:cxn ang="0">
                  <a:pos x="298" y="1"/>
                </a:cxn>
              </a:cxnLst>
              <a:rect l="0" t="0" r="r" b="b"/>
              <a:pathLst>
                <a:path w="309" h="382">
                  <a:moveTo>
                    <a:pt x="298" y="1"/>
                  </a:moveTo>
                  <a:lnTo>
                    <a:pt x="298" y="1"/>
                  </a:lnTo>
                  <a:lnTo>
                    <a:pt x="280" y="22"/>
                  </a:lnTo>
                  <a:lnTo>
                    <a:pt x="263" y="43"/>
                  </a:lnTo>
                  <a:lnTo>
                    <a:pt x="228" y="86"/>
                  </a:lnTo>
                  <a:lnTo>
                    <a:pt x="228" y="86"/>
                  </a:lnTo>
                  <a:lnTo>
                    <a:pt x="190" y="132"/>
                  </a:lnTo>
                  <a:lnTo>
                    <a:pt x="173" y="154"/>
                  </a:lnTo>
                  <a:lnTo>
                    <a:pt x="156" y="179"/>
                  </a:lnTo>
                  <a:lnTo>
                    <a:pt x="156" y="179"/>
                  </a:lnTo>
                  <a:lnTo>
                    <a:pt x="135" y="205"/>
                  </a:lnTo>
                  <a:lnTo>
                    <a:pt x="114" y="230"/>
                  </a:lnTo>
                  <a:lnTo>
                    <a:pt x="70" y="280"/>
                  </a:lnTo>
                  <a:lnTo>
                    <a:pt x="70" y="280"/>
                  </a:lnTo>
                  <a:lnTo>
                    <a:pt x="53" y="302"/>
                  </a:lnTo>
                  <a:lnTo>
                    <a:pt x="36" y="327"/>
                  </a:lnTo>
                  <a:lnTo>
                    <a:pt x="20" y="351"/>
                  </a:lnTo>
                  <a:lnTo>
                    <a:pt x="11" y="361"/>
                  </a:lnTo>
                  <a:lnTo>
                    <a:pt x="2" y="373"/>
                  </a:lnTo>
                  <a:lnTo>
                    <a:pt x="2" y="373"/>
                  </a:lnTo>
                  <a:lnTo>
                    <a:pt x="0" y="375"/>
                  </a:lnTo>
                  <a:lnTo>
                    <a:pt x="0" y="377"/>
                  </a:lnTo>
                  <a:lnTo>
                    <a:pt x="3" y="381"/>
                  </a:lnTo>
                  <a:lnTo>
                    <a:pt x="5" y="382"/>
                  </a:lnTo>
                  <a:lnTo>
                    <a:pt x="8" y="382"/>
                  </a:lnTo>
                  <a:lnTo>
                    <a:pt x="9" y="381"/>
                  </a:lnTo>
                  <a:lnTo>
                    <a:pt x="9" y="381"/>
                  </a:lnTo>
                  <a:lnTo>
                    <a:pt x="26" y="360"/>
                  </a:lnTo>
                  <a:lnTo>
                    <a:pt x="41" y="339"/>
                  </a:lnTo>
                  <a:lnTo>
                    <a:pt x="55" y="317"/>
                  </a:lnTo>
                  <a:lnTo>
                    <a:pt x="71" y="296"/>
                  </a:lnTo>
                  <a:lnTo>
                    <a:pt x="71" y="296"/>
                  </a:lnTo>
                  <a:lnTo>
                    <a:pt x="91" y="272"/>
                  </a:lnTo>
                  <a:lnTo>
                    <a:pt x="111" y="250"/>
                  </a:lnTo>
                  <a:lnTo>
                    <a:pt x="153" y="204"/>
                  </a:lnTo>
                  <a:lnTo>
                    <a:pt x="153" y="204"/>
                  </a:lnTo>
                  <a:lnTo>
                    <a:pt x="161" y="194"/>
                  </a:lnTo>
                  <a:lnTo>
                    <a:pt x="169" y="182"/>
                  </a:lnTo>
                  <a:lnTo>
                    <a:pt x="183" y="158"/>
                  </a:lnTo>
                  <a:lnTo>
                    <a:pt x="183" y="158"/>
                  </a:lnTo>
                  <a:lnTo>
                    <a:pt x="206" y="130"/>
                  </a:lnTo>
                  <a:lnTo>
                    <a:pt x="229" y="102"/>
                  </a:lnTo>
                  <a:lnTo>
                    <a:pt x="229" y="102"/>
                  </a:lnTo>
                  <a:lnTo>
                    <a:pt x="267" y="55"/>
                  </a:lnTo>
                  <a:lnTo>
                    <a:pt x="287" y="32"/>
                  </a:lnTo>
                  <a:lnTo>
                    <a:pt x="306" y="9"/>
                  </a:lnTo>
                  <a:lnTo>
                    <a:pt x="306" y="9"/>
                  </a:lnTo>
                  <a:lnTo>
                    <a:pt x="308" y="8"/>
                  </a:lnTo>
                  <a:lnTo>
                    <a:pt x="309" y="5"/>
                  </a:lnTo>
                  <a:lnTo>
                    <a:pt x="306" y="1"/>
                  </a:lnTo>
                  <a:lnTo>
                    <a:pt x="302" y="0"/>
                  </a:lnTo>
                  <a:lnTo>
                    <a:pt x="301" y="0"/>
                  </a:lnTo>
                  <a:lnTo>
                    <a:pt x="298" y="1"/>
                  </a:lnTo>
                  <a:lnTo>
                    <a:pt x="29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2" name="chenying0907 897">
              <a:extLst>
                <a:ext uri="{FF2B5EF4-FFF2-40B4-BE49-F238E27FC236}">
                  <a16:creationId xmlns:a16="http://schemas.microsoft.com/office/drawing/2014/main" id="{65B6CC0D-9722-4723-AC0A-E8237938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9026" y="3665538"/>
              <a:ext cx="88900" cy="111125"/>
            </a:xfrm>
            <a:custGeom>
              <a:avLst/>
              <a:gdLst/>
              <a:ahLst/>
              <a:cxnLst>
                <a:cxn ang="0">
                  <a:pos x="222" y="5"/>
                </a:cxn>
                <a:cxn ang="0">
                  <a:pos x="220" y="1"/>
                </a:cxn>
                <a:cxn ang="0">
                  <a:pos x="216" y="1"/>
                </a:cxn>
                <a:cxn ang="0">
                  <a:pos x="212" y="5"/>
                </a:cxn>
                <a:cxn ang="0">
                  <a:pos x="212" y="8"/>
                </a:cxn>
                <a:cxn ang="0">
                  <a:pos x="210" y="13"/>
                </a:cxn>
                <a:cxn ang="0">
                  <a:pos x="201" y="28"/>
                </a:cxn>
                <a:cxn ang="0">
                  <a:pos x="180" y="50"/>
                </a:cxn>
                <a:cxn ang="0">
                  <a:pos x="170" y="60"/>
                </a:cxn>
                <a:cxn ang="0">
                  <a:pos x="124" y="123"/>
                </a:cxn>
                <a:cxn ang="0">
                  <a:pos x="107" y="144"/>
                </a:cxn>
                <a:cxn ang="0">
                  <a:pos x="51" y="207"/>
                </a:cxn>
                <a:cxn ang="0">
                  <a:pos x="39" y="219"/>
                </a:cxn>
                <a:cxn ang="0">
                  <a:pos x="29" y="232"/>
                </a:cxn>
                <a:cxn ang="0">
                  <a:pos x="23" y="242"/>
                </a:cxn>
                <a:cxn ang="0">
                  <a:pos x="12" y="262"/>
                </a:cxn>
                <a:cxn ang="0">
                  <a:pos x="2" y="270"/>
                </a:cxn>
                <a:cxn ang="0">
                  <a:pos x="0" y="273"/>
                </a:cxn>
                <a:cxn ang="0">
                  <a:pos x="2" y="280"/>
                </a:cxn>
                <a:cxn ang="0">
                  <a:pos x="6" y="280"/>
                </a:cxn>
                <a:cxn ang="0">
                  <a:pos x="8" y="280"/>
                </a:cxn>
                <a:cxn ang="0">
                  <a:pos x="21" y="267"/>
                </a:cxn>
                <a:cxn ang="0">
                  <a:pos x="40" y="237"/>
                </a:cxn>
                <a:cxn ang="0">
                  <a:pos x="51" y="222"/>
                </a:cxn>
                <a:cxn ang="0">
                  <a:pos x="129" y="136"/>
                </a:cxn>
                <a:cxn ang="0">
                  <a:pos x="138" y="124"/>
                </a:cxn>
                <a:cxn ang="0">
                  <a:pos x="162" y="90"/>
                </a:cxn>
                <a:cxn ang="0">
                  <a:pos x="187" y="56"/>
                </a:cxn>
                <a:cxn ang="0">
                  <a:pos x="197" y="46"/>
                </a:cxn>
                <a:cxn ang="0">
                  <a:pos x="216" y="28"/>
                </a:cxn>
                <a:cxn ang="0">
                  <a:pos x="221" y="17"/>
                </a:cxn>
                <a:cxn ang="0">
                  <a:pos x="222" y="5"/>
                </a:cxn>
              </a:cxnLst>
              <a:rect l="0" t="0" r="r" b="b"/>
              <a:pathLst>
                <a:path w="222" h="280">
                  <a:moveTo>
                    <a:pt x="222" y="5"/>
                  </a:moveTo>
                  <a:lnTo>
                    <a:pt x="222" y="5"/>
                  </a:lnTo>
                  <a:lnTo>
                    <a:pt x="221" y="3"/>
                  </a:lnTo>
                  <a:lnTo>
                    <a:pt x="220" y="1"/>
                  </a:lnTo>
                  <a:lnTo>
                    <a:pt x="218" y="0"/>
                  </a:lnTo>
                  <a:lnTo>
                    <a:pt x="216" y="1"/>
                  </a:lnTo>
                  <a:lnTo>
                    <a:pt x="212" y="3"/>
                  </a:lnTo>
                  <a:lnTo>
                    <a:pt x="212" y="5"/>
                  </a:lnTo>
                  <a:lnTo>
                    <a:pt x="212" y="8"/>
                  </a:lnTo>
                  <a:lnTo>
                    <a:pt x="212" y="8"/>
                  </a:lnTo>
                  <a:lnTo>
                    <a:pt x="212" y="11"/>
                  </a:lnTo>
                  <a:lnTo>
                    <a:pt x="210" y="13"/>
                  </a:lnTo>
                  <a:lnTo>
                    <a:pt x="206" y="20"/>
                  </a:lnTo>
                  <a:lnTo>
                    <a:pt x="201" y="28"/>
                  </a:lnTo>
                  <a:lnTo>
                    <a:pt x="195" y="35"/>
                  </a:lnTo>
                  <a:lnTo>
                    <a:pt x="180" y="50"/>
                  </a:lnTo>
                  <a:lnTo>
                    <a:pt x="170" y="60"/>
                  </a:lnTo>
                  <a:lnTo>
                    <a:pt x="170" y="60"/>
                  </a:lnTo>
                  <a:lnTo>
                    <a:pt x="140" y="102"/>
                  </a:lnTo>
                  <a:lnTo>
                    <a:pt x="124" y="123"/>
                  </a:lnTo>
                  <a:lnTo>
                    <a:pt x="107" y="144"/>
                  </a:lnTo>
                  <a:lnTo>
                    <a:pt x="107" y="144"/>
                  </a:lnTo>
                  <a:lnTo>
                    <a:pt x="80" y="175"/>
                  </a:lnTo>
                  <a:lnTo>
                    <a:pt x="51" y="207"/>
                  </a:lnTo>
                  <a:lnTo>
                    <a:pt x="51" y="207"/>
                  </a:lnTo>
                  <a:lnTo>
                    <a:pt x="39" y="219"/>
                  </a:lnTo>
                  <a:lnTo>
                    <a:pt x="34" y="225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3" y="242"/>
                  </a:lnTo>
                  <a:lnTo>
                    <a:pt x="18" y="253"/>
                  </a:lnTo>
                  <a:lnTo>
                    <a:pt x="12" y="262"/>
                  </a:lnTo>
                  <a:lnTo>
                    <a:pt x="2" y="270"/>
                  </a:lnTo>
                  <a:lnTo>
                    <a:pt x="2" y="270"/>
                  </a:lnTo>
                  <a:lnTo>
                    <a:pt x="1" y="271"/>
                  </a:lnTo>
                  <a:lnTo>
                    <a:pt x="0" y="273"/>
                  </a:lnTo>
                  <a:lnTo>
                    <a:pt x="1" y="277"/>
                  </a:lnTo>
                  <a:lnTo>
                    <a:pt x="2" y="280"/>
                  </a:lnTo>
                  <a:lnTo>
                    <a:pt x="4" y="280"/>
                  </a:lnTo>
                  <a:lnTo>
                    <a:pt x="6" y="280"/>
                  </a:lnTo>
                  <a:lnTo>
                    <a:pt x="8" y="280"/>
                  </a:lnTo>
                  <a:lnTo>
                    <a:pt x="8" y="280"/>
                  </a:lnTo>
                  <a:lnTo>
                    <a:pt x="16" y="273"/>
                  </a:lnTo>
                  <a:lnTo>
                    <a:pt x="21" y="267"/>
                  </a:lnTo>
                  <a:lnTo>
                    <a:pt x="31" y="253"/>
                  </a:lnTo>
                  <a:lnTo>
                    <a:pt x="40" y="237"/>
                  </a:lnTo>
                  <a:lnTo>
                    <a:pt x="51" y="222"/>
                  </a:lnTo>
                  <a:lnTo>
                    <a:pt x="51" y="222"/>
                  </a:lnTo>
                  <a:lnTo>
                    <a:pt x="90" y="179"/>
                  </a:lnTo>
                  <a:lnTo>
                    <a:pt x="129" y="136"/>
                  </a:lnTo>
                  <a:lnTo>
                    <a:pt x="129" y="136"/>
                  </a:lnTo>
                  <a:lnTo>
                    <a:pt x="138" y="124"/>
                  </a:lnTo>
                  <a:lnTo>
                    <a:pt x="146" y="114"/>
                  </a:lnTo>
                  <a:lnTo>
                    <a:pt x="162" y="90"/>
                  </a:lnTo>
                  <a:lnTo>
                    <a:pt x="178" y="67"/>
                  </a:lnTo>
                  <a:lnTo>
                    <a:pt x="187" y="56"/>
                  </a:lnTo>
                  <a:lnTo>
                    <a:pt x="197" y="46"/>
                  </a:lnTo>
                  <a:lnTo>
                    <a:pt x="197" y="46"/>
                  </a:lnTo>
                  <a:lnTo>
                    <a:pt x="206" y="37"/>
                  </a:lnTo>
                  <a:lnTo>
                    <a:pt x="216" y="28"/>
                  </a:lnTo>
                  <a:lnTo>
                    <a:pt x="218" y="22"/>
                  </a:lnTo>
                  <a:lnTo>
                    <a:pt x="221" y="17"/>
                  </a:lnTo>
                  <a:lnTo>
                    <a:pt x="222" y="12"/>
                  </a:lnTo>
                  <a:lnTo>
                    <a:pt x="222" y="5"/>
                  </a:lnTo>
                  <a:lnTo>
                    <a:pt x="222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3" name="chenying0907 898">
              <a:extLst>
                <a:ext uri="{FF2B5EF4-FFF2-40B4-BE49-F238E27FC236}">
                  <a16:creationId xmlns:a16="http://schemas.microsoft.com/office/drawing/2014/main" id="{39C2BEFF-2D03-4B2B-86C0-8319DC427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8713" y="3692526"/>
              <a:ext cx="60325" cy="80963"/>
            </a:xfrm>
            <a:custGeom>
              <a:avLst/>
              <a:gdLst/>
              <a:ahLst/>
              <a:cxnLst>
                <a:cxn ang="0">
                  <a:pos x="142" y="4"/>
                </a:cxn>
                <a:cxn ang="0">
                  <a:pos x="142" y="4"/>
                </a:cxn>
                <a:cxn ang="0">
                  <a:pos x="141" y="8"/>
                </a:cxn>
                <a:cxn ang="0">
                  <a:pos x="138" y="14"/>
                </a:cxn>
                <a:cxn ang="0">
                  <a:pos x="130" y="24"/>
                </a:cxn>
                <a:cxn ang="0">
                  <a:pos x="121" y="34"/>
                </a:cxn>
                <a:cxn ang="0">
                  <a:pos x="115" y="42"/>
                </a:cxn>
                <a:cxn ang="0">
                  <a:pos x="115" y="42"/>
                </a:cxn>
                <a:cxn ang="0">
                  <a:pos x="95" y="70"/>
                </a:cxn>
                <a:cxn ang="0">
                  <a:pos x="77" y="97"/>
                </a:cxn>
                <a:cxn ang="0">
                  <a:pos x="77" y="97"/>
                </a:cxn>
                <a:cxn ang="0">
                  <a:pos x="68" y="110"/>
                </a:cxn>
                <a:cxn ang="0">
                  <a:pos x="58" y="122"/>
                </a:cxn>
                <a:cxn ang="0">
                  <a:pos x="38" y="147"/>
                </a:cxn>
                <a:cxn ang="0">
                  <a:pos x="18" y="170"/>
                </a:cxn>
                <a:cxn ang="0">
                  <a:pos x="9" y="184"/>
                </a:cxn>
                <a:cxn ang="0">
                  <a:pos x="1" y="197"/>
                </a:cxn>
                <a:cxn ang="0">
                  <a:pos x="1" y="197"/>
                </a:cxn>
                <a:cxn ang="0">
                  <a:pos x="0" y="199"/>
                </a:cxn>
                <a:cxn ang="0">
                  <a:pos x="0" y="202"/>
                </a:cxn>
                <a:cxn ang="0">
                  <a:pos x="2" y="204"/>
                </a:cxn>
                <a:cxn ang="0">
                  <a:pos x="6" y="206"/>
                </a:cxn>
                <a:cxn ang="0">
                  <a:pos x="9" y="204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19" y="189"/>
                </a:cxn>
                <a:cxn ang="0">
                  <a:pos x="30" y="177"/>
                </a:cxn>
                <a:cxn ang="0">
                  <a:pos x="51" y="152"/>
                </a:cxn>
                <a:cxn ang="0">
                  <a:pos x="51" y="152"/>
                </a:cxn>
                <a:cxn ang="0">
                  <a:pos x="69" y="129"/>
                </a:cxn>
                <a:cxn ang="0">
                  <a:pos x="87" y="102"/>
                </a:cxn>
                <a:cxn ang="0">
                  <a:pos x="87" y="102"/>
                </a:cxn>
                <a:cxn ang="0">
                  <a:pos x="124" y="49"/>
                </a:cxn>
                <a:cxn ang="0">
                  <a:pos x="124" y="49"/>
                </a:cxn>
                <a:cxn ang="0">
                  <a:pos x="133" y="38"/>
                </a:cxn>
                <a:cxn ang="0">
                  <a:pos x="141" y="29"/>
                </a:cxn>
                <a:cxn ang="0">
                  <a:pos x="149" y="19"/>
                </a:cxn>
                <a:cxn ang="0">
                  <a:pos x="151" y="14"/>
                </a:cxn>
                <a:cxn ang="0">
                  <a:pos x="154" y="7"/>
                </a:cxn>
                <a:cxn ang="0">
                  <a:pos x="154" y="7"/>
                </a:cxn>
                <a:cxn ang="0">
                  <a:pos x="154" y="4"/>
                </a:cxn>
                <a:cxn ang="0">
                  <a:pos x="153" y="3"/>
                </a:cxn>
                <a:cxn ang="0">
                  <a:pos x="149" y="0"/>
                </a:cxn>
                <a:cxn ang="0">
                  <a:pos x="145" y="0"/>
                </a:cxn>
                <a:cxn ang="0">
                  <a:pos x="144" y="2"/>
                </a:cxn>
                <a:cxn ang="0">
                  <a:pos x="142" y="4"/>
                </a:cxn>
                <a:cxn ang="0">
                  <a:pos x="142" y="4"/>
                </a:cxn>
              </a:cxnLst>
              <a:rect l="0" t="0" r="r" b="b"/>
              <a:pathLst>
                <a:path w="154" h="206">
                  <a:moveTo>
                    <a:pt x="142" y="4"/>
                  </a:moveTo>
                  <a:lnTo>
                    <a:pt x="142" y="4"/>
                  </a:lnTo>
                  <a:lnTo>
                    <a:pt x="141" y="8"/>
                  </a:lnTo>
                  <a:lnTo>
                    <a:pt x="138" y="14"/>
                  </a:lnTo>
                  <a:lnTo>
                    <a:pt x="130" y="24"/>
                  </a:lnTo>
                  <a:lnTo>
                    <a:pt x="121" y="34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95" y="7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68" y="110"/>
                  </a:lnTo>
                  <a:lnTo>
                    <a:pt x="58" y="122"/>
                  </a:lnTo>
                  <a:lnTo>
                    <a:pt x="38" y="147"/>
                  </a:lnTo>
                  <a:lnTo>
                    <a:pt x="18" y="170"/>
                  </a:lnTo>
                  <a:lnTo>
                    <a:pt x="9" y="184"/>
                  </a:lnTo>
                  <a:lnTo>
                    <a:pt x="1" y="197"/>
                  </a:lnTo>
                  <a:lnTo>
                    <a:pt x="1" y="197"/>
                  </a:lnTo>
                  <a:lnTo>
                    <a:pt x="0" y="199"/>
                  </a:lnTo>
                  <a:lnTo>
                    <a:pt x="0" y="202"/>
                  </a:lnTo>
                  <a:lnTo>
                    <a:pt x="2" y="204"/>
                  </a:lnTo>
                  <a:lnTo>
                    <a:pt x="6" y="206"/>
                  </a:lnTo>
                  <a:lnTo>
                    <a:pt x="9" y="204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19" y="189"/>
                  </a:lnTo>
                  <a:lnTo>
                    <a:pt x="30" y="177"/>
                  </a:lnTo>
                  <a:lnTo>
                    <a:pt x="51" y="152"/>
                  </a:lnTo>
                  <a:lnTo>
                    <a:pt x="51" y="152"/>
                  </a:lnTo>
                  <a:lnTo>
                    <a:pt x="69" y="129"/>
                  </a:lnTo>
                  <a:lnTo>
                    <a:pt x="87" y="102"/>
                  </a:lnTo>
                  <a:lnTo>
                    <a:pt x="87" y="102"/>
                  </a:lnTo>
                  <a:lnTo>
                    <a:pt x="124" y="49"/>
                  </a:lnTo>
                  <a:lnTo>
                    <a:pt x="124" y="49"/>
                  </a:lnTo>
                  <a:lnTo>
                    <a:pt x="133" y="38"/>
                  </a:lnTo>
                  <a:lnTo>
                    <a:pt x="141" y="29"/>
                  </a:lnTo>
                  <a:lnTo>
                    <a:pt x="149" y="19"/>
                  </a:lnTo>
                  <a:lnTo>
                    <a:pt x="151" y="14"/>
                  </a:lnTo>
                  <a:lnTo>
                    <a:pt x="154" y="7"/>
                  </a:lnTo>
                  <a:lnTo>
                    <a:pt x="154" y="7"/>
                  </a:lnTo>
                  <a:lnTo>
                    <a:pt x="154" y="4"/>
                  </a:lnTo>
                  <a:lnTo>
                    <a:pt x="153" y="3"/>
                  </a:lnTo>
                  <a:lnTo>
                    <a:pt x="149" y="0"/>
                  </a:lnTo>
                  <a:lnTo>
                    <a:pt x="145" y="0"/>
                  </a:lnTo>
                  <a:lnTo>
                    <a:pt x="144" y="2"/>
                  </a:lnTo>
                  <a:lnTo>
                    <a:pt x="142" y="4"/>
                  </a:lnTo>
                  <a:lnTo>
                    <a:pt x="14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4" name="chenying0907 899">
              <a:extLst>
                <a:ext uri="{FF2B5EF4-FFF2-40B4-BE49-F238E27FC236}">
                  <a16:creationId xmlns:a16="http://schemas.microsoft.com/office/drawing/2014/main" id="{EF474EAA-0A8B-4E3C-8053-E2A9E8664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7288" y="3721101"/>
              <a:ext cx="41275" cy="50800"/>
            </a:xfrm>
            <a:custGeom>
              <a:avLst/>
              <a:gdLst/>
              <a:ahLst/>
              <a:cxnLst>
                <a:cxn ang="0">
                  <a:pos x="93" y="2"/>
                </a:cxn>
                <a:cxn ang="0">
                  <a:pos x="93" y="2"/>
                </a:cxn>
                <a:cxn ang="0">
                  <a:pos x="80" y="15"/>
                </a:cxn>
                <a:cxn ang="0">
                  <a:pos x="68" y="30"/>
                </a:cxn>
                <a:cxn ang="0">
                  <a:pos x="46" y="59"/>
                </a:cxn>
                <a:cxn ang="0">
                  <a:pos x="24" y="87"/>
                </a:cxn>
                <a:cxn ang="0">
                  <a:pos x="1" y="116"/>
                </a:cxn>
                <a:cxn ang="0">
                  <a:pos x="1" y="116"/>
                </a:cxn>
                <a:cxn ang="0">
                  <a:pos x="0" y="119"/>
                </a:cxn>
                <a:cxn ang="0">
                  <a:pos x="0" y="120"/>
                </a:cxn>
                <a:cxn ang="0">
                  <a:pos x="1" y="124"/>
                </a:cxn>
                <a:cxn ang="0">
                  <a:pos x="4" y="125"/>
                </a:cxn>
                <a:cxn ang="0">
                  <a:pos x="5" y="127"/>
                </a:cxn>
                <a:cxn ang="0">
                  <a:pos x="8" y="125"/>
                </a:cxn>
                <a:cxn ang="0">
                  <a:pos x="9" y="124"/>
                </a:cxn>
                <a:cxn ang="0">
                  <a:pos x="9" y="124"/>
                </a:cxn>
                <a:cxn ang="0">
                  <a:pos x="32" y="95"/>
                </a:cxn>
                <a:cxn ang="0">
                  <a:pos x="54" y="66"/>
                </a:cxn>
                <a:cxn ang="0">
                  <a:pos x="76" y="38"/>
                </a:cxn>
                <a:cxn ang="0">
                  <a:pos x="89" y="23"/>
                </a:cxn>
                <a:cxn ang="0">
                  <a:pos x="101" y="10"/>
                </a:cxn>
                <a:cxn ang="0">
                  <a:pos x="101" y="10"/>
                </a:cxn>
                <a:cxn ang="0">
                  <a:pos x="102" y="8"/>
                </a:cxn>
                <a:cxn ang="0">
                  <a:pos x="102" y="6"/>
                </a:cxn>
                <a:cxn ang="0">
                  <a:pos x="101" y="2"/>
                </a:cxn>
                <a:cxn ang="0">
                  <a:pos x="97" y="0"/>
                </a:cxn>
                <a:cxn ang="0">
                  <a:pos x="94" y="1"/>
                </a:cxn>
                <a:cxn ang="0">
                  <a:pos x="93" y="2"/>
                </a:cxn>
                <a:cxn ang="0">
                  <a:pos x="93" y="2"/>
                </a:cxn>
              </a:cxnLst>
              <a:rect l="0" t="0" r="r" b="b"/>
              <a:pathLst>
                <a:path w="102" h="127">
                  <a:moveTo>
                    <a:pt x="93" y="2"/>
                  </a:moveTo>
                  <a:lnTo>
                    <a:pt x="93" y="2"/>
                  </a:lnTo>
                  <a:lnTo>
                    <a:pt x="80" y="15"/>
                  </a:lnTo>
                  <a:lnTo>
                    <a:pt x="68" y="30"/>
                  </a:lnTo>
                  <a:lnTo>
                    <a:pt x="46" y="59"/>
                  </a:lnTo>
                  <a:lnTo>
                    <a:pt x="24" y="87"/>
                  </a:lnTo>
                  <a:lnTo>
                    <a:pt x="1" y="116"/>
                  </a:lnTo>
                  <a:lnTo>
                    <a:pt x="1" y="116"/>
                  </a:lnTo>
                  <a:lnTo>
                    <a:pt x="0" y="119"/>
                  </a:lnTo>
                  <a:lnTo>
                    <a:pt x="0" y="120"/>
                  </a:lnTo>
                  <a:lnTo>
                    <a:pt x="1" y="124"/>
                  </a:lnTo>
                  <a:lnTo>
                    <a:pt x="4" y="125"/>
                  </a:lnTo>
                  <a:lnTo>
                    <a:pt x="5" y="127"/>
                  </a:lnTo>
                  <a:lnTo>
                    <a:pt x="8" y="125"/>
                  </a:lnTo>
                  <a:lnTo>
                    <a:pt x="9" y="124"/>
                  </a:lnTo>
                  <a:lnTo>
                    <a:pt x="9" y="124"/>
                  </a:lnTo>
                  <a:lnTo>
                    <a:pt x="32" y="95"/>
                  </a:lnTo>
                  <a:lnTo>
                    <a:pt x="54" y="66"/>
                  </a:lnTo>
                  <a:lnTo>
                    <a:pt x="76" y="38"/>
                  </a:lnTo>
                  <a:lnTo>
                    <a:pt x="89" y="23"/>
                  </a:lnTo>
                  <a:lnTo>
                    <a:pt x="101" y="10"/>
                  </a:lnTo>
                  <a:lnTo>
                    <a:pt x="101" y="10"/>
                  </a:lnTo>
                  <a:lnTo>
                    <a:pt x="102" y="8"/>
                  </a:lnTo>
                  <a:lnTo>
                    <a:pt x="102" y="6"/>
                  </a:lnTo>
                  <a:lnTo>
                    <a:pt x="101" y="2"/>
                  </a:lnTo>
                  <a:lnTo>
                    <a:pt x="97" y="0"/>
                  </a:lnTo>
                  <a:lnTo>
                    <a:pt x="94" y="1"/>
                  </a:lnTo>
                  <a:lnTo>
                    <a:pt x="93" y="2"/>
                  </a:lnTo>
                  <a:lnTo>
                    <a:pt x="93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5" name="chenying0907 900">
              <a:extLst>
                <a:ext uri="{FF2B5EF4-FFF2-40B4-BE49-F238E27FC236}">
                  <a16:creationId xmlns:a16="http://schemas.microsoft.com/office/drawing/2014/main" id="{3305B1A9-53B4-441C-880D-543403CCC7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1551" y="3597276"/>
              <a:ext cx="38100" cy="52388"/>
            </a:xfrm>
            <a:custGeom>
              <a:avLst/>
              <a:gdLst/>
              <a:ahLst/>
              <a:cxnLst>
                <a:cxn ang="0">
                  <a:pos x="86" y="4"/>
                </a:cxn>
                <a:cxn ang="0">
                  <a:pos x="86" y="4"/>
                </a:cxn>
                <a:cxn ang="0">
                  <a:pos x="68" y="35"/>
                </a:cxn>
                <a:cxn ang="0">
                  <a:pos x="48" y="65"/>
                </a:cxn>
                <a:cxn ang="0">
                  <a:pos x="26" y="95"/>
                </a:cxn>
                <a:cxn ang="0">
                  <a:pos x="1" y="121"/>
                </a:cxn>
                <a:cxn ang="0">
                  <a:pos x="1" y="121"/>
                </a:cxn>
                <a:cxn ang="0">
                  <a:pos x="0" y="124"/>
                </a:cxn>
                <a:cxn ang="0">
                  <a:pos x="0" y="127"/>
                </a:cxn>
                <a:cxn ang="0">
                  <a:pos x="1" y="129"/>
                </a:cxn>
                <a:cxn ang="0">
                  <a:pos x="5" y="132"/>
                </a:cxn>
                <a:cxn ang="0">
                  <a:pos x="8" y="132"/>
                </a:cxn>
                <a:cxn ang="0">
                  <a:pos x="9" y="131"/>
                </a:cxn>
                <a:cxn ang="0">
                  <a:pos x="9" y="131"/>
                </a:cxn>
                <a:cxn ang="0">
                  <a:pos x="35" y="102"/>
                </a:cxn>
                <a:cxn ang="0">
                  <a:pos x="57" y="73"/>
                </a:cxn>
                <a:cxn ang="0">
                  <a:pos x="78" y="42"/>
                </a:cxn>
                <a:cxn ang="0">
                  <a:pos x="95" y="9"/>
                </a:cxn>
                <a:cxn ang="0">
                  <a:pos x="95" y="9"/>
                </a:cxn>
                <a:cxn ang="0">
                  <a:pos x="97" y="6"/>
                </a:cxn>
                <a:cxn ang="0">
                  <a:pos x="97" y="4"/>
                </a:cxn>
                <a:cxn ang="0">
                  <a:pos x="94" y="1"/>
                </a:cxn>
                <a:cxn ang="0">
                  <a:pos x="90" y="0"/>
                </a:cxn>
                <a:cxn ang="0">
                  <a:pos x="88" y="1"/>
                </a:cxn>
                <a:cxn ang="0">
                  <a:pos x="86" y="4"/>
                </a:cxn>
                <a:cxn ang="0">
                  <a:pos x="86" y="4"/>
                </a:cxn>
              </a:cxnLst>
              <a:rect l="0" t="0" r="r" b="b"/>
              <a:pathLst>
                <a:path w="97" h="132">
                  <a:moveTo>
                    <a:pt x="86" y="4"/>
                  </a:moveTo>
                  <a:lnTo>
                    <a:pt x="86" y="4"/>
                  </a:lnTo>
                  <a:lnTo>
                    <a:pt x="68" y="35"/>
                  </a:lnTo>
                  <a:lnTo>
                    <a:pt x="48" y="65"/>
                  </a:lnTo>
                  <a:lnTo>
                    <a:pt x="26" y="95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0" y="124"/>
                  </a:lnTo>
                  <a:lnTo>
                    <a:pt x="0" y="127"/>
                  </a:lnTo>
                  <a:lnTo>
                    <a:pt x="1" y="129"/>
                  </a:lnTo>
                  <a:lnTo>
                    <a:pt x="5" y="132"/>
                  </a:lnTo>
                  <a:lnTo>
                    <a:pt x="8" y="132"/>
                  </a:lnTo>
                  <a:lnTo>
                    <a:pt x="9" y="131"/>
                  </a:lnTo>
                  <a:lnTo>
                    <a:pt x="9" y="131"/>
                  </a:lnTo>
                  <a:lnTo>
                    <a:pt x="35" y="102"/>
                  </a:lnTo>
                  <a:lnTo>
                    <a:pt x="57" y="73"/>
                  </a:lnTo>
                  <a:lnTo>
                    <a:pt x="78" y="42"/>
                  </a:lnTo>
                  <a:lnTo>
                    <a:pt x="95" y="9"/>
                  </a:lnTo>
                  <a:lnTo>
                    <a:pt x="95" y="9"/>
                  </a:lnTo>
                  <a:lnTo>
                    <a:pt x="97" y="6"/>
                  </a:lnTo>
                  <a:lnTo>
                    <a:pt x="97" y="4"/>
                  </a:lnTo>
                  <a:lnTo>
                    <a:pt x="94" y="1"/>
                  </a:lnTo>
                  <a:lnTo>
                    <a:pt x="90" y="0"/>
                  </a:lnTo>
                  <a:lnTo>
                    <a:pt x="88" y="1"/>
                  </a:lnTo>
                  <a:lnTo>
                    <a:pt x="86" y="4"/>
                  </a:lnTo>
                  <a:lnTo>
                    <a:pt x="8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6" name="chenying0907 901">
              <a:extLst>
                <a:ext uri="{FF2B5EF4-FFF2-40B4-BE49-F238E27FC236}">
                  <a16:creationId xmlns:a16="http://schemas.microsoft.com/office/drawing/2014/main" id="{C0685BA0-FDF8-4D10-93B5-CE554998C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2663" y="3532188"/>
              <a:ext cx="114300" cy="157163"/>
            </a:xfrm>
            <a:custGeom>
              <a:avLst/>
              <a:gdLst/>
              <a:ahLst/>
              <a:cxnLst>
                <a:cxn ang="0">
                  <a:pos x="273" y="4"/>
                </a:cxn>
                <a:cxn ang="0">
                  <a:pos x="267" y="18"/>
                </a:cxn>
                <a:cxn ang="0">
                  <a:pos x="233" y="55"/>
                </a:cxn>
                <a:cxn ang="0">
                  <a:pos x="223" y="65"/>
                </a:cxn>
                <a:cxn ang="0">
                  <a:pos x="200" y="98"/>
                </a:cxn>
                <a:cxn ang="0">
                  <a:pos x="163" y="157"/>
                </a:cxn>
                <a:cxn ang="0">
                  <a:pos x="127" y="216"/>
                </a:cxn>
                <a:cxn ang="0">
                  <a:pos x="89" y="264"/>
                </a:cxn>
                <a:cxn ang="0">
                  <a:pos x="62" y="300"/>
                </a:cxn>
                <a:cxn ang="0">
                  <a:pos x="53" y="313"/>
                </a:cxn>
                <a:cxn ang="0">
                  <a:pos x="25" y="358"/>
                </a:cxn>
                <a:cxn ang="0">
                  <a:pos x="14" y="375"/>
                </a:cxn>
                <a:cxn ang="0">
                  <a:pos x="6" y="387"/>
                </a:cxn>
                <a:cxn ang="0">
                  <a:pos x="5" y="388"/>
                </a:cxn>
                <a:cxn ang="0">
                  <a:pos x="1" y="390"/>
                </a:cxn>
                <a:cxn ang="0">
                  <a:pos x="1" y="398"/>
                </a:cxn>
                <a:cxn ang="0">
                  <a:pos x="5" y="399"/>
                </a:cxn>
                <a:cxn ang="0">
                  <a:pos x="11" y="398"/>
                </a:cxn>
                <a:cxn ang="0">
                  <a:pos x="22" y="387"/>
                </a:cxn>
                <a:cxn ang="0">
                  <a:pos x="35" y="364"/>
                </a:cxn>
                <a:cxn ang="0">
                  <a:pos x="43" y="352"/>
                </a:cxn>
                <a:cxn ang="0">
                  <a:pos x="52" y="340"/>
                </a:cxn>
                <a:cxn ang="0">
                  <a:pos x="73" y="302"/>
                </a:cxn>
                <a:cxn ang="0">
                  <a:pos x="79" y="293"/>
                </a:cxn>
                <a:cxn ang="0">
                  <a:pos x="95" y="277"/>
                </a:cxn>
                <a:cxn ang="0">
                  <a:pos x="103" y="269"/>
                </a:cxn>
                <a:cxn ang="0">
                  <a:pos x="119" y="246"/>
                </a:cxn>
                <a:cxn ang="0">
                  <a:pos x="141" y="213"/>
                </a:cxn>
                <a:cxn ang="0">
                  <a:pos x="204" y="114"/>
                </a:cxn>
                <a:cxn ang="0">
                  <a:pos x="215" y="96"/>
                </a:cxn>
                <a:cxn ang="0">
                  <a:pos x="255" y="48"/>
                </a:cxn>
                <a:cxn ang="0">
                  <a:pos x="272" y="29"/>
                </a:cxn>
                <a:cxn ang="0">
                  <a:pos x="282" y="13"/>
                </a:cxn>
                <a:cxn ang="0">
                  <a:pos x="285" y="7"/>
                </a:cxn>
                <a:cxn ang="0">
                  <a:pos x="284" y="3"/>
                </a:cxn>
                <a:cxn ang="0">
                  <a:pos x="277" y="0"/>
                </a:cxn>
                <a:cxn ang="0">
                  <a:pos x="273" y="4"/>
                </a:cxn>
              </a:cxnLst>
              <a:rect l="0" t="0" r="r" b="b"/>
              <a:pathLst>
                <a:path w="285" h="399">
                  <a:moveTo>
                    <a:pt x="273" y="4"/>
                  </a:moveTo>
                  <a:lnTo>
                    <a:pt x="273" y="4"/>
                  </a:lnTo>
                  <a:lnTo>
                    <a:pt x="270" y="11"/>
                  </a:lnTo>
                  <a:lnTo>
                    <a:pt x="267" y="18"/>
                  </a:lnTo>
                  <a:lnTo>
                    <a:pt x="256" y="31"/>
                  </a:lnTo>
                  <a:lnTo>
                    <a:pt x="233" y="55"/>
                  </a:lnTo>
                  <a:lnTo>
                    <a:pt x="233" y="55"/>
                  </a:lnTo>
                  <a:lnTo>
                    <a:pt x="223" y="65"/>
                  </a:lnTo>
                  <a:lnTo>
                    <a:pt x="215" y="76"/>
                  </a:lnTo>
                  <a:lnTo>
                    <a:pt x="200" y="98"/>
                  </a:lnTo>
                  <a:lnTo>
                    <a:pt x="200" y="98"/>
                  </a:lnTo>
                  <a:lnTo>
                    <a:pt x="163" y="157"/>
                  </a:lnTo>
                  <a:lnTo>
                    <a:pt x="127" y="216"/>
                  </a:lnTo>
                  <a:lnTo>
                    <a:pt x="127" y="216"/>
                  </a:lnTo>
                  <a:lnTo>
                    <a:pt x="108" y="241"/>
                  </a:lnTo>
                  <a:lnTo>
                    <a:pt x="89" y="264"/>
                  </a:lnTo>
                  <a:lnTo>
                    <a:pt x="70" y="288"/>
                  </a:lnTo>
                  <a:lnTo>
                    <a:pt x="62" y="300"/>
                  </a:lnTo>
                  <a:lnTo>
                    <a:pt x="53" y="313"/>
                  </a:lnTo>
                  <a:lnTo>
                    <a:pt x="53" y="313"/>
                  </a:lnTo>
                  <a:lnTo>
                    <a:pt x="40" y="336"/>
                  </a:lnTo>
                  <a:lnTo>
                    <a:pt x="25" y="358"/>
                  </a:lnTo>
                  <a:lnTo>
                    <a:pt x="25" y="358"/>
                  </a:lnTo>
                  <a:lnTo>
                    <a:pt x="14" y="375"/>
                  </a:lnTo>
                  <a:lnTo>
                    <a:pt x="9" y="385"/>
                  </a:lnTo>
                  <a:lnTo>
                    <a:pt x="6" y="387"/>
                  </a:lnTo>
                  <a:lnTo>
                    <a:pt x="5" y="388"/>
                  </a:lnTo>
                  <a:lnTo>
                    <a:pt x="5" y="388"/>
                  </a:lnTo>
                  <a:lnTo>
                    <a:pt x="2" y="388"/>
                  </a:lnTo>
                  <a:lnTo>
                    <a:pt x="1" y="390"/>
                  </a:lnTo>
                  <a:lnTo>
                    <a:pt x="0" y="394"/>
                  </a:lnTo>
                  <a:lnTo>
                    <a:pt x="1" y="398"/>
                  </a:lnTo>
                  <a:lnTo>
                    <a:pt x="2" y="399"/>
                  </a:lnTo>
                  <a:lnTo>
                    <a:pt x="5" y="399"/>
                  </a:lnTo>
                  <a:lnTo>
                    <a:pt x="5" y="399"/>
                  </a:lnTo>
                  <a:lnTo>
                    <a:pt x="11" y="398"/>
                  </a:lnTo>
                  <a:lnTo>
                    <a:pt x="17" y="394"/>
                  </a:lnTo>
                  <a:lnTo>
                    <a:pt x="22" y="387"/>
                  </a:lnTo>
                  <a:lnTo>
                    <a:pt x="27" y="379"/>
                  </a:lnTo>
                  <a:lnTo>
                    <a:pt x="35" y="364"/>
                  </a:lnTo>
                  <a:lnTo>
                    <a:pt x="39" y="357"/>
                  </a:lnTo>
                  <a:lnTo>
                    <a:pt x="43" y="352"/>
                  </a:lnTo>
                  <a:lnTo>
                    <a:pt x="43" y="352"/>
                  </a:lnTo>
                  <a:lnTo>
                    <a:pt x="52" y="340"/>
                  </a:lnTo>
                  <a:lnTo>
                    <a:pt x="60" y="327"/>
                  </a:lnTo>
                  <a:lnTo>
                    <a:pt x="73" y="302"/>
                  </a:lnTo>
                  <a:lnTo>
                    <a:pt x="73" y="302"/>
                  </a:lnTo>
                  <a:lnTo>
                    <a:pt x="79" y="293"/>
                  </a:lnTo>
                  <a:lnTo>
                    <a:pt x="87" y="285"/>
                  </a:lnTo>
                  <a:lnTo>
                    <a:pt x="95" y="277"/>
                  </a:lnTo>
                  <a:lnTo>
                    <a:pt x="103" y="269"/>
                  </a:lnTo>
                  <a:lnTo>
                    <a:pt x="103" y="269"/>
                  </a:lnTo>
                  <a:lnTo>
                    <a:pt x="111" y="258"/>
                  </a:lnTo>
                  <a:lnTo>
                    <a:pt x="119" y="246"/>
                  </a:lnTo>
                  <a:lnTo>
                    <a:pt x="119" y="246"/>
                  </a:lnTo>
                  <a:lnTo>
                    <a:pt x="141" y="213"/>
                  </a:lnTo>
                  <a:lnTo>
                    <a:pt x="162" y="181"/>
                  </a:lnTo>
                  <a:lnTo>
                    <a:pt x="204" y="114"/>
                  </a:lnTo>
                  <a:lnTo>
                    <a:pt x="204" y="114"/>
                  </a:lnTo>
                  <a:lnTo>
                    <a:pt x="215" y="96"/>
                  </a:lnTo>
                  <a:lnTo>
                    <a:pt x="227" y="80"/>
                  </a:lnTo>
                  <a:lnTo>
                    <a:pt x="255" y="48"/>
                  </a:lnTo>
                  <a:lnTo>
                    <a:pt x="255" y="48"/>
                  </a:lnTo>
                  <a:lnTo>
                    <a:pt x="272" y="29"/>
                  </a:lnTo>
                  <a:lnTo>
                    <a:pt x="280" y="18"/>
                  </a:lnTo>
                  <a:lnTo>
                    <a:pt x="282" y="13"/>
                  </a:lnTo>
                  <a:lnTo>
                    <a:pt x="285" y="7"/>
                  </a:lnTo>
                  <a:lnTo>
                    <a:pt x="285" y="7"/>
                  </a:lnTo>
                  <a:lnTo>
                    <a:pt x="285" y="5"/>
                  </a:lnTo>
                  <a:lnTo>
                    <a:pt x="284" y="3"/>
                  </a:lnTo>
                  <a:lnTo>
                    <a:pt x="281" y="0"/>
                  </a:lnTo>
                  <a:lnTo>
                    <a:pt x="277" y="0"/>
                  </a:lnTo>
                  <a:lnTo>
                    <a:pt x="274" y="1"/>
                  </a:lnTo>
                  <a:lnTo>
                    <a:pt x="273" y="4"/>
                  </a:lnTo>
                  <a:lnTo>
                    <a:pt x="273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7" name="chenying0907 902">
              <a:extLst>
                <a:ext uri="{FF2B5EF4-FFF2-40B4-BE49-F238E27FC236}">
                  <a16:creationId xmlns:a16="http://schemas.microsoft.com/office/drawing/2014/main" id="{CE7B1386-D9D6-4C81-A228-A5474E384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0451" y="3543301"/>
              <a:ext cx="68263" cy="95250"/>
            </a:xfrm>
            <a:custGeom>
              <a:avLst/>
              <a:gdLst/>
              <a:ahLst/>
              <a:cxnLst>
                <a:cxn ang="0">
                  <a:pos x="162" y="1"/>
                </a:cxn>
                <a:cxn ang="0">
                  <a:pos x="162" y="1"/>
                </a:cxn>
                <a:cxn ang="0">
                  <a:pos x="152" y="12"/>
                </a:cxn>
                <a:cxn ang="0">
                  <a:pos x="144" y="23"/>
                </a:cxn>
                <a:cxn ang="0">
                  <a:pos x="128" y="46"/>
                </a:cxn>
                <a:cxn ang="0">
                  <a:pos x="114" y="70"/>
                </a:cxn>
                <a:cxn ang="0">
                  <a:pos x="100" y="95"/>
                </a:cxn>
                <a:cxn ang="0">
                  <a:pos x="100" y="95"/>
                </a:cxn>
                <a:cxn ang="0">
                  <a:pos x="92" y="108"/>
                </a:cxn>
                <a:cxn ang="0">
                  <a:pos x="81" y="121"/>
                </a:cxn>
                <a:cxn ang="0">
                  <a:pos x="60" y="148"/>
                </a:cxn>
                <a:cxn ang="0">
                  <a:pos x="60" y="148"/>
                </a:cxn>
                <a:cxn ang="0">
                  <a:pos x="38" y="175"/>
                </a:cxn>
                <a:cxn ang="0">
                  <a:pos x="17" y="203"/>
                </a:cxn>
                <a:cxn ang="0">
                  <a:pos x="17" y="203"/>
                </a:cxn>
                <a:cxn ang="0">
                  <a:pos x="5" y="217"/>
                </a:cxn>
                <a:cxn ang="0">
                  <a:pos x="2" y="227"/>
                </a:cxn>
                <a:cxn ang="0">
                  <a:pos x="0" y="231"/>
                </a:cxn>
                <a:cxn ang="0">
                  <a:pos x="0" y="235"/>
                </a:cxn>
                <a:cxn ang="0">
                  <a:pos x="0" y="235"/>
                </a:cxn>
                <a:cxn ang="0">
                  <a:pos x="2" y="237"/>
                </a:cxn>
                <a:cxn ang="0">
                  <a:pos x="4" y="238"/>
                </a:cxn>
                <a:cxn ang="0">
                  <a:pos x="8" y="239"/>
                </a:cxn>
                <a:cxn ang="0">
                  <a:pos x="9" y="238"/>
                </a:cxn>
                <a:cxn ang="0">
                  <a:pos x="12" y="237"/>
                </a:cxn>
                <a:cxn ang="0">
                  <a:pos x="12" y="234"/>
                </a:cxn>
                <a:cxn ang="0">
                  <a:pos x="12" y="231"/>
                </a:cxn>
                <a:cxn ang="0">
                  <a:pos x="12" y="231"/>
                </a:cxn>
                <a:cxn ang="0">
                  <a:pos x="12" y="229"/>
                </a:cxn>
                <a:cxn ang="0">
                  <a:pos x="15" y="225"/>
                </a:cxn>
                <a:cxn ang="0">
                  <a:pos x="22" y="213"/>
                </a:cxn>
                <a:cxn ang="0">
                  <a:pos x="37" y="195"/>
                </a:cxn>
                <a:cxn ang="0">
                  <a:pos x="37" y="195"/>
                </a:cxn>
                <a:cxn ang="0">
                  <a:pos x="58" y="169"/>
                </a:cxn>
                <a:cxn ang="0">
                  <a:pos x="79" y="144"/>
                </a:cxn>
                <a:cxn ang="0">
                  <a:pos x="79" y="144"/>
                </a:cxn>
                <a:cxn ang="0">
                  <a:pos x="91" y="127"/>
                </a:cxn>
                <a:cxn ang="0">
                  <a:pos x="102" y="110"/>
                </a:cxn>
                <a:cxn ang="0">
                  <a:pos x="123" y="76"/>
                </a:cxn>
                <a:cxn ang="0">
                  <a:pos x="134" y="59"/>
                </a:cxn>
                <a:cxn ang="0">
                  <a:pos x="144" y="40"/>
                </a:cxn>
                <a:cxn ang="0">
                  <a:pos x="157" y="25"/>
                </a:cxn>
                <a:cxn ang="0">
                  <a:pos x="170" y="9"/>
                </a:cxn>
                <a:cxn ang="0">
                  <a:pos x="170" y="9"/>
                </a:cxn>
                <a:cxn ang="0">
                  <a:pos x="172" y="8"/>
                </a:cxn>
                <a:cxn ang="0">
                  <a:pos x="172" y="5"/>
                </a:cxn>
                <a:cxn ang="0">
                  <a:pos x="170" y="1"/>
                </a:cxn>
                <a:cxn ang="0">
                  <a:pos x="166" y="0"/>
                </a:cxn>
                <a:cxn ang="0">
                  <a:pos x="164" y="0"/>
                </a:cxn>
                <a:cxn ang="0">
                  <a:pos x="162" y="1"/>
                </a:cxn>
                <a:cxn ang="0">
                  <a:pos x="162" y="1"/>
                </a:cxn>
              </a:cxnLst>
              <a:rect l="0" t="0" r="r" b="b"/>
              <a:pathLst>
                <a:path w="172" h="239">
                  <a:moveTo>
                    <a:pt x="162" y="1"/>
                  </a:moveTo>
                  <a:lnTo>
                    <a:pt x="162" y="1"/>
                  </a:lnTo>
                  <a:lnTo>
                    <a:pt x="152" y="12"/>
                  </a:lnTo>
                  <a:lnTo>
                    <a:pt x="144" y="23"/>
                  </a:lnTo>
                  <a:lnTo>
                    <a:pt x="128" y="46"/>
                  </a:lnTo>
                  <a:lnTo>
                    <a:pt x="114" y="70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92" y="108"/>
                  </a:lnTo>
                  <a:lnTo>
                    <a:pt x="81" y="121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38" y="175"/>
                  </a:lnTo>
                  <a:lnTo>
                    <a:pt x="17" y="203"/>
                  </a:lnTo>
                  <a:lnTo>
                    <a:pt x="17" y="203"/>
                  </a:lnTo>
                  <a:lnTo>
                    <a:pt x="5" y="217"/>
                  </a:lnTo>
                  <a:lnTo>
                    <a:pt x="2" y="227"/>
                  </a:lnTo>
                  <a:lnTo>
                    <a:pt x="0" y="231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2" y="237"/>
                  </a:lnTo>
                  <a:lnTo>
                    <a:pt x="4" y="238"/>
                  </a:lnTo>
                  <a:lnTo>
                    <a:pt x="8" y="239"/>
                  </a:lnTo>
                  <a:lnTo>
                    <a:pt x="9" y="238"/>
                  </a:lnTo>
                  <a:lnTo>
                    <a:pt x="12" y="237"/>
                  </a:lnTo>
                  <a:lnTo>
                    <a:pt x="12" y="234"/>
                  </a:lnTo>
                  <a:lnTo>
                    <a:pt x="12" y="231"/>
                  </a:lnTo>
                  <a:lnTo>
                    <a:pt x="12" y="231"/>
                  </a:lnTo>
                  <a:lnTo>
                    <a:pt x="12" y="229"/>
                  </a:lnTo>
                  <a:lnTo>
                    <a:pt x="15" y="225"/>
                  </a:lnTo>
                  <a:lnTo>
                    <a:pt x="22" y="213"/>
                  </a:lnTo>
                  <a:lnTo>
                    <a:pt x="37" y="195"/>
                  </a:lnTo>
                  <a:lnTo>
                    <a:pt x="37" y="195"/>
                  </a:lnTo>
                  <a:lnTo>
                    <a:pt x="58" y="169"/>
                  </a:lnTo>
                  <a:lnTo>
                    <a:pt x="79" y="144"/>
                  </a:lnTo>
                  <a:lnTo>
                    <a:pt x="79" y="144"/>
                  </a:lnTo>
                  <a:lnTo>
                    <a:pt x="91" y="127"/>
                  </a:lnTo>
                  <a:lnTo>
                    <a:pt x="102" y="110"/>
                  </a:lnTo>
                  <a:lnTo>
                    <a:pt x="123" y="76"/>
                  </a:lnTo>
                  <a:lnTo>
                    <a:pt x="134" y="59"/>
                  </a:lnTo>
                  <a:lnTo>
                    <a:pt x="144" y="40"/>
                  </a:lnTo>
                  <a:lnTo>
                    <a:pt x="157" y="25"/>
                  </a:lnTo>
                  <a:lnTo>
                    <a:pt x="170" y="9"/>
                  </a:lnTo>
                  <a:lnTo>
                    <a:pt x="170" y="9"/>
                  </a:lnTo>
                  <a:lnTo>
                    <a:pt x="172" y="8"/>
                  </a:lnTo>
                  <a:lnTo>
                    <a:pt x="172" y="5"/>
                  </a:lnTo>
                  <a:lnTo>
                    <a:pt x="170" y="1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2" y="1"/>
                  </a:lnTo>
                  <a:lnTo>
                    <a:pt x="16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8" name="chenying0907 903">
              <a:extLst>
                <a:ext uri="{FF2B5EF4-FFF2-40B4-BE49-F238E27FC236}">
                  <a16:creationId xmlns:a16="http://schemas.microsoft.com/office/drawing/2014/main" id="{0D2EE5FE-6D39-4097-9C10-BA6E45BD5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3788" y="3560763"/>
              <a:ext cx="53975" cy="80963"/>
            </a:xfrm>
            <a:custGeom>
              <a:avLst/>
              <a:gdLst/>
              <a:ahLst/>
              <a:cxnLst>
                <a:cxn ang="0">
                  <a:pos x="125" y="2"/>
                </a:cxn>
                <a:cxn ang="0">
                  <a:pos x="125" y="2"/>
                </a:cxn>
                <a:cxn ang="0">
                  <a:pos x="119" y="17"/>
                </a:cxn>
                <a:cxn ang="0">
                  <a:pos x="111" y="31"/>
                </a:cxn>
                <a:cxn ang="0">
                  <a:pos x="94" y="58"/>
                </a:cxn>
                <a:cxn ang="0">
                  <a:pos x="57" y="113"/>
                </a:cxn>
                <a:cxn ang="0">
                  <a:pos x="57" y="113"/>
                </a:cxn>
                <a:cxn ang="0">
                  <a:pos x="22" y="164"/>
                </a:cxn>
                <a:cxn ang="0">
                  <a:pos x="22" y="164"/>
                </a:cxn>
                <a:cxn ang="0">
                  <a:pos x="15" y="172"/>
                </a:cxn>
                <a:cxn ang="0">
                  <a:pos x="9" y="180"/>
                </a:cxn>
                <a:cxn ang="0">
                  <a:pos x="4" y="188"/>
                </a:cxn>
                <a:cxn ang="0">
                  <a:pos x="1" y="192"/>
                </a:cxn>
                <a:cxn ang="0">
                  <a:pos x="0" y="197"/>
                </a:cxn>
                <a:cxn ang="0">
                  <a:pos x="0" y="197"/>
                </a:cxn>
                <a:cxn ang="0">
                  <a:pos x="0" y="200"/>
                </a:cxn>
                <a:cxn ang="0">
                  <a:pos x="0" y="202"/>
                </a:cxn>
                <a:cxn ang="0">
                  <a:pos x="4" y="204"/>
                </a:cxn>
                <a:cxn ang="0">
                  <a:pos x="6" y="205"/>
                </a:cxn>
                <a:cxn ang="0">
                  <a:pos x="7" y="204"/>
                </a:cxn>
                <a:cxn ang="0">
                  <a:pos x="9" y="202"/>
                </a:cxn>
                <a:cxn ang="0">
                  <a:pos x="10" y="201"/>
                </a:cxn>
                <a:cxn ang="0">
                  <a:pos x="10" y="201"/>
                </a:cxn>
                <a:cxn ang="0">
                  <a:pos x="11" y="196"/>
                </a:cxn>
                <a:cxn ang="0">
                  <a:pos x="14" y="192"/>
                </a:cxn>
                <a:cxn ang="0">
                  <a:pos x="22" y="180"/>
                </a:cxn>
                <a:cxn ang="0">
                  <a:pos x="31" y="171"/>
                </a:cxn>
                <a:cxn ang="0">
                  <a:pos x="38" y="162"/>
                </a:cxn>
                <a:cxn ang="0">
                  <a:pos x="38" y="162"/>
                </a:cxn>
                <a:cxn ang="0">
                  <a:pos x="56" y="136"/>
                </a:cxn>
                <a:cxn ang="0">
                  <a:pos x="73" y="111"/>
                </a:cxn>
                <a:cxn ang="0">
                  <a:pos x="73" y="111"/>
                </a:cxn>
                <a:cxn ang="0">
                  <a:pos x="107" y="60"/>
                </a:cxn>
                <a:cxn ang="0">
                  <a:pos x="123" y="35"/>
                </a:cxn>
                <a:cxn ang="0">
                  <a:pos x="136" y="7"/>
                </a:cxn>
                <a:cxn ang="0">
                  <a:pos x="136" y="7"/>
                </a:cxn>
                <a:cxn ang="0">
                  <a:pos x="136" y="5"/>
                </a:cxn>
                <a:cxn ang="0">
                  <a:pos x="136" y="4"/>
                </a:cxn>
                <a:cxn ang="0">
                  <a:pos x="133" y="0"/>
                </a:cxn>
                <a:cxn ang="0">
                  <a:pos x="130" y="0"/>
                </a:cxn>
                <a:cxn ang="0">
                  <a:pos x="129" y="0"/>
                </a:cxn>
                <a:cxn ang="0">
                  <a:pos x="126" y="0"/>
                </a:cxn>
                <a:cxn ang="0">
                  <a:pos x="125" y="2"/>
                </a:cxn>
                <a:cxn ang="0">
                  <a:pos x="125" y="2"/>
                </a:cxn>
              </a:cxnLst>
              <a:rect l="0" t="0" r="r" b="b"/>
              <a:pathLst>
                <a:path w="136" h="205">
                  <a:moveTo>
                    <a:pt x="125" y="2"/>
                  </a:moveTo>
                  <a:lnTo>
                    <a:pt x="125" y="2"/>
                  </a:lnTo>
                  <a:lnTo>
                    <a:pt x="119" y="17"/>
                  </a:lnTo>
                  <a:lnTo>
                    <a:pt x="111" y="31"/>
                  </a:lnTo>
                  <a:lnTo>
                    <a:pt x="94" y="58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22" y="164"/>
                  </a:lnTo>
                  <a:lnTo>
                    <a:pt x="22" y="164"/>
                  </a:lnTo>
                  <a:lnTo>
                    <a:pt x="15" y="172"/>
                  </a:lnTo>
                  <a:lnTo>
                    <a:pt x="9" y="180"/>
                  </a:lnTo>
                  <a:lnTo>
                    <a:pt x="4" y="188"/>
                  </a:lnTo>
                  <a:lnTo>
                    <a:pt x="1" y="192"/>
                  </a:lnTo>
                  <a:lnTo>
                    <a:pt x="0" y="197"/>
                  </a:lnTo>
                  <a:lnTo>
                    <a:pt x="0" y="197"/>
                  </a:lnTo>
                  <a:lnTo>
                    <a:pt x="0" y="200"/>
                  </a:lnTo>
                  <a:lnTo>
                    <a:pt x="0" y="202"/>
                  </a:lnTo>
                  <a:lnTo>
                    <a:pt x="4" y="204"/>
                  </a:lnTo>
                  <a:lnTo>
                    <a:pt x="6" y="205"/>
                  </a:lnTo>
                  <a:lnTo>
                    <a:pt x="7" y="204"/>
                  </a:lnTo>
                  <a:lnTo>
                    <a:pt x="9" y="202"/>
                  </a:lnTo>
                  <a:lnTo>
                    <a:pt x="10" y="201"/>
                  </a:lnTo>
                  <a:lnTo>
                    <a:pt x="10" y="201"/>
                  </a:lnTo>
                  <a:lnTo>
                    <a:pt x="11" y="196"/>
                  </a:lnTo>
                  <a:lnTo>
                    <a:pt x="14" y="192"/>
                  </a:lnTo>
                  <a:lnTo>
                    <a:pt x="22" y="180"/>
                  </a:lnTo>
                  <a:lnTo>
                    <a:pt x="31" y="171"/>
                  </a:lnTo>
                  <a:lnTo>
                    <a:pt x="38" y="162"/>
                  </a:lnTo>
                  <a:lnTo>
                    <a:pt x="38" y="162"/>
                  </a:lnTo>
                  <a:lnTo>
                    <a:pt x="56" y="136"/>
                  </a:lnTo>
                  <a:lnTo>
                    <a:pt x="73" y="111"/>
                  </a:lnTo>
                  <a:lnTo>
                    <a:pt x="73" y="111"/>
                  </a:lnTo>
                  <a:lnTo>
                    <a:pt x="107" y="60"/>
                  </a:lnTo>
                  <a:lnTo>
                    <a:pt x="123" y="35"/>
                  </a:lnTo>
                  <a:lnTo>
                    <a:pt x="136" y="7"/>
                  </a:lnTo>
                  <a:lnTo>
                    <a:pt x="136" y="7"/>
                  </a:lnTo>
                  <a:lnTo>
                    <a:pt x="136" y="5"/>
                  </a:lnTo>
                  <a:lnTo>
                    <a:pt x="136" y="4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29" y="0"/>
                  </a:lnTo>
                  <a:lnTo>
                    <a:pt x="126" y="0"/>
                  </a:lnTo>
                  <a:lnTo>
                    <a:pt x="125" y="2"/>
                  </a:lnTo>
                  <a:lnTo>
                    <a:pt x="12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9" name="chenying0907 904">
              <a:extLst>
                <a:ext uri="{FF2B5EF4-FFF2-40B4-BE49-F238E27FC236}">
                  <a16:creationId xmlns:a16="http://schemas.microsoft.com/office/drawing/2014/main" id="{2F47490F-81AD-471D-BF46-8EA2C6FD6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8713" y="3586163"/>
              <a:ext cx="38100" cy="55563"/>
            </a:xfrm>
            <a:custGeom>
              <a:avLst/>
              <a:gdLst/>
              <a:ahLst/>
              <a:cxnLst>
                <a:cxn ang="0">
                  <a:pos x="86" y="4"/>
                </a:cxn>
                <a:cxn ang="0">
                  <a:pos x="86" y="4"/>
                </a:cxn>
                <a:cxn ang="0">
                  <a:pos x="75" y="25"/>
                </a:cxn>
                <a:cxn ang="0">
                  <a:pos x="64" y="46"/>
                </a:cxn>
                <a:cxn ang="0">
                  <a:pos x="49" y="64"/>
                </a:cxn>
                <a:cxn ang="0">
                  <a:pos x="34" y="83"/>
                </a:cxn>
                <a:cxn ang="0">
                  <a:pos x="34" y="83"/>
                </a:cxn>
                <a:cxn ang="0">
                  <a:pos x="22" y="95"/>
                </a:cxn>
                <a:cxn ang="0">
                  <a:pos x="13" y="106"/>
                </a:cxn>
                <a:cxn ang="0">
                  <a:pos x="5" y="121"/>
                </a:cxn>
                <a:cxn ang="0">
                  <a:pos x="2" y="127"/>
                </a:cxn>
                <a:cxn ang="0">
                  <a:pos x="0" y="135"/>
                </a:cxn>
                <a:cxn ang="0">
                  <a:pos x="0" y="135"/>
                </a:cxn>
                <a:cxn ang="0">
                  <a:pos x="0" y="138"/>
                </a:cxn>
                <a:cxn ang="0">
                  <a:pos x="1" y="140"/>
                </a:cxn>
                <a:cxn ang="0">
                  <a:pos x="4" y="142"/>
                </a:cxn>
                <a:cxn ang="0">
                  <a:pos x="9" y="142"/>
                </a:cxn>
                <a:cxn ang="0">
                  <a:pos x="10" y="140"/>
                </a:cxn>
                <a:cxn ang="0">
                  <a:pos x="11" y="139"/>
                </a:cxn>
                <a:cxn ang="0">
                  <a:pos x="11" y="139"/>
                </a:cxn>
                <a:cxn ang="0">
                  <a:pos x="14" y="129"/>
                </a:cxn>
                <a:cxn ang="0">
                  <a:pos x="19" y="118"/>
                </a:cxn>
                <a:cxn ang="0">
                  <a:pos x="24" y="110"/>
                </a:cxn>
                <a:cxn ang="0">
                  <a:pos x="31" y="101"/>
                </a:cxn>
                <a:cxn ang="0">
                  <a:pos x="45" y="87"/>
                </a:cxn>
                <a:cxn ang="0">
                  <a:pos x="61" y="71"/>
                </a:cxn>
                <a:cxn ang="0">
                  <a:pos x="61" y="71"/>
                </a:cxn>
                <a:cxn ang="0">
                  <a:pos x="72" y="57"/>
                </a:cxn>
                <a:cxn ang="0">
                  <a:pos x="81" y="41"/>
                </a:cxn>
                <a:cxn ang="0">
                  <a:pos x="90" y="24"/>
                </a:cxn>
                <a:cxn ang="0">
                  <a:pos x="96" y="7"/>
                </a:cxn>
                <a:cxn ang="0">
                  <a:pos x="96" y="7"/>
                </a:cxn>
                <a:cxn ang="0">
                  <a:pos x="96" y="4"/>
                </a:cxn>
                <a:cxn ang="0">
                  <a:pos x="96" y="3"/>
                </a:cxn>
                <a:cxn ang="0">
                  <a:pos x="95" y="2"/>
                </a:cxn>
                <a:cxn ang="0">
                  <a:pos x="92" y="0"/>
                </a:cxn>
                <a:cxn ang="0">
                  <a:pos x="89" y="0"/>
                </a:cxn>
                <a:cxn ang="0">
                  <a:pos x="87" y="2"/>
                </a:cxn>
                <a:cxn ang="0">
                  <a:pos x="86" y="4"/>
                </a:cxn>
                <a:cxn ang="0">
                  <a:pos x="86" y="4"/>
                </a:cxn>
              </a:cxnLst>
              <a:rect l="0" t="0" r="r" b="b"/>
              <a:pathLst>
                <a:path w="96" h="142">
                  <a:moveTo>
                    <a:pt x="86" y="4"/>
                  </a:moveTo>
                  <a:lnTo>
                    <a:pt x="86" y="4"/>
                  </a:lnTo>
                  <a:lnTo>
                    <a:pt x="75" y="25"/>
                  </a:lnTo>
                  <a:lnTo>
                    <a:pt x="64" y="46"/>
                  </a:lnTo>
                  <a:lnTo>
                    <a:pt x="49" y="64"/>
                  </a:lnTo>
                  <a:lnTo>
                    <a:pt x="34" y="83"/>
                  </a:lnTo>
                  <a:lnTo>
                    <a:pt x="34" y="83"/>
                  </a:lnTo>
                  <a:lnTo>
                    <a:pt x="22" y="95"/>
                  </a:lnTo>
                  <a:lnTo>
                    <a:pt x="13" y="106"/>
                  </a:lnTo>
                  <a:lnTo>
                    <a:pt x="5" y="121"/>
                  </a:lnTo>
                  <a:lnTo>
                    <a:pt x="2" y="127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0" y="138"/>
                  </a:lnTo>
                  <a:lnTo>
                    <a:pt x="1" y="140"/>
                  </a:lnTo>
                  <a:lnTo>
                    <a:pt x="4" y="142"/>
                  </a:lnTo>
                  <a:lnTo>
                    <a:pt x="9" y="142"/>
                  </a:lnTo>
                  <a:lnTo>
                    <a:pt x="10" y="140"/>
                  </a:lnTo>
                  <a:lnTo>
                    <a:pt x="11" y="139"/>
                  </a:lnTo>
                  <a:lnTo>
                    <a:pt x="11" y="139"/>
                  </a:lnTo>
                  <a:lnTo>
                    <a:pt x="14" y="129"/>
                  </a:lnTo>
                  <a:lnTo>
                    <a:pt x="19" y="118"/>
                  </a:lnTo>
                  <a:lnTo>
                    <a:pt x="24" y="110"/>
                  </a:lnTo>
                  <a:lnTo>
                    <a:pt x="31" y="101"/>
                  </a:lnTo>
                  <a:lnTo>
                    <a:pt x="45" y="87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72" y="57"/>
                  </a:lnTo>
                  <a:lnTo>
                    <a:pt x="81" y="41"/>
                  </a:lnTo>
                  <a:lnTo>
                    <a:pt x="90" y="2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4"/>
                  </a:lnTo>
                  <a:lnTo>
                    <a:pt x="96" y="3"/>
                  </a:lnTo>
                  <a:lnTo>
                    <a:pt x="95" y="2"/>
                  </a:lnTo>
                  <a:lnTo>
                    <a:pt x="92" y="0"/>
                  </a:lnTo>
                  <a:lnTo>
                    <a:pt x="89" y="0"/>
                  </a:lnTo>
                  <a:lnTo>
                    <a:pt x="87" y="2"/>
                  </a:lnTo>
                  <a:lnTo>
                    <a:pt x="86" y="4"/>
                  </a:lnTo>
                  <a:lnTo>
                    <a:pt x="8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0" name="chenying0907 905">
              <a:extLst>
                <a:ext uri="{FF2B5EF4-FFF2-40B4-BE49-F238E27FC236}">
                  <a16:creationId xmlns:a16="http://schemas.microsoft.com/office/drawing/2014/main" id="{E0784874-19C3-4AAF-BA68-E39B7CDCA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1838" y="3430588"/>
              <a:ext cx="15875" cy="17463"/>
            </a:xfrm>
            <a:custGeom>
              <a:avLst/>
              <a:gdLst/>
              <a:ahLst/>
              <a:cxnLst>
                <a:cxn ang="0">
                  <a:pos x="34" y="2"/>
                </a:cxn>
                <a:cxn ang="0">
                  <a:pos x="34" y="2"/>
                </a:cxn>
                <a:cxn ang="0">
                  <a:pos x="25" y="8"/>
                </a:cxn>
                <a:cxn ang="0">
                  <a:pos x="16" y="16"/>
                </a:cxn>
                <a:cxn ang="0">
                  <a:pos x="8" y="25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0" y="37"/>
                </a:cxn>
                <a:cxn ang="0">
                  <a:pos x="0" y="38"/>
                </a:cxn>
                <a:cxn ang="0">
                  <a:pos x="2" y="40"/>
                </a:cxn>
                <a:cxn ang="0">
                  <a:pos x="3" y="41"/>
                </a:cxn>
                <a:cxn ang="0">
                  <a:pos x="7" y="42"/>
                </a:cxn>
                <a:cxn ang="0">
                  <a:pos x="9" y="42"/>
                </a:cxn>
                <a:cxn ang="0">
                  <a:pos x="11" y="40"/>
                </a:cxn>
                <a:cxn ang="0">
                  <a:pos x="11" y="40"/>
                </a:cxn>
                <a:cxn ang="0">
                  <a:pos x="17" y="32"/>
                </a:cxn>
                <a:cxn ang="0">
                  <a:pos x="24" y="24"/>
                </a:cxn>
                <a:cxn ang="0">
                  <a:pos x="32" y="17"/>
                </a:cxn>
                <a:cxn ang="0">
                  <a:pos x="39" y="11"/>
                </a:cxn>
                <a:cxn ang="0">
                  <a:pos x="39" y="11"/>
                </a:cxn>
                <a:cxn ang="0">
                  <a:pos x="41" y="10"/>
                </a:cxn>
                <a:cxn ang="0">
                  <a:pos x="42" y="8"/>
                </a:cxn>
                <a:cxn ang="0">
                  <a:pos x="41" y="3"/>
                </a:cxn>
                <a:cxn ang="0">
                  <a:pos x="39" y="2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4" y="2"/>
                </a:cxn>
                <a:cxn ang="0">
                  <a:pos x="34" y="2"/>
                </a:cxn>
              </a:cxnLst>
              <a:rect l="0" t="0" r="r" b="b"/>
              <a:pathLst>
                <a:path w="42" h="42">
                  <a:moveTo>
                    <a:pt x="34" y="2"/>
                  </a:moveTo>
                  <a:lnTo>
                    <a:pt x="34" y="2"/>
                  </a:lnTo>
                  <a:lnTo>
                    <a:pt x="25" y="8"/>
                  </a:lnTo>
                  <a:lnTo>
                    <a:pt x="16" y="16"/>
                  </a:lnTo>
                  <a:lnTo>
                    <a:pt x="8" y="25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0" y="37"/>
                  </a:lnTo>
                  <a:lnTo>
                    <a:pt x="0" y="38"/>
                  </a:lnTo>
                  <a:lnTo>
                    <a:pt x="2" y="40"/>
                  </a:lnTo>
                  <a:lnTo>
                    <a:pt x="3" y="41"/>
                  </a:lnTo>
                  <a:lnTo>
                    <a:pt x="7" y="42"/>
                  </a:lnTo>
                  <a:lnTo>
                    <a:pt x="9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7" y="32"/>
                  </a:lnTo>
                  <a:lnTo>
                    <a:pt x="24" y="24"/>
                  </a:lnTo>
                  <a:lnTo>
                    <a:pt x="32" y="17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41" y="10"/>
                  </a:lnTo>
                  <a:lnTo>
                    <a:pt x="42" y="8"/>
                  </a:lnTo>
                  <a:lnTo>
                    <a:pt x="41" y="3"/>
                  </a:lnTo>
                  <a:lnTo>
                    <a:pt x="39" y="2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4" y="2"/>
                  </a:lnTo>
                  <a:lnTo>
                    <a:pt x="3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1" name="chenying0907 906">
              <a:extLst>
                <a:ext uri="{FF2B5EF4-FFF2-40B4-BE49-F238E27FC236}">
                  <a16:creationId xmlns:a16="http://schemas.microsoft.com/office/drawing/2014/main" id="{5050E147-B154-49BA-923B-4EB688341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5651" y="3446463"/>
              <a:ext cx="20638" cy="20638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40" y="0"/>
                </a:cxn>
                <a:cxn ang="0">
                  <a:pos x="28" y="7"/>
                </a:cxn>
                <a:cxn ang="0">
                  <a:pos x="17" y="19"/>
                </a:cxn>
                <a:cxn ang="0">
                  <a:pos x="8" y="31"/>
                </a:cxn>
                <a:cxn ang="0">
                  <a:pos x="0" y="44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0" y="48"/>
                </a:cxn>
                <a:cxn ang="0">
                  <a:pos x="2" y="52"/>
                </a:cxn>
                <a:cxn ang="0">
                  <a:pos x="6" y="52"/>
                </a:cxn>
                <a:cxn ang="0">
                  <a:pos x="9" y="51"/>
                </a:cxn>
                <a:cxn ang="0">
                  <a:pos x="10" y="49"/>
                </a:cxn>
                <a:cxn ang="0">
                  <a:pos x="10" y="49"/>
                </a:cxn>
                <a:cxn ang="0">
                  <a:pos x="17" y="38"/>
                </a:cxn>
                <a:cxn ang="0">
                  <a:pos x="25" y="27"/>
                </a:cxn>
                <a:cxn ang="0">
                  <a:pos x="35" y="17"/>
                </a:cxn>
                <a:cxn ang="0">
                  <a:pos x="46" y="10"/>
                </a:cxn>
                <a:cxn ang="0">
                  <a:pos x="46" y="10"/>
                </a:cxn>
                <a:cxn ang="0">
                  <a:pos x="48" y="7"/>
                </a:cxn>
                <a:cxn ang="0">
                  <a:pos x="49" y="6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3" y="0"/>
                </a:cxn>
                <a:cxn ang="0">
                  <a:pos x="40" y="0"/>
                </a:cxn>
                <a:cxn ang="0">
                  <a:pos x="40" y="0"/>
                </a:cxn>
              </a:cxnLst>
              <a:rect l="0" t="0" r="r" b="b"/>
              <a:pathLst>
                <a:path w="49" h="52">
                  <a:moveTo>
                    <a:pt x="40" y="0"/>
                  </a:moveTo>
                  <a:lnTo>
                    <a:pt x="40" y="0"/>
                  </a:lnTo>
                  <a:lnTo>
                    <a:pt x="28" y="7"/>
                  </a:lnTo>
                  <a:lnTo>
                    <a:pt x="17" y="19"/>
                  </a:lnTo>
                  <a:lnTo>
                    <a:pt x="8" y="3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5"/>
                  </a:lnTo>
                  <a:lnTo>
                    <a:pt x="0" y="48"/>
                  </a:lnTo>
                  <a:lnTo>
                    <a:pt x="2" y="52"/>
                  </a:lnTo>
                  <a:lnTo>
                    <a:pt x="6" y="52"/>
                  </a:lnTo>
                  <a:lnTo>
                    <a:pt x="9" y="51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7" y="38"/>
                  </a:lnTo>
                  <a:lnTo>
                    <a:pt x="25" y="27"/>
                  </a:lnTo>
                  <a:lnTo>
                    <a:pt x="35" y="17"/>
                  </a:lnTo>
                  <a:lnTo>
                    <a:pt x="46" y="10"/>
                  </a:lnTo>
                  <a:lnTo>
                    <a:pt x="46" y="10"/>
                  </a:lnTo>
                  <a:lnTo>
                    <a:pt x="48" y="7"/>
                  </a:lnTo>
                  <a:lnTo>
                    <a:pt x="49" y="6"/>
                  </a:lnTo>
                  <a:lnTo>
                    <a:pt x="48" y="2"/>
                  </a:lnTo>
                  <a:lnTo>
                    <a:pt x="46" y="0"/>
                  </a:lnTo>
                  <a:lnTo>
                    <a:pt x="43" y="0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2" name="chenying0907 907">
              <a:extLst>
                <a:ext uri="{FF2B5EF4-FFF2-40B4-BE49-F238E27FC236}">
                  <a16:creationId xmlns:a16="http://schemas.microsoft.com/office/drawing/2014/main" id="{435D3209-5474-4ECC-8BE9-1BE326F10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2638" y="3460751"/>
              <a:ext cx="19050" cy="20638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5" y="2"/>
                </a:cxn>
                <a:cxn ang="0">
                  <a:pos x="31" y="7"/>
                </a:cxn>
                <a:cxn ang="0">
                  <a:pos x="27" y="13"/>
                </a:cxn>
                <a:cxn ang="0">
                  <a:pos x="18" y="22"/>
                </a:cxn>
                <a:cxn ang="0">
                  <a:pos x="8" y="32"/>
                </a:cxn>
                <a:cxn ang="0">
                  <a:pos x="4" y="37"/>
                </a:cxn>
                <a:cxn ang="0">
                  <a:pos x="1" y="44"/>
                </a:cxn>
                <a:cxn ang="0">
                  <a:pos x="1" y="44"/>
                </a:cxn>
                <a:cxn ang="0">
                  <a:pos x="0" y="47"/>
                </a:cxn>
                <a:cxn ang="0">
                  <a:pos x="1" y="48"/>
                </a:cxn>
                <a:cxn ang="0">
                  <a:pos x="4" y="52"/>
                </a:cxn>
                <a:cxn ang="0">
                  <a:pos x="5" y="52"/>
                </a:cxn>
                <a:cxn ang="0">
                  <a:pos x="8" y="52"/>
                </a:cxn>
                <a:cxn ang="0">
                  <a:pos x="9" y="52"/>
                </a:cxn>
                <a:cxn ang="0">
                  <a:pos x="10" y="49"/>
                </a:cxn>
                <a:cxn ang="0">
                  <a:pos x="10" y="49"/>
                </a:cxn>
                <a:cxn ang="0">
                  <a:pos x="14" y="43"/>
                </a:cxn>
                <a:cxn ang="0">
                  <a:pos x="18" y="37"/>
                </a:cxn>
                <a:cxn ang="0">
                  <a:pos x="27" y="28"/>
                </a:cxn>
                <a:cxn ang="0">
                  <a:pos x="36" y="19"/>
                </a:cxn>
                <a:cxn ang="0">
                  <a:pos x="42" y="14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6" y="5"/>
                </a:cxn>
                <a:cxn ang="0">
                  <a:pos x="46" y="3"/>
                </a:cxn>
                <a:cxn ang="0">
                  <a:pos x="43" y="0"/>
                </a:cxn>
                <a:cxn ang="0">
                  <a:pos x="39" y="0"/>
                </a:cxn>
                <a:cxn ang="0">
                  <a:pos x="36" y="0"/>
                </a:cxn>
                <a:cxn ang="0">
                  <a:pos x="35" y="2"/>
                </a:cxn>
                <a:cxn ang="0">
                  <a:pos x="35" y="2"/>
                </a:cxn>
              </a:cxnLst>
              <a:rect l="0" t="0" r="r" b="b"/>
              <a:pathLst>
                <a:path w="46" h="52">
                  <a:moveTo>
                    <a:pt x="35" y="2"/>
                  </a:moveTo>
                  <a:lnTo>
                    <a:pt x="35" y="2"/>
                  </a:lnTo>
                  <a:lnTo>
                    <a:pt x="31" y="7"/>
                  </a:lnTo>
                  <a:lnTo>
                    <a:pt x="27" y="13"/>
                  </a:lnTo>
                  <a:lnTo>
                    <a:pt x="18" y="22"/>
                  </a:lnTo>
                  <a:lnTo>
                    <a:pt x="8" y="32"/>
                  </a:lnTo>
                  <a:lnTo>
                    <a:pt x="4" y="37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0" y="47"/>
                  </a:lnTo>
                  <a:lnTo>
                    <a:pt x="1" y="48"/>
                  </a:lnTo>
                  <a:lnTo>
                    <a:pt x="4" y="52"/>
                  </a:lnTo>
                  <a:lnTo>
                    <a:pt x="5" y="52"/>
                  </a:lnTo>
                  <a:lnTo>
                    <a:pt x="8" y="52"/>
                  </a:lnTo>
                  <a:lnTo>
                    <a:pt x="9" y="52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4" y="43"/>
                  </a:lnTo>
                  <a:lnTo>
                    <a:pt x="18" y="37"/>
                  </a:lnTo>
                  <a:lnTo>
                    <a:pt x="27" y="28"/>
                  </a:lnTo>
                  <a:lnTo>
                    <a:pt x="36" y="19"/>
                  </a:lnTo>
                  <a:lnTo>
                    <a:pt x="42" y="14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5"/>
                  </a:lnTo>
                  <a:lnTo>
                    <a:pt x="46" y="3"/>
                  </a:lnTo>
                  <a:lnTo>
                    <a:pt x="43" y="0"/>
                  </a:lnTo>
                  <a:lnTo>
                    <a:pt x="39" y="0"/>
                  </a:lnTo>
                  <a:lnTo>
                    <a:pt x="36" y="0"/>
                  </a:lnTo>
                  <a:lnTo>
                    <a:pt x="35" y="2"/>
                  </a:lnTo>
                  <a:lnTo>
                    <a:pt x="3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3" name="chenying0907 908">
              <a:extLst>
                <a:ext uri="{FF2B5EF4-FFF2-40B4-BE49-F238E27FC236}">
                  <a16:creationId xmlns:a16="http://schemas.microsoft.com/office/drawing/2014/main" id="{2329E069-5AEA-4291-AB01-E9D260E00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8038" y="3482976"/>
              <a:ext cx="23813" cy="26988"/>
            </a:xfrm>
            <a:custGeom>
              <a:avLst/>
              <a:gdLst/>
              <a:ahLst/>
              <a:cxnLst>
                <a:cxn ang="0">
                  <a:pos x="53" y="1"/>
                </a:cxn>
                <a:cxn ang="0">
                  <a:pos x="53" y="1"/>
                </a:cxn>
                <a:cxn ang="0">
                  <a:pos x="43" y="8"/>
                </a:cxn>
                <a:cxn ang="0">
                  <a:pos x="36" y="14"/>
                </a:cxn>
                <a:cxn ang="0">
                  <a:pos x="29" y="22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9" y="46"/>
                </a:cxn>
                <a:cxn ang="0">
                  <a:pos x="4" y="52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0" y="64"/>
                </a:cxn>
                <a:cxn ang="0">
                  <a:pos x="0" y="65"/>
                </a:cxn>
                <a:cxn ang="0">
                  <a:pos x="2" y="66"/>
                </a:cxn>
                <a:cxn ang="0">
                  <a:pos x="4" y="68"/>
                </a:cxn>
                <a:cxn ang="0">
                  <a:pos x="8" y="68"/>
                </a:cxn>
                <a:cxn ang="0">
                  <a:pos x="9" y="66"/>
                </a:cxn>
                <a:cxn ang="0">
                  <a:pos x="11" y="64"/>
                </a:cxn>
                <a:cxn ang="0">
                  <a:pos x="11" y="64"/>
                </a:cxn>
                <a:cxn ang="0">
                  <a:pos x="15" y="57"/>
                </a:cxn>
                <a:cxn ang="0">
                  <a:pos x="20" y="51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36" y="31"/>
                </a:cxn>
                <a:cxn ang="0">
                  <a:pos x="42" y="23"/>
                </a:cxn>
                <a:cxn ang="0">
                  <a:pos x="50" y="17"/>
                </a:cxn>
                <a:cxn ang="0">
                  <a:pos x="58" y="10"/>
                </a:cxn>
                <a:cxn ang="0">
                  <a:pos x="58" y="10"/>
                </a:cxn>
                <a:cxn ang="0">
                  <a:pos x="59" y="9"/>
                </a:cxn>
                <a:cxn ang="0">
                  <a:pos x="60" y="6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3" y="1"/>
                </a:cxn>
                <a:cxn ang="0">
                  <a:pos x="53" y="1"/>
                </a:cxn>
              </a:cxnLst>
              <a:rect l="0" t="0" r="r" b="b"/>
              <a:pathLst>
                <a:path w="60" h="68">
                  <a:moveTo>
                    <a:pt x="53" y="1"/>
                  </a:moveTo>
                  <a:lnTo>
                    <a:pt x="53" y="1"/>
                  </a:lnTo>
                  <a:lnTo>
                    <a:pt x="43" y="8"/>
                  </a:lnTo>
                  <a:lnTo>
                    <a:pt x="36" y="14"/>
                  </a:lnTo>
                  <a:lnTo>
                    <a:pt x="29" y="22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9" y="46"/>
                  </a:lnTo>
                  <a:lnTo>
                    <a:pt x="4" y="52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4"/>
                  </a:lnTo>
                  <a:lnTo>
                    <a:pt x="0" y="65"/>
                  </a:lnTo>
                  <a:lnTo>
                    <a:pt x="2" y="66"/>
                  </a:lnTo>
                  <a:lnTo>
                    <a:pt x="4" y="68"/>
                  </a:lnTo>
                  <a:lnTo>
                    <a:pt x="8" y="68"/>
                  </a:lnTo>
                  <a:lnTo>
                    <a:pt x="9" y="66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5" y="57"/>
                  </a:lnTo>
                  <a:lnTo>
                    <a:pt x="20" y="51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36" y="31"/>
                  </a:lnTo>
                  <a:lnTo>
                    <a:pt x="42" y="23"/>
                  </a:lnTo>
                  <a:lnTo>
                    <a:pt x="50" y="17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59" y="9"/>
                  </a:lnTo>
                  <a:lnTo>
                    <a:pt x="60" y="6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3" y="1"/>
                  </a:lnTo>
                  <a:lnTo>
                    <a:pt x="5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4" name="chenying0907 909">
              <a:extLst>
                <a:ext uri="{FF2B5EF4-FFF2-40B4-BE49-F238E27FC236}">
                  <a16:creationId xmlns:a16="http://schemas.microsoft.com/office/drawing/2014/main" id="{77FBD822-B9D7-4089-A7C5-583C6C94F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8838" y="3498851"/>
              <a:ext cx="20638" cy="30163"/>
            </a:xfrm>
            <a:custGeom>
              <a:avLst/>
              <a:gdLst/>
              <a:ahLst/>
              <a:cxnLst>
                <a:cxn ang="0">
                  <a:pos x="42" y="1"/>
                </a:cxn>
                <a:cxn ang="0">
                  <a:pos x="42" y="1"/>
                </a:cxn>
                <a:cxn ang="0">
                  <a:pos x="31" y="20"/>
                </a:cxn>
                <a:cxn ang="0">
                  <a:pos x="31" y="20"/>
                </a:cxn>
                <a:cxn ang="0">
                  <a:pos x="25" y="31"/>
                </a:cxn>
                <a:cxn ang="0">
                  <a:pos x="22" y="37"/>
                </a:cxn>
                <a:cxn ang="0">
                  <a:pos x="18" y="42"/>
                </a:cxn>
                <a:cxn ang="0">
                  <a:pos x="18" y="42"/>
                </a:cxn>
                <a:cxn ang="0">
                  <a:pos x="6" y="54"/>
                </a:cxn>
                <a:cxn ang="0">
                  <a:pos x="2" y="60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0" y="71"/>
                </a:cxn>
                <a:cxn ang="0">
                  <a:pos x="1" y="72"/>
                </a:cxn>
                <a:cxn ang="0">
                  <a:pos x="4" y="75"/>
                </a:cxn>
                <a:cxn ang="0">
                  <a:pos x="6" y="75"/>
                </a:cxn>
                <a:cxn ang="0">
                  <a:pos x="9" y="75"/>
                </a:cxn>
                <a:cxn ang="0">
                  <a:pos x="10" y="73"/>
                </a:cxn>
                <a:cxn ang="0">
                  <a:pos x="10" y="71"/>
                </a:cxn>
                <a:cxn ang="0">
                  <a:pos x="10" y="71"/>
                </a:cxn>
                <a:cxn ang="0">
                  <a:pos x="11" y="67"/>
                </a:cxn>
                <a:cxn ang="0">
                  <a:pos x="13" y="64"/>
                </a:cxn>
                <a:cxn ang="0">
                  <a:pos x="18" y="58"/>
                </a:cxn>
                <a:cxn ang="0">
                  <a:pos x="25" y="52"/>
                </a:cxn>
                <a:cxn ang="0">
                  <a:pos x="28" y="46"/>
                </a:cxn>
                <a:cxn ang="0">
                  <a:pos x="28" y="46"/>
                </a:cxn>
                <a:cxn ang="0">
                  <a:pos x="40" y="26"/>
                </a:cxn>
                <a:cxn ang="0">
                  <a:pos x="52" y="8"/>
                </a:cxn>
                <a:cxn ang="0">
                  <a:pos x="52" y="8"/>
                </a:cxn>
                <a:cxn ang="0">
                  <a:pos x="53" y="5"/>
                </a:cxn>
                <a:cxn ang="0">
                  <a:pos x="52" y="4"/>
                </a:cxn>
                <a:cxn ang="0">
                  <a:pos x="49" y="0"/>
                </a:cxn>
                <a:cxn ang="0">
                  <a:pos x="46" y="0"/>
                </a:cxn>
                <a:cxn ang="0">
                  <a:pos x="44" y="0"/>
                </a:cxn>
                <a:cxn ang="0">
                  <a:pos x="42" y="1"/>
                </a:cxn>
                <a:cxn ang="0">
                  <a:pos x="42" y="1"/>
                </a:cxn>
              </a:cxnLst>
              <a:rect l="0" t="0" r="r" b="b"/>
              <a:pathLst>
                <a:path w="53" h="75">
                  <a:moveTo>
                    <a:pt x="42" y="1"/>
                  </a:moveTo>
                  <a:lnTo>
                    <a:pt x="42" y="1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25" y="31"/>
                  </a:lnTo>
                  <a:lnTo>
                    <a:pt x="22" y="37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6" y="54"/>
                  </a:lnTo>
                  <a:lnTo>
                    <a:pt x="2" y="6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71"/>
                  </a:lnTo>
                  <a:lnTo>
                    <a:pt x="1" y="72"/>
                  </a:lnTo>
                  <a:lnTo>
                    <a:pt x="4" y="75"/>
                  </a:lnTo>
                  <a:lnTo>
                    <a:pt x="6" y="75"/>
                  </a:lnTo>
                  <a:lnTo>
                    <a:pt x="9" y="75"/>
                  </a:lnTo>
                  <a:lnTo>
                    <a:pt x="10" y="73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1" y="67"/>
                  </a:lnTo>
                  <a:lnTo>
                    <a:pt x="13" y="64"/>
                  </a:lnTo>
                  <a:lnTo>
                    <a:pt x="18" y="58"/>
                  </a:lnTo>
                  <a:lnTo>
                    <a:pt x="25" y="52"/>
                  </a:lnTo>
                  <a:lnTo>
                    <a:pt x="28" y="46"/>
                  </a:lnTo>
                  <a:lnTo>
                    <a:pt x="28" y="46"/>
                  </a:lnTo>
                  <a:lnTo>
                    <a:pt x="40" y="2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3" y="5"/>
                  </a:lnTo>
                  <a:lnTo>
                    <a:pt x="52" y="4"/>
                  </a:lnTo>
                  <a:lnTo>
                    <a:pt x="49" y="0"/>
                  </a:lnTo>
                  <a:lnTo>
                    <a:pt x="46" y="0"/>
                  </a:lnTo>
                  <a:lnTo>
                    <a:pt x="44" y="0"/>
                  </a:lnTo>
                  <a:lnTo>
                    <a:pt x="42" y="1"/>
                  </a:lnTo>
                  <a:lnTo>
                    <a:pt x="4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5" name="chenying0907 910">
              <a:extLst>
                <a:ext uri="{FF2B5EF4-FFF2-40B4-BE49-F238E27FC236}">
                  <a16:creationId xmlns:a16="http://schemas.microsoft.com/office/drawing/2014/main" id="{60D1F0C7-78EC-4571-A885-8D6659627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1" y="3505201"/>
              <a:ext cx="17463" cy="26988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7" y="16"/>
                </a:cxn>
                <a:cxn ang="0">
                  <a:pos x="17" y="30"/>
                </a:cxn>
                <a:cxn ang="0">
                  <a:pos x="11" y="46"/>
                </a:cxn>
                <a:cxn ang="0">
                  <a:pos x="2" y="61"/>
                </a:cxn>
                <a:cxn ang="0">
                  <a:pos x="2" y="61"/>
                </a:cxn>
                <a:cxn ang="0">
                  <a:pos x="0" y="62"/>
                </a:cxn>
                <a:cxn ang="0">
                  <a:pos x="0" y="64"/>
                </a:cxn>
                <a:cxn ang="0">
                  <a:pos x="2" y="66"/>
                </a:cxn>
                <a:cxn ang="0">
                  <a:pos x="3" y="67"/>
                </a:cxn>
                <a:cxn ang="0">
                  <a:pos x="7" y="68"/>
                </a:cxn>
                <a:cxn ang="0">
                  <a:pos x="10" y="67"/>
                </a:cxn>
                <a:cxn ang="0">
                  <a:pos x="11" y="66"/>
                </a:cxn>
                <a:cxn ang="0">
                  <a:pos x="11" y="66"/>
                </a:cxn>
                <a:cxn ang="0">
                  <a:pos x="20" y="53"/>
                </a:cxn>
                <a:cxn ang="0">
                  <a:pos x="27" y="37"/>
                </a:cxn>
                <a:cxn ang="0">
                  <a:pos x="34" y="23"/>
                </a:cxn>
                <a:cxn ang="0">
                  <a:pos x="40" y="16"/>
                </a:cxn>
                <a:cxn ang="0">
                  <a:pos x="45" y="10"/>
                </a:cxn>
                <a:cxn ang="0">
                  <a:pos x="45" y="10"/>
                </a:cxn>
                <a:cxn ang="0">
                  <a:pos x="46" y="8"/>
                </a:cxn>
                <a:cxn ang="0">
                  <a:pos x="46" y="6"/>
                </a:cxn>
                <a:cxn ang="0">
                  <a:pos x="44" y="2"/>
                </a:cxn>
                <a:cxn ang="0">
                  <a:pos x="41" y="0"/>
                </a:cxn>
                <a:cxn ang="0">
                  <a:pos x="38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46" h="68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7" y="16"/>
                  </a:lnTo>
                  <a:lnTo>
                    <a:pt x="17" y="30"/>
                  </a:lnTo>
                  <a:lnTo>
                    <a:pt x="11" y="46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6"/>
                  </a:lnTo>
                  <a:lnTo>
                    <a:pt x="3" y="67"/>
                  </a:lnTo>
                  <a:lnTo>
                    <a:pt x="7" y="68"/>
                  </a:lnTo>
                  <a:lnTo>
                    <a:pt x="10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20" y="53"/>
                  </a:lnTo>
                  <a:lnTo>
                    <a:pt x="27" y="37"/>
                  </a:lnTo>
                  <a:lnTo>
                    <a:pt x="34" y="23"/>
                  </a:lnTo>
                  <a:lnTo>
                    <a:pt x="40" y="16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44" y="2"/>
                  </a:lnTo>
                  <a:lnTo>
                    <a:pt x="41" y="0"/>
                  </a:lnTo>
                  <a:lnTo>
                    <a:pt x="38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6" name="chenying0907 911">
              <a:extLst>
                <a:ext uri="{FF2B5EF4-FFF2-40B4-BE49-F238E27FC236}">
                  <a16:creationId xmlns:a16="http://schemas.microsoft.com/office/drawing/2014/main" id="{8599F17C-8908-46DD-AF87-4944F75D1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6788" y="3503613"/>
              <a:ext cx="25400" cy="31750"/>
            </a:xfrm>
            <a:custGeom>
              <a:avLst/>
              <a:gdLst/>
              <a:ahLst/>
              <a:cxnLst>
                <a:cxn ang="0">
                  <a:pos x="52" y="2"/>
                </a:cxn>
                <a:cxn ang="0">
                  <a:pos x="52" y="2"/>
                </a:cxn>
                <a:cxn ang="0">
                  <a:pos x="43" y="8"/>
                </a:cxn>
                <a:cxn ang="0">
                  <a:pos x="34" y="15"/>
                </a:cxn>
                <a:cxn ang="0">
                  <a:pos x="26" y="24"/>
                </a:cxn>
                <a:cxn ang="0">
                  <a:pos x="20" y="32"/>
                </a:cxn>
                <a:cxn ang="0">
                  <a:pos x="13" y="42"/>
                </a:cxn>
                <a:cxn ang="0">
                  <a:pos x="9" y="51"/>
                </a:cxn>
                <a:cxn ang="0">
                  <a:pos x="4" y="62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0" y="75"/>
                </a:cxn>
                <a:cxn ang="0">
                  <a:pos x="1" y="78"/>
                </a:cxn>
                <a:cxn ang="0">
                  <a:pos x="4" y="80"/>
                </a:cxn>
                <a:cxn ang="0">
                  <a:pos x="9" y="80"/>
                </a:cxn>
                <a:cxn ang="0">
                  <a:pos x="11" y="79"/>
                </a:cxn>
                <a:cxn ang="0">
                  <a:pos x="12" y="76"/>
                </a:cxn>
                <a:cxn ang="0">
                  <a:pos x="12" y="76"/>
                </a:cxn>
                <a:cxn ang="0">
                  <a:pos x="18" y="57"/>
                </a:cxn>
                <a:cxn ang="0">
                  <a:pos x="24" y="48"/>
                </a:cxn>
                <a:cxn ang="0">
                  <a:pos x="29" y="40"/>
                </a:cxn>
                <a:cxn ang="0">
                  <a:pos x="35" y="31"/>
                </a:cxn>
                <a:cxn ang="0">
                  <a:pos x="42" y="24"/>
                </a:cxn>
                <a:cxn ang="0">
                  <a:pos x="50" y="17"/>
                </a:cxn>
                <a:cxn ang="0">
                  <a:pos x="59" y="11"/>
                </a:cxn>
                <a:cxn ang="0">
                  <a:pos x="59" y="11"/>
                </a:cxn>
                <a:cxn ang="0">
                  <a:pos x="60" y="10"/>
                </a:cxn>
                <a:cxn ang="0">
                  <a:pos x="62" y="7"/>
                </a:cxn>
                <a:cxn ang="0">
                  <a:pos x="60" y="3"/>
                </a:cxn>
                <a:cxn ang="0">
                  <a:pos x="58" y="0"/>
                </a:cxn>
                <a:cxn ang="0">
                  <a:pos x="55" y="0"/>
                </a:cxn>
                <a:cxn ang="0">
                  <a:pos x="52" y="2"/>
                </a:cxn>
                <a:cxn ang="0">
                  <a:pos x="52" y="2"/>
                </a:cxn>
              </a:cxnLst>
              <a:rect l="0" t="0" r="r" b="b"/>
              <a:pathLst>
                <a:path w="62" h="80">
                  <a:moveTo>
                    <a:pt x="52" y="2"/>
                  </a:moveTo>
                  <a:lnTo>
                    <a:pt x="52" y="2"/>
                  </a:lnTo>
                  <a:lnTo>
                    <a:pt x="43" y="8"/>
                  </a:lnTo>
                  <a:lnTo>
                    <a:pt x="34" y="15"/>
                  </a:lnTo>
                  <a:lnTo>
                    <a:pt x="26" y="24"/>
                  </a:lnTo>
                  <a:lnTo>
                    <a:pt x="20" y="32"/>
                  </a:lnTo>
                  <a:lnTo>
                    <a:pt x="13" y="42"/>
                  </a:lnTo>
                  <a:lnTo>
                    <a:pt x="9" y="51"/>
                  </a:lnTo>
                  <a:lnTo>
                    <a:pt x="4" y="62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0" y="75"/>
                  </a:lnTo>
                  <a:lnTo>
                    <a:pt x="1" y="78"/>
                  </a:lnTo>
                  <a:lnTo>
                    <a:pt x="4" y="80"/>
                  </a:lnTo>
                  <a:lnTo>
                    <a:pt x="9" y="80"/>
                  </a:lnTo>
                  <a:lnTo>
                    <a:pt x="11" y="79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18" y="57"/>
                  </a:lnTo>
                  <a:lnTo>
                    <a:pt x="24" y="48"/>
                  </a:lnTo>
                  <a:lnTo>
                    <a:pt x="29" y="40"/>
                  </a:lnTo>
                  <a:lnTo>
                    <a:pt x="35" y="31"/>
                  </a:lnTo>
                  <a:lnTo>
                    <a:pt x="42" y="24"/>
                  </a:lnTo>
                  <a:lnTo>
                    <a:pt x="50" y="17"/>
                  </a:lnTo>
                  <a:lnTo>
                    <a:pt x="59" y="11"/>
                  </a:lnTo>
                  <a:lnTo>
                    <a:pt x="59" y="11"/>
                  </a:lnTo>
                  <a:lnTo>
                    <a:pt x="60" y="10"/>
                  </a:lnTo>
                  <a:lnTo>
                    <a:pt x="62" y="7"/>
                  </a:lnTo>
                  <a:lnTo>
                    <a:pt x="60" y="3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2" y="2"/>
                  </a:lnTo>
                  <a:lnTo>
                    <a:pt x="52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7" name="chenying0907 912">
              <a:extLst>
                <a:ext uri="{FF2B5EF4-FFF2-40B4-BE49-F238E27FC236}">
                  <a16:creationId xmlns:a16="http://schemas.microsoft.com/office/drawing/2014/main" id="{0642350B-AB44-4139-8938-0F64171E1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9651" y="3498851"/>
              <a:ext cx="23813" cy="34925"/>
            </a:xfrm>
            <a:custGeom>
              <a:avLst/>
              <a:gdLst/>
              <a:ahLst/>
              <a:cxnLst>
                <a:cxn ang="0">
                  <a:pos x="49" y="6"/>
                </a:cxn>
                <a:cxn ang="0">
                  <a:pos x="49" y="6"/>
                </a:cxn>
                <a:cxn ang="0">
                  <a:pos x="46" y="14"/>
                </a:cxn>
                <a:cxn ang="0">
                  <a:pos x="41" y="23"/>
                </a:cxn>
                <a:cxn ang="0">
                  <a:pos x="34" y="32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20" y="48"/>
                </a:cxn>
                <a:cxn ang="0">
                  <a:pos x="13" y="59"/>
                </a:cxn>
                <a:cxn ang="0">
                  <a:pos x="7" y="69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3" y="87"/>
                </a:cxn>
                <a:cxn ang="0">
                  <a:pos x="7" y="87"/>
                </a:cxn>
                <a:cxn ang="0">
                  <a:pos x="10" y="87"/>
                </a:cxn>
                <a:cxn ang="0">
                  <a:pos x="11" y="85"/>
                </a:cxn>
                <a:cxn ang="0">
                  <a:pos x="11" y="85"/>
                </a:cxn>
                <a:cxn ang="0">
                  <a:pos x="17" y="73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33" y="52"/>
                </a:cxn>
                <a:cxn ang="0">
                  <a:pos x="38" y="47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54" y="25"/>
                </a:cxn>
                <a:cxn ang="0">
                  <a:pos x="58" y="15"/>
                </a:cxn>
                <a:cxn ang="0">
                  <a:pos x="59" y="11"/>
                </a:cxn>
                <a:cxn ang="0">
                  <a:pos x="61" y="6"/>
                </a:cxn>
                <a:cxn ang="0">
                  <a:pos x="61" y="6"/>
                </a:cxn>
                <a:cxn ang="0">
                  <a:pos x="61" y="4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5" y="0"/>
                </a:cxn>
                <a:cxn ang="0">
                  <a:pos x="51" y="2"/>
                </a:cxn>
                <a:cxn ang="0">
                  <a:pos x="50" y="4"/>
                </a:cxn>
                <a:cxn ang="0">
                  <a:pos x="49" y="6"/>
                </a:cxn>
                <a:cxn ang="0">
                  <a:pos x="49" y="6"/>
                </a:cxn>
              </a:cxnLst>
              <a:rect l="0" t="0" r="r" b="b"/>
              <a:pathLst>
                <a:path w="61" h="87">
                  <a:moveTo>
                    <a:pt x="49" y="6"/>
                  </a:moveTo>
                  <a:lnTo>
                    <a:pt x="49" y="6"/>
                  </a:lnTo>
                  <a:lnTo>
                    <a:pt x="46" y="14"/>
                  </a:lnTo>
                  <a:lnTo>
                    <a:pt x="41" y="23"/>
                  </a:lnTo>
                  <a:lnTo>
                    <a:pt x="34" y="32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20" y="48"/>
                  </a:lnTo>
                  <a:lnTo>
                    <a:pt x="13" y="59"/>
                  </a:lnTo>
                  <a:lnTo>
                    <a:pt x="7" y="69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3" y="87"/>
                  </a:lnTo>
                  <a:lnTo>
                    <a:pt x="7" y="87"/>
                  </a:lnTo>
                  <a:lnTo>
                    <a:pt x="10" y="87"/>
                  </a:lnTo>
                  <a:lnTo>
                    <a:pt x="11" y="85"/>
                  </a:lnTo>
                  <a:lnTo>
                    <a:pt x="11" y="85"/>
                  </a:lnTo>
                  <a:lnTo>
                    <a:pt x="17" y="73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33" y="52"/>
                  </a:lnTo>
                  <a:lnTo>
                    <a:pt x="38" y="47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54" y="25"/>
                  </a:lnTo>
                  <a:lnTo>
                    <a:pt x="58" y="15"/>
                  </a:lnTo>
                  <a:lnTo>
                    <a:pt x="59" y="11"/>
                  </a:lnTo>
                  <a:lnTo>
                    <a:pt x="61" y="6"/>
                  </a:lnTo>
                  <a:lnTo>
                    <a:pt x="61" y="6"/>
                  </a:lnTo>
                  <a:lnTo>
                    <a:pt x="61" y="4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5" y="0"/>
                  </a:lnTo>
                  <a:lnTo>
                    <a:pt x="51" y="2"/>
                  </a:lnTo>
                  <a:lnTo>
                    <a:pt x="50" y="4"/>
                  </a:lnTo>
                  <a:lnTo>
                    <a:pt x="49" y="6"/>
                  </a:lnTo>
                  <a:lnTo>
                    <a:pt x="49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8" name="chenying0907 913">
              <a:extLst>
                <a:ext uri="{FF2B5EF4-FFF2-40B4-BE49-F238E27FC236}">
                  <a16:creationId xmlns:a16="http://schemas.microsoft.com/office/drawing/2014/main" id="{07CCA1CD-8C87-458F-BC52-82898527A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4101" y="3487738"/>
              <a:ext cx="28575" cy="36513"/>
            </a:xfrm>
            <a:custGeom>
              <a:avLst/>
              <a:gdLst/>
              <a:ahLst/>
              <a:cxnLst>
                <a:cxn ang="0">
                  <a:pos x="63" y="1"/>
                </a:cxn>
                <a:cxn ang="0">
                  <a:pos x="63" y="1"/>
                </a:cxn>
                <a:cxn ang="0">
                  <a:pos x="45" y="19"/>
                </a:cxn>
                <a:cxn ang="0">
                  <a:pos x="29" y="39"/>
                </a:cxn>
                <a:cxn ang="0">
                  <a:pos x="15" y="60"/>
                </a:cxn>
                <a:cxn ang="0">
                  <a:pos x="2" y="82"/>
                </a:cxn>
                <a:cxn ang="0">
                  <a:pos x="2" y="82"/>
                </a:cxn>
                <a:cxn ang="0">
                  <a:pos x="0" y="85"/>
                </a:cxn>
                <a:cxn ang="0">
                  <a:pos x="0" y="87"/>
                </a:cxn>
                <a:cxn ang="0">
                  <a:pos x="3" y="90"/>
                </a:cxn>
                <a:cxn ang="0">
                  <a:pos x="8" y="91"/>
                </a:cxn>
                <a:cxn ang="0">
                  <a:pos x="9" y="90"/>
                </a:cxn>
                <a:cxn ang="0">
                  <a:pos x="11" y="88"/>
                </a:cxn>
                <a:cxn ang="0">
                  <a:pos x="11" y="88"/>
                </a:cxn>
                <a:cxn ang="0">
                  <a:pos x="24" y="66"/>
                </a:cxn>
                <a:cxn ang="0">
                  <a:pos x="38" y="47"/>
                </a:cxn>
                <a:cxn ang="0">
                  <a:pos x="54" y="27"/>
                </a:cxn>
                <a:cxn ang="0">
                  <a:pos x="71" y="9"/>
                </a:cxn>
                <a:cxn ang="0">
                  <a:pos x="71" y="9"/>
                </a:cxn>
                <a:cxn ang="0">
                  <a:pos x="72" y="7"/>
                </a:cxn>
                <a:cxn ang="0">
                  <a:pos x="72" y="5"/>
                </a:cxn>
                <a:cxn ang="0">
                  <a:pos x="71" y="1"/>
                </a:cxn>
                <a:cxn ang="0">
                  <a:pos x="67" y="0"/>
                </a:cxn>
                <a:cxn ang="0">
                  <a:pos x="64" y="0"/>
                </a:cxn>
                <a:cxn ang="0">
                  <a:pos x="63" y="1"/>
                </a:cxn>
                <a:cxn ang="0">
                  <a:pos x="63" y="1"/>
                </a:cxn>
              </a:cxnLst>
              <a:rect l="0" t="0" r="r" b="b"/>
              <a:pathLst>
                <a:path w="72" h="91">
                  <a:moveTo>
                    <a:pt x="63" y="1"/>
                  </a:moveTo>
                  <a:lnTo>
                    <a:pt x="63" y="1"/>
                  </a:lnTo>
                  <a:lnTo>
                    <a:pt x="45" y="19"/>
                  </a:lnTo>
                  <a:lnTo>
                    <a:pt x="29" y="39"/>
                  </a:lnTo>
                  <a:lnTo>
                    <a:pt x="15" y="60"/>
                  </a:lnTo>
                  <a:lnTo>
                    <a:pt x="2" y="82"/>
                  </a:lnTo>
                  <a:lnTo>
                    <a:pt x="2" y="82"/>
                  </a:lnTo>
                  <a:lnTo>
                    <a:pt x="0" y="85"/>
                  </a:lnTo>
                  <a:lnTo>
                    <a:pt x="0" y="87"/>
                  </a:lnTo>
                  <a:lnTo>
                    <a:pt x="3" y="90"/>
                  </a:lnTo>
                  <a:lnTo>
                    <a:pt x="8" y="91"/>
                  </a:lnTo>
                  <a:lnTo>
                    <a:pt x="9" y="90"/>
                  </a:lnTo>
                  <a:lnTo>
                    <a:pt x="11" y="88"/>
                  </a:lnTo>
                  <a:lnTo>
                    <a:pt x="11" y="88"/>
                  </a:lnTo>
                  <a:lnTo>
                    <a:pt x="24" y="66"/>
                  </a:lnTo>
                  <a:lnTo>
                    <a:pt x="38" y="47"/>
                  </a:lnTo>
                  <a:lnTo>
                    <a:pt x="54" y="27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72" y="7"/>
                  </a:lnTo>
                  <a:lnTo>
                    <a:pt x="72" y="5"/>
                  </a:lnTo>
                  <a:lnTo>
                    <a:pt x="71" y="1"/>
                  </a:lnTo>
                  <a:lnTo>
                    <a:pt x="67" y="0"/>
                  </a:lnTo>
                  <a:lnTo>
                    <a:pt x="64" y="0"/>
                  </a:lnTo>
                  <a:lnTo>
                    <a:pt x="63" y="1"/>
                  </a:lnTo>
                  <a:lnTo>
                    <a:pt x="6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9" name="chenying0907 914">
              <a:extLst>
                <a:ext uri="{FF2B5EF4-FFF2-40B4-BE49-F238E27FC236}">
                  <a16:creationId xmlns:a16="http://schemas.microsoft.com/office/drawing/2014/main" id="{DE2EF6FB-A21E-4A0D-83CB-C8BA5E49C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1726" y="3463926"/>
              <a:ext cx="25400" cy="36513"/>
            </a:xfrm>
            <a:custGeom>
              <a:avLst/>
              <a:gdLst/>
              <a:ahLst/>
              <a:cxnLst>
                <a:cxn ang="0">
                  <a:pos x="55" y="3"/>
                </a:cxn>
                <a:cxn ang="0">
                  <a:pos x="55" y="3"/>
                </a:cxn>
                <a:cxn ang="0">
                  <a:pos x="50" y="11"/>
                </a:cxn>
                <a:cxn ang="0">
                  <a:pos x="44" y="18"/>
                </a:cxn>
                <a:cxn ang="0">
                  <a:pos x="34" y="35"/>
                </a:cxn>
                <a:cxn ang="0">
                  <a:pos x="34" y="35"/>
                </a:cxn>
                <a:cxn ang="0">
                  <a:pos x="27" y="48"/>
                </a:cxn>
                <a:cxn ang="0">
                  <a:pos x="20" y="60"/>
                </a:cxn>
                <a:cxn ang="0">
                  <a:pos x="1" y="82"/>
                </a:cxn>
                <a:cxn ang="0">
                  <a:pos x="1" y="82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3" y="90"/>
                </a:cxn>
                <a:cxn ang="0">
                  <a:pos x="4" y="92"/>
                </a:cxn>
                <a:cxn ang="0">
                  <a:pos x="6" y="92"/>
                </a:cxn>
                <a:cxn ang="0">
                  <a:pos x="8" y="92"/>
                </a:cxn>
                <a:cxn ang="0">
                  <a:pos x="10" y="90"/>
                </a:cxn>
                <a:cxn ang="0">
                  <a:pos x="10" y="90"/>
                </a:cxn>
                <a:cxn ang="0">
                  <a:pos x="25" y="71"/>
                </a:cxn>
                <a:cxn ang="0">
                  <a:pos x="39" y="51"/>
                </a:cxn>
                <a:cxn ang="0">
                  <a:pos x="39" y="51"/>
                </a:cxn>
                <a:cxn ang="0">
                  <a:pos x="44" y="41"/>
                </a:cxn>
                <a:cxn ang="0">
                  <a:pos x="51" y="30"/>
                </a:cxn>
                <a:cxn ang="0">
                  <a:pos x="56" y="20"/>
                </a:cxn>
                <a:cxn ang="0">
                  <a:pos x="63" y="11"/>
                </a:cxn>
                <a:cxn ang="0">
                  <a:pos x="63" y="11"/>
                </a:cxn>
                <a:cxn ang="0">
                  <a:pos x="64" y="8"/>
                </a:cxn>
                <a:cxn ang="0">
                  <a:pos x="64" y="5"/>
                </a:cxn>
                <a:cxn ang="0">
                  <a:pos x="63" y="3"/>
                </a:cxn>
                <a:cxn ang="0">
                  <a:pos x="61" y="1"/>
                </a:cxn>
                <a:cxn ang="0">
                  <a:pos x="59" y="0"/>
                </a:cxn>
                <a:cxn ang="0">
                  <a:pos x="57" y="1"/>
                </a:cxn>
                <a:cxn ang="0">
                  <a:pos x="55" y="3"/>
                </a:cxn>
                <a:cxn ang="0">
                  <a:pos x="55" y="3"/>
                </a:cxn>
              </a:cxnLst>
              <a:rect l="0" t="0" r="r" b="b"/>
              <a:pathLst>
                <a:path w="64" h="92">
                  <a:moveTo>
                    <a:pt x="55" y="3"/>
                  </a:moveTo>
                  <a:lnTo>
                    <a:pt x="55" y="3"/>
                  </a:lnTo>
                  <a:lnTo>
                    <a:pt x="50" y="11"/>
                  </a:lnTo>
                  <a:lnTo>
                    <a:pt x="44" y="18"/>
                  </a:lnTo>
                  <a:lnTo>
                    <a:pt x="34" y="35"/>
                  </a:lnTo>
                  <a:lnTo>
                    <a:pt x="34" y="35"/>
                  </a:lnTo>
                  <a:lnTo>
                    <a:pt x="27" y="48"/>
                  </a:lnTo>
                  <a:lnTo>
                    <a:pt x="20" y="6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3" y="90"/>
                  </a:lnTo>
                  <a:lnTo>
                    <a:pt x="4" y="92"/>
                  </a:lnTo>
                  <a:lnTo>
                    <a:pt x="6" y="92"/>
                  </a:lnTo>
                  <a:lnTo>
                    <a:pt x="8" y="92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25" y="71"/>
                  </a:lnTo>
                  <a:lnTo>
                    <a:pt x="39" y="51"/>
                  </a:lnTo>
                  <a:lnTo>
                    <a:pt x="39" y="51"/>
                  </a:lnTo>
                  <a:lnTo>
                    <a:pt x="44" y="41"/>
                  </a:lnTo>
                  <a:lnTo>
                    <a:pt x="51" y="30"/>
                  </a:lnTo>
                  <a:lnTo>
                    <a:pt x="56" y="20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4" y="8"/>
                  </a:lnTo>
                  <a:lnTo>
                    <a:pt x="64" y="5"/>
                  </a:lnTo>
                  <a:lnTo>
                    <a:pt x="63" y="3"/>
                  </a:lnTo>
                  <a:lnTo>
                    <a:pt x="61" y="1"/>
                  </a:lnTo>
                  <a:lnTo>
                    <a:pt x="59" y="0"/>
                  </a:lnTo>
                  <a:lnTo>
                    <a:pt x="57" y="1"/>
                  </a:lnTo>
                  <a:lnTo>
                    <a:pt x="55" y="3"/>
                  </a:lnTo>
                  <a:lnTo>
                    <a:pt x="55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50" name="chenying0907 915">
              <a:extLst>
                <a:ext uri="{FF2B5EF4-FFF2-40B4-BE49-F238E27FC236}">
                  <a16:creationId xmlns:a16="http://schemas.microsoft.com/office/drawing/2014/main" id="{C18B6F80-F8C6-4A89-8951-365E03F8A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5026" y="3309938"/>
              <a:ext cx="42863" cy="4445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42" y="2"/>
                </a:cxn>
                <a:cxn ang="0">
                  <a:pos x="32" y="6"/>
                </a:cxn>
                <a:cxn ang="0">
                  <a:pos x="22" y="11"/>
                </a:cxn>
                <a:cxn ang="0">
                  <a:pos x="15" y="19"/>
                </a:cxn>
                <a:cxn ang="0">
                  <a:pos x="8" y="26"/>
                </a:cxn>
                <a:cxn ang="0">
                  <a:pos x="4" y="37"/>
                </a:cxn>
                <a:cxn ang="0">
                  <a:pos x="2" y="47"/>
                </a:cxn>
                <a:cxn ang="0">
                  <a:pos x="0" y="58"/>
                </a:cxn>
                <a:cxn ang="0">
                  <a:pos x="2" y="68"/>
                </a:cxn>
                <a:cxn ang="0">
                  <a:pos x="4" y="79"/>
                </a:cxn>
                <a:cxn ang="0">
                  <a:pos x="8" y="88"/>
                </a:cxn>
                <a:cxn ang="0">
                  <a:pos x="15" y="97"/>
                </a:cxn>
                <a:cxn ang="0">
                  <a:pos x="22" y="104"/>
                </a:cxn>
                <a:cxn ang="0">
                  <a:pos x="32" y="110"/>
                </a:cxn>
                <a:cxn ang="0">
                  <a:pos x="42" y="113"/>
                </a:cxn>
                <a:cxn ang="0">
                  <a:pos x="55" y="114"/>
                </a:cxn>
                <a:cxn ang="0">
                  <a:pos x="55" y="114"/>
                </a:cxn>
                <a:cxn ang="0">
                  <a:pos x="68" y="113"/>
                </a:cxn>
                <a:cxn ang="0">
                  <a:pos x="80" y="110"/>
                </a:cxn>
                <a:cxn ang="0">
                  <a:pos x="89" y="104"/>
                </a:cxn>
                <a:cxn ang="0">
                  <a:pos x="97" y="97"/>
                </a:cxn>
                <a:cxn ang="0">
                  <a:pos x="104" y="88"/>
                </a:cxn>
                <a:cxn ang="0">
                  <a:pos x="108" y="79"/>
                </a:cxn>
                <a:cxn ang="0">
                  <a:pos x="110" y="68"/>
                </a:cxn>
                <a:cxn ang="0">
                  <a:pos x="111" y="58"/>
                </a:cxn>
                <a:cxn ang="0">
                  <a:pos x="110" y="47"/>
                </a:cxn>
                <a:cxn ang="0">
                  <a:pos x="108" y="37"/>
                </a:cxn>
                <a:cxn ang="0">
                  <a:pos x="104" y="26"/>
                </a:cxn>
                <a:cxn ang="0">
                  <a:pos x="97" y="19"/>
                </a:cxn>
                <a:cxn ang="0">
                  <a:pos x="89" y="11"/>
                </a:cxn>
                <a:cxn ang="0">
                  <a:pos x="80" y="6"/>
                </a:cxn>
                <a:cxn ang="0">
                  <a:pos x="68" y="2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111" h="114">
                  <a:moveTo>
                    <a:pt x="55" y="0"/>
                  </a:moveTo>
                  <a:lnTo>
                    <a:pt x="55" y="0"/>
                  </a:lnTo>
                  <a:lnTo>
                    <a:pt x="42" y="2"/>
                  </a:lnTo>
                  <a:lnTo>
                    <a:pt x="32" y="6"/>
                  </a:lnTo>
                  <a:lnTo>
                    <a:pt x="22" y="11"/>
                  </a:lnTo>
                  <a:lnTo>
                    <a:pt x="15" y="19"/>
                  </a:lnTo>
                  <a:lnTo>
                    <a:pt x="8" y="26"/>
                  </a:lnTo>
                  <a:lnTo>
                    <a:pt x="4" y="37"/>
                  </a:lnTo>
                  <a:lnTo>
                    <a:pt x="2" y="47"/>
                  </a:lnTo>
                  <a:lnTo>
                    <a:pt x="0" y="58"/>
                  </a:lnTo>
                  <a:lnTo>
                    <a:pt x="2" y="68"/>
                  </a:lnTo>
                  <a:lnTo>
                    <a:pt x="4" y="79"/>
                  </a:lnTo>
                  <a:lnTo>
                    <a:pt x="8" y="88"/>
                  </a:lnTo>
                  <a:lnTo>
                    <a:pt x="15" y="97"/>
                  </a:lnTo>
                  <a:lnTo>
                    <a:pt x="22" y="104"/>
                  </a:lnTo>
                  <a:lnTo>
                    <a:pt x="32" y="110"/>
                  </a:lnTo>
                  <a:lnTo>
                    <a:pt x="42" y="113"/>
                  </a:lnTo>
                  <a:lnTo>
                    <a:pt x="55" y="114"/>
                  </a:lnTo>
                  <a:lnTo>
                    <a:pt x="55" y="114"/>
                  </a:lnTo>
                  <a:lnTo>
                    <a:pt x="68" y="113"/>
                  </a:lnTo>
                  <a:lnTo>
                    <a:pt x="80" y="110"/>
                  </a:lnTo>
                  <a:lnTo>
                    <a:pt x="89" y="104"/>
                  </a:lnTo>
                  <a:lnTo>
                    <a:pt x="97" y="97"/>
                  </a:lnTo>
                  <a:lnTo>
                    <a:pt x="104" y="88"/>
                  </a:lnTo>
                  <a:lnTo>
                    <a:pt x="108" y="79"/>
                  </a:lnTo>
                  <a:lnTo>
                    <a:pt x="110" y="68"/>
                  </a:lnTo>
                  <a:lnTo>
                    <a:pt x="111" y="58"/>
                  </a:lnTo>
                  <a:lnTo>
                    <a:pt x="110" y="47"/>
                  </a:lnTo>
                  <a:lnTo>
                    <a:pt x="108" y="37"/>
                  </a:lnTo>
                  <a:lnTo>
                    <a:pt x="104" y="26"/>
                  </a:lnTo>
                  <a:lnTo>
                    <a:pt x="97" y="19"/>
                  </a:lnTo>
                  <a:lnTo>
                    <a:pt x="89" y="11"/>
                  </a:lnTo>
                  <a:lnTo>
                    <a:pt x="80" y="6"/>
                  </a:lnTo>
                  <a:lnTo>
                    <a:pt x="68" y="2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51" name="chenying0907 916">
              <a:extLst>
                <a:ext uri="{FF2B5EF4-FFF2-40B4-BE49-F238E27FC236}">
                  <a16:creationId xmlns:a16="http://schemas.microsoft.com/office/drawing/2014/main" id="{C1ECC01E-0FED-46F7-BF13-BD3361307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3776" y="3309938"/>
              <a:ext cx="42863" cy="44450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41" y="2"/>
                </a:cxn>
                <a:cxn ang="0">
                  <a:pos x="30" y="6"/>
                </a:cxn>
                <a:cxn ang="0">
                  <a:pos x="20" y="11"/>
                </a:cxn>
                <a:cxn ang="0">
                  <a:pos x="13" y="19"/>
                </a:cxn>
                <a:cxn ang="0">
                  <a:pos x="7" y="26"/>
                </a:cxn>
                <a:cxn ang="0">
                  <a:pos x="2" y="37"/>
                </a:cxn>
                <a:cxn ang="0">
                  <a:pos x="0" y="47"/>
                </a:cxn>
                <a:cxn ang="0">
                  <a:pos x="0" y="58"/>
                </a:cxn>
                <a:cxn ang="0">
                  <a:pos x="0" y="68"/>
                </a:cxn>
                <a:cxn ang="0">
                  <a:pos x="2" y="79"/>
                </a:cxn>
                <a:cxn ang="0">
                  <a:pos x="7" y="88"/>
                </a:cxn>
                <a:cxn ang="0">
                  <a:pos x="13" y="97"/>
                </a:cxn>
                <a:cxn ang="0">
                  <a:pos x="20" y="104"/>
                </a:cxn>
                <a:cxn ang="0">
                  <a:pos x="30" y="110"/>
                </a:cxn>
                <a:cxn ang="0">
                  <a:pos x="41" y="113"/>
                </a:cxn>
                <a:cxn ang="0">
                  <a:pos x="54" y="114"/>
                </a:cxn>
                <a:cxn ang="0">
                  <a:pos x="54" y="114"/>
                </a:cxn>
                <a:cxn ang="0">
                  <a:pos x="68" y="113"/>
                </a:cxn>
                <a:cxn ang="0">
                  <a:pos x="78" y="110"/>
                </a:cxn>
                <a:cxn ang="0">
                  <a:pos x="88" y="104"/>
                </a:cxn>
                <a:cxn ang="0">
                  <a:pos x="95" y="97"/>
                </a:cxn>
                <a:cxn ang="0">
                  <a:pos x="102" y="88"/>
                </a:cxn>
                <a:cxn ang="0">
                  <a:pos x="105" y="79"/>
                </a:cxn>
                <a:cxn ang="0">
                  <a:pos x="108" y="68"/>
                </a:cxn>
                <a:cxn ang="0">
                  <a:pos x="109" y="58"/>
                </a:cxn>
                <a:cxn ang="0">
                  <a:pos x="108" y="47"/>
                </a:cxn>
                <a:cxn ang="0">
                  <a:pos x="105" y="37"/>
                </a:cxn>
                <a:cxn ang="0">
                  <a:pos x="102" y="26"/>
                </a:cxn>
                <a:cxn ang="0">
                  <a:pos x="95" y="19"/>
                </a:cxn>
                <a:cxn ang="0">
                  <a:pos x="88" y="11"/>
                </a:cxn>
                <a:cxn ang="0">
                  <a:pos x="78" y="6"/>
                </a:cxn>
                <a:cxn ang="0">
                  <a:pos x="68" y="2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109" h="114">
                  <a:moveTo>
                    <a:pt x="54" y="0"/>
                  </a:moveTo>
                  <a:lnTo>
                    <a:pt x="54" y="0"/>
                  </a:lnTo>
                  <a:lnTo>
                    <a:pt x="41" y="2"/>
                  </a:lnTo>
                  <a:lnTo>
                    <a:pt x="30" y="6"/>
                  </a:lnTo>
                  <a:lnTo>
                    <a:pt x="20" y="11"/>
                  </a:lnTo>
                  <a:lnTo>
                    <a:pt x="13" y="19"/>
                  </a:lnTo>
                  <a:lnTo>
                    <a:pt x="7" y="26"/>
                  </a:lnTo>
                  <a:lnTo>
                    <a:pt x="2" y="37"/>
                  </a:lnTo>
                  <a:lnTo>
                    <a:pt x="0" y="47"/>
                  </a:lnTo>
                  <a:lnTo>
                    <a:pt x="0" y="58"/>
                  </a:lnTo>
                  <a:lnTo>
                    <a:pt x="0" y="68"/>
                  </a:lnTo>
                  <a:lnTo>
                    <a:pt x="2" y="79"/>
                  </a:lnTo>
                  <a:lnTo>
                    <a:pt x="7" y="88"/>
                  </a:lnTo>
                  <a:lnTo>
                    <a:pt x="13" y="97"/>
                  </a:lnTo>
                  <a:lnTo>
                    <a:pt x="20" y="104"/>
                  </a:lnTo>
                  <a:lnTo>
                    <a:pt x="30" y="110"/>
                  </a:lnTo>
                  <a:lnTo>
                    <a:pt x="41" y="113"/>
                  </a:lnTo>
                  <a:lnTo>
                    <a:pt x="54" y="114"/>
                  </a:lnTo>
                  <a:lnTo>
                    <a:pt x="54" y="114"/>
                  </a:lnTo>
                  <a:lnTo>
                    <a:pt x="68" y="113"/>
                  </a:lnTo>
                  <a:lnTo>
                    <a:pt x="78" y="110"/>
                  </a:lnTo>
                  <a:lnTo>
                    <a:pt x="88" y="104"/>
                  </a:lnTo>
                  <a:lnTo>
                    <a:pt x="95" y="97"/>
                  </a:lnTo>
                  <a:lnTo>
                    <a:pt x="102" y="88"/>
                  </a:lnTo>
                  <a:lnTo>
                    <a:pt x="105" y="79"/>
                  </a:lnTo>
                  <a:lnTo>
                    <a:pt x="108" y="68"/>
                  </a:lnTo>
                  <a:lnTo>
                    <a:pt x="109" y="58"/>
                  </a:lnTo>
                  <a:lnTo>
                    <a:pt x="108" y="47"/>
                  </a:lnTo>
                  <a:lnTo>
                    <a:pt x="105" y="37"/>
                  </a:lnTo>
                  <a:lnTo>
                    <a:pt x="102" y="26"/>
                  </a:lnTo>
                  <a:lnTo>
                    <a:pt x="95" y="19"/>
                  </a:lnTo>
                  <a:lnTo>
                    <a:pt x="88" y="11"/>
                  </a:lnTo>
                  <a:lnTo>
                    <a:pt x="78" y="6"/>
                  </a:lnTo>
                  <a:lnTo>
                    <a:pt x="68" y="2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52" name="chenying0907 917">
              <a:extLst>
                <a:ext uri="{FF2B5EF4-FFF2-40B4-BE49-F238E27FC236}">
                  <a16:creationId xmlns:a16="http://schemas.microsoft.com/office/drawing/2014/main" id="{0F6BDB5A-5D52-413C-AB49-27D24DFEF2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13101" y="3067051"/>
              <a:ext cx="527050" cy="474663"/>
            </a:xfrm>
            <a:custGeom>
              <a:avLst/>
              <a:gdLst/>
              <a:ahLst/>
              <a:cxnLst>
                <a:cxn ang="0">
                  <a:pos x="509" y="1190"/>
                </a:cxn>
                <a:cxn ang="0">
                  <a:pos x="373" y="1160"/>
                </a:cxn>
                <a:cxn ang="0">
                  <a:pos x="292" y="1118"/>
                </a:cxn>
                <a:cxn ang="0">
                  <a:pos x="163" y="1012"/>
                </a:cxn>
                <a:cxn ang="0">
                  <a:pos x="97" y="938"/>
                </a:cxn>
                <a:cxn ang="0">
                  <a:pos x="45" y="821"/>
                </a:cxn>
                <a:cxn ang="0">
                  <a:pos x="16" y="706"/>
                </a:cxn>
                <a:cxn ang="0">
                  <a:pos x="2" y="565"/>
                </a:cxn>
                <a:cxn ang="0">
                  <a:pos x="8" y="433"/>
                </a:cxn>
                <a:cxn ang="0">
                  <a:pos x="33" y="331"/>
                </a:cxn>
                <a:cxn ang="0">
                  <a:pos x="87" y="218"/>
                </a:cxn>
                <a:cxn ang="0">
                  <a:pos x="164" y="131"/>
                </a:cxn>
                <a:cxn ang="0">
                  <a:pos x="242" y="78"/>
                </a:cxn>
                <a:cxn ang="0">
                  <a:pos x="363" y="33"/>
                </a:cxn>
                <a:cxn ang="0">
                  <a:pos x="541" y="9"/>
                </a:cxn>
                <a:cxn ang="0">
                  <a:pos x="671" y="6"/>
                </a:cxn>
                <a:cxn ang="0">
                  <a:pos x="709" y="0"/>
                </a:cxn>
                <a:cxn ang="0">
                  <a:pos x="902" y="27"/>
                </a:cxn>
                <a:cxn ang="0">
                  <a:pos x="1042" y="78"/>
                </a:cxn>
                <a:cxn ang="0">
                  <a:pos x="1140" y="137"/>
                </a:cxn>
                <a:cxn ang="0">
                  <a:pos x="1222" y="213"/>
                </a:cxn>
                <a:cxn ang="0">
                  <a:pos x="1293" y="309"/>
                </a:cxn>
                <a:cxn ang="0">
                  <a:pos x="1318" y="379"/>
                </a:cxn>
                <a:cxn ang="0">
                  <a:pos x="1329" y="493"/>
                </a:cxn>
                <a:cxn ang="0">
                  <a:pos x="1323" y="731"/>
                </a:cxn>
                <a:cxn ang="0">
                  <a:pos x="1310" y="850"/>
                </a:cxn>
                <a:cxn ang="0">
                  <a:pos x="1286" y="926"/>
                </a:cxn>
                <a:cxn ang="0">
                  <a:pos x="1217" y="1033"/>
                </a:cxn>
                <a:cxn ang="0">
                  <a:pos x="1148" y="1095"/>
                </a:cxn>
                <a:cxn ang="0">
                  <a:pos x="1046" y="1148"/>
                </a:cxn>
                <a:cxn ang="0">
                  <a:pos x="923" y="1182"/>
                </a:cxn>
                <a:cxn ang="0">
                  <a:pos x="780" y="1195"/>
                </a:cxn>
                <a:cxn ang="0">
                  <a:pos x="648" y="1197"/>
                </a:cxn>
                <a:cxn ang="0">
                  <a:pos x="465" y="60"/>
                </a:cxn>
                <a:cxn ang="0">
                  <a:pos x="331" y="89"/>
                </a:cxn>
                <a:cxn ang="0">
                  <a:pos x="210" y="153"/>
                </a:cxn>
                <a:cxn ang="0">
                  <a:pos x="155" y="203"/>
                </a:cxn>
                <a:cxn ang="0">
                  <a:pos x="97" y="290"/>
                </a:cxn>
                <a:cxn ang="0">
                  <a:pos x="53" y="447"/>
                </a:cxn>
                <a:cxn ang="0">
                  <a:pos x="49" y="590"/>
                </a:cxn>
                <a:cxn ang="0">
                  <a:pos x="67" y="718"/>
                </a:cxn>
                <a:cxn ang="0">
                  <a:pos x="118" y="888"/>
                </a:cxn>
                <a:cxn ang="0">
                  <a:pos x="215" y="1003"/>
                </a:cxn>
                <a:cxn ang="0">
                  <a:pos x="300" y="1068"/>
                </a:cxn>
                <a:cxn ang="0">
                  <a:pos x="363" y="1105"/>
                </a:cxn>
                <a:cxn ang="0">
                  <a:pos x="463" y="1134"/>
                </a:cxn>
                <a:cxn ang="0">
                  <a:pos x="641" y="1149"/>
                </a:cxn>
                <a:cxn ang="0">
                  <a:pos x="817" y="1147"/>
                </a:cxn>
                <a:cxn ang="0">
                  <a:pos x="983" y="1121"/>
                </a:cxn>
                <a:cxn ang="0">
                  <a:pos x="1110" y="1066"/>
                </a:cxn>
                <a:cxn ang="0">
                  <a:pos x="1184" y="999"/>
                </a:cxn>
                <a:cxn ang="0">
                  <a:pos x="1256" y="866"/>
                </a:cxn>
                <a:cxn ang="0">
                  <a:pos x="1277" y="707"/>
                </a:cxn>
                <a:cxn ang="0">
                  <a:pos x="1284" y="507"/>
                </a:cxn>
                <a:cxn ang="0">
                  <a:pos x="1263" y="362"/>
                </a:cxn>
                <a:cxn ang="0">
                  <a:pos x="1237" y="305"/>
                </a:cxn>
                <a:cxn ang="0">
                  <a:pos x="1144" y="193"/>
                </a:cxn>
                <a:cxn ang="0">
                  <a:pos x="1033" y="124"/>
                </a:cxn>
                <a:cxn ang="0">
                  <a:pos x="814" y="55"/>
                </a:cxn>
                <a:cxn ang="0">
                  <a:pos x="725" y="48"/>
                </a:cxn>
                <a:cxn ang="0">
                  <a:pos x="709" y="54"/>
                </a:cxn>
              </a:cxnLst>
              <a:rect l="0" t="0" r="r" b="b"/>
              <a:pathLst>
                <a:path w="1329" h="1197">
                  <a:moveTo>
                    <a:pt x="648" y="1197"/>
                  </a:moveTo>
                  <a:lnTo>
                    <a:pt x="648" y="1197"/>
                  </a:lnTo>
                  <a:lnTo>
                    <a:pt x="602" y="1197"/>
                  </a:lnTo>
                  <a:lnTo>
                    <a:pt x="556" y="1195"/>
                  </a:lnTo>
                  <a:lnTo>
                    <a:pt x="509" y="1190"/>
                  </a:lnTo>
                  <a:lnTo>
                    <a:pt x="462" y="1183"/>
                  </a:lnTo>
                  <a:lnTo>
                    <a:pt x="440" y="1180"/>
                  </a:lnTo>
                  <a:lnTo>
                    <a:pt x="418" y="1174"/>
                  </a:lnTo>
                  <a:lnTo>
                    <a:pt x="395" y="1168"/>
                  </a:lnTo>
                  <a:lnTo>
                    <a:pt x="373" y="1160"/>
                  </a:lnTo>
                  <a:lnTo>
                    <a:pt x="352" y="1151"/>
                  </a:lnTo>
                  <a:lnTo>
                    <a:pt x="331" y="1142"/>
                  </a:lnTo>
                  <a:lnTo>
                    <a:pt x="312" y="1130"/>
                  </a:lnTo>
                  <a:lnTo>
                    <a:pt x="292" y="1118"/>
                  </a:lnTo>
                  <a:lnTo>
                    <a:pt x="292" y="1118"/>
                  </a:lnTo>
                  <a:lnTo>
                    <a:pt x="246" y="1084"/>
                  </a:lnTo>
                  <a:lnTo>
                    <a:pt x="224" y="1067"/>
                  </a:lnTo>
                  <a:lnTo>
                    <a:pt x="203" y="1049"/>
                  </a:lnTo>
                  <a:lnTo>
                    <a:pt x="182" y="1030"/>
                  </a:lnTo>
                  <a:lnTo>
                    <a:pt x="163" y="1012"/>
                  </a:lnTo>
                  <a:lnTo>
                    <a:pt x="143" y="993"/>
                  </a:lnTo>
                  <a:lnTo>
                    <a:pt x="125" y="972"/>
                  </a:lnTo>
                  <a:lnTo>
                    <a:pt x="125" y="972"/>
                  </a:lnTo>
                  <a:lnTo>
                    <a:pt x="110" y="955"/>
                  </a:lnTo>
                  <a:lnTo>
                    <a:pt x="97" y="938"/>
                  </a:lnTo>
                  <a:lnTo>
                    <a:pt x="87" y="921"/>
                  </a:lnTo>
                  <a:lnTo>
                    <a:pt x="76" y="904"/>
                  </a:lnTo>
                  <a:lnTo>
                    <a:pt x="68" y="885"/>
                  </a:lnTo>
                  <a:lnTo>
                    <a:pt x="61" y="866"/>
                  </a:lnTo>
                  <a:lnTo>
                    <a:pt x="45" y="821"/>
                  </a:lnTo>
                  <a:lnTo>
                    <a:pt x="45" y="821"/>
                  </a:lnTo>
                  <a:lnTo>
                    <a:pt x="37" y="792"/>
                  </a:lnTo>
                  <a:lnTo>
                    <a:pt x="29" y="764"/>
                  </a:lnTo>
                  <a:lnTo>
                    <a:pt x="23" y="735"/>
                  </a:lnTo>
                  <a:lnTo>
                    <a:pt x="16" y="706"/>
                  </a:lnTo>
                  <a:lnTo>
                    <a:pt x="12" y="677"/>
                  </a:lnTo>
                  <a:lnTo>
                    <a:pt x="8" y="649"/>
                  </a:lnTo>
                  <a:lnTo>
                    <a:pt x="4" y="621"/>
                  </a:lnTo>
                  <a:lnTo>
                    <a:pt x="3" y="594"/>
                  </a:lnTo>
                  <a:lnTo>
                    <a:pt x="2" y="565"/>
                  </a:lnTo>
                  <a:lnTo>
                    <a:pt x="0" y="537"/>
                  </a:lnTo>
                  <a:lnTo>
                    <a:pt x="2" y="511"/>
                  </a:lnTo>
                  <a:lnTo>
                    <a:pt x="3" y="484"/>
                  </a:lnTo>
                  <a:lnTo>
                    <a:pt x="6" y="458"/>
                  </a:lnTo>
                  <a:lnTo>
                    <a:pt x="8" y="433"/>
                  </a:lnTo>
                  <a:lnTo>
                    <a:pt x="14" y="407"/>
                  </a:lnTo>
                  <a:lnTo>
                    <a:pt x="19" y="383"/>
                  </a:lnTo>
                  <a:lnTo>
                    <a:pt x="19" y="383"/>
                  </a:lnTo>
                  <a:lnTo>
                    <a:pt x="25" y="356"/>
                  </a:lnTo>
                  <a:lnTo>
                    <a:pt x="33" y="331"/>
                  </a:lnTo>
                  <a:lnTo>
                    <a:pt x="42" y="307"/>
                  </a:lnTo>
                  <a:lnTo>
                    <a:pt x="51" y="284"/>
                  </a:lnTo>
                  <a:lnTo>
                    <a:pt x="62" y="260"/>
                  </a:lnTo>
                  <a:lnTo>
                    <a:pt x="74" y="239"/>
                  </a:lnTo>
                  <a:lnTo>
                    <a:pt x="87" y="218"/>
                  </a:lnTo>
                  <a:lnTo>
                    <a:pt x="100" y="199"/>
                  </a:lnTo>
                  <a:lnTo>
                    <a:pt x="114" y="180"/>
                  </a:lnTo>
                  <a:lnTo>
                    <a:pt x="130" y="163"/>
                  </a:lnTo>
                  <a:lnTo>
                    <a:pt x="146" y="146"/>
                  </a:lnTo>
                  <a:lnTo>
                    <a:pt x="164" y="131"/>
                  </a:lnTo>
                  <a:lnTo>
                    <a:pt x="182" y="116"/>
                  </a:lnTo>
                  <a:lnTo>
                    <a:pt x="201" y="102"/>
                  </a:lnTo>
                  <a:lnTo>
                    <a:pt x="221" y="90"/>
                  </a:lnTo>
                  <a:lnTo>
                    <a:pt x="242" y="78"/>
                  </a:lnTo>
                  <a:lnTo>
                    <a:pt x="242" y="78"/>
                  </a:lnTo>
                  <a:lnTo>
                    <a:pt x="266" y="67"/>
                  </a:lnTo>
                  <a:lnTo>
                    <a:pt x="290" y="56"/>
                  </a:lnTo>
                  <a:lnTo>
                    <a:pt x="313" y="47"/>
                  </a:lnTo>
                  <a:lnTo>
                    <a:pt x="338" y="39"/>
                  </a:lnTo>
                  <a:lnTo>
                    <a:pt x="363" y="33"/>
                  </a:lnTo>
                  <a:lnTo>
                    <a:pt x="388" y="27"/>
                  </a:lnTo>
                  <a:lnTo>
                    <a:pt x="412" y="22"/>
                  </a:lnTo>
                  <a:lnTo>
                    <a:pt x="437" y="18"/>
                  </a:lnTo>
                  <a:lnTo>
                    <a:pt x="488" y="13"/>
                  </a:lnTo>
                  <a:lnTo>
                    <a:pt x="541" y="9"/>
                  </a:lnTo>
                  <a:lnTo>
                    <a:pt x="594" y="8"/>
                  </a:lnTo>
                  <a:lnTo>
                    <a:pt x="649" y="8"/>
                  </a:lnTo>
                  <a:lnTo>
                    <a:pt x="670" y="8"/>
                  </a:lnTo>
                  <a:lnTo>
                    <a:pt x="671" y="6"/>
                  </a:lnTo>
                  <a:lnTo>
                    <a:pt x="671" y="6"/>
                  </a:lnTo>
                  <a:lnTo>
                    <a:pt x="678" y="3"/>
                  </a:lnTo>
                  <a:lnTo>
                    <a:pt x="687" y="0"/>
                  </a:lnTo>
                  <a:lnTo>
                    <a:pt x="687" y="0"/>
                  </a:lnTo>
                  <a:lnTo>
                    <a:pt x="709" y="0"/>
                  </a:lnTo>
                  <a:lnTo>
                    <a:pt x="709" y="0"/>
                  </a:lnTo>
                  <a:lnTo>
                    <a:pt x="747" y="1"/>
                  </a:lnTo>
                  <a:lnTo>
                    <a:pt x="785" y="4"/>
                  </a:lnTo>
                  <a:lnTo>
                    <a:pt x="825" y="9"/>
                  </a:lnTo>
                  <a:lnTo>
                    <a:pt x="862" y="17"/>
                  </a:lnTo>
                  <a:lnTo>
                    <a:pt x="902" y="27"/>
                  </a:lnTo>
                  <a:lnTo>
                    <a:pt x="941" y="39"/>
                  </a:lnTo>
                  <a:lnTo>
                    <a:pt x="980" y="52"/>
                  </a:lnTo>
                  <a:lnTo>
                    <a:pt x="1019" y="69"/>
                  </a:lnTo>
                  <a:lnTo>
                    <a:pt x="1019" y="69"/>
                  </a:lnTo>
                  <a:lnTo>
                    <a:pt x="1042" y="78"/>
                  </a:lnTo>
                  <a:lnTo>
                    <a:pt x="1063" y="89"/>
                  </a:lnTo>
                  <a:lnTo>
                    <a:pt x="1084" y="101"/>
                  </a:lnTo>
                  <a:lnTo>
                    <a:pt x="1102" y="111"/>
                  </a:lnTo>
                  <a:lnTo>
                    <a:pt x="1121" y="124"/>
                  </a:lnTo>
                  <a:lnTo>
                    <a:pt x="1140" y="137"/>
                  </a:lnTo>
                  <a:lnTo>
                    <a:pt x="1157" y="150"/>
                  </a:lnTo>
                  <a:lnTo>
                    <a:pt x="1174" y="165"/>
                  </a:lnTo>
                  <a:lnTo>
                    <a:pt x="1191" y="180"/>
                  </a:lnTo>
                  <a:lnTo>
                    <a:pt x="1206" y="196"/>
                  </a:lnTo>
                  <a:lnTo>
                    <a:pt x="1222" y="213"/>
                  </a:lnTo>
                  <a:lnTo>
                    <a:pt x="1237" y="230"/>
                  </a:lnTo>
                  <a:lnTo>
                    <a:pt x="1251" y="248"/>
                  </a:lnTo>
                  <a:lnTo>
                    <a:pt x="1265" y="268"/>
                  </a:lnTo>
                  <a:lnTo>
                    <a:pt x="1280" y="288"/>
                  </a:lnTo>
                  <a:lnTo>
                    <a:pt x="1293" y="309"/>
                  </a:lnTo>
                  <a:lnTo>
                    <a:pt x="1293" y="309"/>
                  </a:lnTo>
                  <a:lnTo>
                    <a:pt x="1298" y="319"/>
                  </a:lnTo>
                  <a:lnTo>
                    <a:pt x="1303" y="329"/>
                  </a:lnTo>
                  <a:lnTo>
                    <a:pt x="1312" y="354"/>
                  </a:lnTo>
                  <a:lnTo>
                    <a:pt x="1318" y="379"/>
                  </a:lnTo>
                  <a:lnTo>
                    <a:pt x="1323" y="405"/>
                  </a:lnTo>
                  <a:lnTo>
                    <a:pt x="1326" y="431"/>
                  </a:lnTo>
                  <a:lnTo>
                    <a:pt x="1328" y="455"/>
                  </a:lnTo>
                  <a:lnTo>
                    <a:pt x="1329" y="493"/>
                  </a:lnTo>
                  <a:lnTo>
                    <a:pt x="1329" y="493"/>
                  </a:lnTo>
                  <a:lnTo>
                    <a:pt x="1329" y="552"/>
                  </a:lnTo>
                  <a:lnTo>
                    <a:pt x="1329" y="612"/>
                  </a:lnTo>
                  <a:lnTo>
                    <a:pt x="1327" y="671"/>
                  </a:lnTo>
                  <a:lnTo>
                    <a:pt x="1326" y="701"/>
                  </a:lnTo>
                  <a:lnTo>
                    <a:pt x="1323" y="731"/>
                  </a:lnTo>
                  <a:lnTo>
                    <a:pt x="1323" y="731"/>
                  </a:lnTo>
                  <a:lnTo>
                    <a:pt x="1319" y="772"/>
                  </a:lnTo>
                  <a:lnTo>
                    <a:pt x="1319" y="772"/>
                  </a:lnTo>
                  <a:lnTo>
                    <a:pt x="1315" y="811"/>
                  </a:lnTo>
                  <a:lnTo>
                    <a:pt x="1310" y="850"/>
                  </a:lnTo>
                  <a:lnTo>
                    <a:pt x="1306" y="868"/>
                  </a:lnTo>
                  <a:lnTo>
                    <a:pt x="1301" y="888"/>
                  </a:lnTo>
                  <a:lnTo>
                    <a:pt x="1294" y="906"/>
                  </a:lnTo>
                  <a:lnTo>
                    <a:pt x="1286" y="926"/>
                  </a:lnTo>
                  <a:lnTo>
                    <a:pt x="1286" y="926"/>
                  </a:lnTo>
                  <a:lnTo>
                    <a:pt x="1273" y="949"/>
                  </a:lnTo>
                  <a:lnTo>
                    <a:pt x="1260" y="972"/>
                  </a:lnTo>
                  <a:lnTo>
                    <a:pt x="1247" y="994"/>
                  </a:lnTo>
                  <a:lnTo>
                    <a:pt x="1231" y="1013"/>
                  </a:lnTo>
                  <a:lnTo>
                    <a:pt x="1217" y="1033"/>
                  </a:lnTo>
                  <a:lnTo>
                    <a:pt x="1200" y="1050"/>
                  </a:lnTo>
                  <a:lnTo>
                    <a:pt x="1183" y="1067"/>
                  </a:lnTo>
                  <a:lnTo>
                    <a:pt x="1166" y="1081"/>
                  </a:lnTo>
                  <a:lnTo>
                    <a:pt x="1166" y="1081"/>
                  </a:lnTo>
                  <a:lnTo>
                    <a:pt x="1148" y="1095"/>
                  </a:lnTo>
                  <a:lnTo>
                    <a:pt x="1129" y="1106"/>
                  </a:lnTo>
                  <a:lnTo>
                    <a:pt x="1110" y="1118"/>
                  </a:lnTo>
                  <a:lnTo>
                    <a:pt x="1089" y="1129"/>
                  </a:lnTo>
                  <a:lnTo>
                    <a:pt x="1068" y="1139"/>
                  </a:lnTo>
                  <a:lnTo>
                    <a:pt x="1046" y="1148"/>
                  </a:lnTo>
                  <a:lnTo>
                    <a:pt x="1023" y="1156"/>
                  </a:lnTo>
                  <a:lnTo>
                    <a:pt x="1000" y="1164"/>
                  </a:lnTo>
                  <a:lnTo>
                    <a:pt x="975" y="1170"/>
                  </a:lnTo>
                  <a:lnTo>
                    <a:pt x="949" y="1177"/>
                  </a:lnTo>
                  <a:lnTo>
                    <a:pt x="923" y="1182"/>
                  </a:lnTo>
                  <a:lnTo>
                    <a:pt x="896" y="1186"/>
                  </a:lnTo>
                  <a:lnTo>
                    <a:pt x="868" y="1189"/>
                  </a:lnTo>
                  <a:lnTo>
                    <a:pt x="840" y="1193"/>
                  </a:lnTo>
                  <a:lnTo>
                    <a:pt x="810" y="1194"/>
                  </a:lnTo>
                  <a:lnTo>
                    <a:pt x="780" y="1195"/>
                  </a:lnTo>
                  <a:lnTo>
                    <a:pt x="780" y="1195"/>
                  </a:lnTo>
                  <a:lnTo>
                    <a:pt x="743" y="1195"/>
                  </a:lnTo>
                  <a:lnTo>
                    <a:pt x="743" y="1195"/>
                  </a:lnTo>
                  <a:lnTo>
                    <a:pt x="648" y="1197"/>
                  </a:lnTo>
                  <a:lnTo>
                    <a:pt x="648" y="1197"/>
                  </a:lnTo>
                  <a:close/>
                  <a:moveTo>
                    <a:pt x="630" y="54"/>
                  </a:moveTo>
                  <a:lnTo>
                    <a:pt x="630" y="54"/>
                  </a:lnTo>
                  <a:lnTo>
                    <a:pt x="575" y="54"/>
                  </a:lnTo>
                  <a:lnTo>
                    <a:pt x="520" y="56"/>
                  </a:lnTo>
                  <a:lnTo>
                    <a:pt x="465" y="60"/>
                  </a:lnTo>
                  <a:lnTo>
                    <a:pt x="437" y="64"/>
                  </a:lnTo>
                  <a:lnTo>
                    <a:pt x="410" y="69"/>
                  </a:lnTo>
                  <a:lnTo>
                    <a:pt x="384" y="74"/>
                  </a:lnTo>
                  <a:lnTo>
                    <a:pt x="358" y="81"/>
                  </a:lnTo>
                  <a:lnTo>
                    <a:pt x="331" y="89"/>
                  </a:lnTo>
                  <a:lnTo>
                    <a:pt x="305" y="98"/>
                  </a:lnTo>
                  <a:lnTo>
                    <a:pt x="280" y="110"/>
                  </a:lnTo>
                  <a:lnTo>
                    <a:pt x="257" y="122"/>
                  </a:lnTo>
                  <a:lnTo>
                    <a:pt x="232" y="136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194" y="165"/>
                  </a:lnTo>
                  <a:lnTo>
                    <a:pt x="181" y="176"/>
                  </a:lnTo>
                  <a:lnTo>
                    <a:pt x="168" y="190"/>
                  </a:lnTo>
                  <a:lnTo>
                    <a:pt x="155" y="203"/>
                  </a:lnTo>
                  <a:lnTo>
                    <a:pt x="143" y="217"/>
                  </a:lnTo>
                  <a:lnTo>
                    <a:pt x="133" y="230"/>
                  </a:lnTo>
                  <a:lnTo>
                    <a:pt x="123" y="244"/>
                  </a:lnTo>
                  <a:lnTo>
                    <a:pt x="114" y="260"/>
                  </a:lnTo>
                  <a:lnTo>
                    <a:pt x="97" y="290"/>
                  </a:lnTo>
                  <a:lnTo>
                    <a:pt x="84" y="322"/>
                  </a:lnTo>
                  <a:lnTo>
                    <a:pt x="74" y="353"/>
                  </a:lnTo>
                  <a:lnTo>
                    <a:pt x="65" y="384"/>
                  </a:lnTo>
                  <a:lnTo>
                    <a:pt x="58" y="416"/>
                  </a:lnTo>
                  <a:lnTo>
                    <a:pt x="53" y="447"/>
                  </a:lnTo>
                  <a:lnTo>
                    <a:pt x="49" y="479"/>
                  </a:lnTo>
                  <a:lnTo>
                    <a:pt x="48" y="507"/>
                  </a:lnTo>
                  <a:lnTo>
                    <a:pt x="48" y="536"/>
                  </a:lnTo>
                  <a:lnTo>
                    <a:pt x="48" y="564"/>
                  </a:lnTo>
                  <a:lnTo>
                    <a:pt x="49" y="590"/>
                  </a:lnTo>
                  <a:lnTo>
                    <a:pt x="50" y="613"/>
                  </a:lnTo>
                  <a:lnTo>
                    <a:pt x="50" y="613"/>
                  </a:lnTo>
                  <a:lnTo>
                    <a:pt x="53" y="638"/>
                  </a:lnTo>
                  <a:lnTo>
                    <a:pt x="57" y="663"/>
                  </a:lnTo>
                  <a:lnTo>
                    <a:pt x="67" y="718"/>
                  </a:lnTo>
                  <a:lnTo>
                    <a:pt x="80" y="777"/>
                  </a:lnTo>
                  <a:lnTo>
                    <a:pt x="99" y="841"/>
                  </a:lnTo>
                  <a:lnTo>
                    <a:pt x="99" y="841"/>
                  </a:lnTo>
                  <a:lnTo>
                    <a:pt x="106" y="864"/>
                  </a:lnTo>
                  <a:lnTo>
                    <a:pt x="118" y="888"/>
                  </a:lnTo>
                  <a:lnTo>
                    <a:pt x="133" y="913"/>
                  </a:lnTo>
                  <a:lnTo>
                    <a:pt x="150" y="936"/>
                  </a:lnTo>
                  <a:lnTo>
                    <a:pt x="169" y="960"/>
                  </a:lnTo>
                  <a:lnTo>
                    <a:pt x="191" y="982"/>
                  </a:lnTo>
                  <a:lnTo>
                    <a:pt x="215" y="1003"/>
                  </a:lnTo>
                  <a:lnTo>
                    <a:pt x="241" y="1023"/>
                  </a:lnTo>
                  <a:lnTo>
                    <a:pt x="241" y="1023"/>
                  </a:lnTo>
                  <a:lnTo>
                    <a:pt x="271" y="1046"/>
                  </a:lnTo>
                  <a:lnTo>
                    <a:pt x="271" y="1046"/>
                  </a:lnTo>
                  <a:lnTo>
                    <a:pt x="300" y="1068"/>
                  </a:lnTo>
                  <a:lnTo>
                    <a:pt x="314" y="1079"/>
                  </a:lnTo>
                  <a:lnTo>
                    <a:pt x="330" y="1088"/>
                  </a:lnTo>
                  <a:lnTo>
                    <a:pt x="330" y="1088"/>
                  </a:lnTo>
                  <a:lnTo>
                    <a:pt x="346" y="1097"/>
                  </a:lnTo>
                  <a:lnTo>
                    <a:pt x="363" y="1105"/>
                  </a:lnTo>
                  <a:lnTo>
                    <a:pt x="380" y="1112"/>
                  </a:lnTo>
                  <a:lnTo>
                    <a:pt x="397" y="1117"/>
                  </a:lnTo>
                  <a:lnTo>
                    <a:pt x="431" y="1126"/>
                  </a:lnTo>
                  <a:lnTo>
                    <a:pt x="463" y="1134"/>
                  </a:lnTo>
                  <a:lnTo>
                    <a:pt x="463" y="1134"/>
                  </a:lnTo>
                  <a:lnTo>
                    <a:pt x="494" y="1138"/>
                  </a:lnTo>
                  <a:lnTo>
                    <a:pt x="522" y="1142"/>
                  </a:lnTo>
                  <a:lnTo>
                    <a:pt x="552" y="1146"/>
                  </a:lnTo>
                  <a:lnTo>
                    <a:pt x="581" y="1147"/>
                  </a:lnTo>
                  <a:lnTo>
                    <a:pt x="641" y="1149"/>
                  </a:lnTo>
                  <a:lnTo>
                    <a:pt x="704" y="1149"/>
                  </a:lnTo>
                  <a:lnTo>
                    <a:pt x="739" y="1149"/>
                  </a:lnTo>
                  <a:lnTo>
                    <a:pt x="739" y="1149"/>
                  </a:lnTo>
                  <a:lnTo>
                    <a:pt x="779" y="1149"/>
                  </a:lnTo>
                  <a:lnTo>
                    <a:pt x="817" y="1147"/>
                  </a:lnTo>
                  <a:lnTo>
                    <a:pt x="853" y="1144"/>
                  </a:lnTo>
                  <a:lnTo>
                    <a:pt x="889" y="1140"/>
                  </a:lnTo>
                  <a:lnTo>
                    <a:pt x="921" y="1135"/>
                  </a:lnTo>
                  <a:lnTo>
                    <a:pt x="953" y="1129"/>
                  </a:lnTo>
                  <a:lnTo>
                    <a:pt x="983" y="1121"/>
                  </a:lnTo>
                  <a:lnTo>
                    <a:pt x="1012" y="1113"/>
                  </a:lnTo>
                  <a:lnTo>
                    <a:pt x="1038" y="1102"/>
                  </a:lnTo>
                  <a:lnTo>
                    <a:pt x="1064" y="1091"/>
                  </a:lnTo>
                  <a:lnTo>
                    <a:pt x="1087" y="1079"/>
                  </a:lnTo>
                  <a:lnTo>
                    <a:pt x="1110" y="1066"/>
                  </a:lnTo>
                  <a:lnTo>
                    <a:pt x="1131" y="1050"/>
                  </a:lnTo>
                  <a:lnTo>
                    <a:pt x="1150" y="1034"/>
                  </a:lnTo>
                  <a:lnTo>
                    <a:pt x="1169" y="1017"/>
                  </a:lnTo>
                  <a:lnTo>
                    <a:pt x="1184" y="999"/>
                  </a:lnTo>
                  <a:lnTo>
                    <a:pt x="1184" y="999"/>
                  </a:lnTo>
                  <a:lnTo>
                    <a:pt x="1204" y="974"/>
                  </a:lnTo>
                  <a:lnTo>
                    <a:pt x="1221" y="948"/>
                  </a:lnTo>
                  <a:lnTo>
                    <a:pt x="1235" y="922"/>
                  </a:lnTo>
                  <a:lnTo>
                    <a:pt x="1247" y="894"/>
                  </a:lnTo>
                  <a:lnTo>
                    <a:pt x="1256" y="866"/>
                  </a:lnTo>
                  <a:lnTo>
                    <a:pt x="1264" y="836"/>
                  </a:lnTo>
                  <a:lnTo>
                    <a:pt x="1269" y="802"/>
                  </a:lnTo>
                  <a:lnTo>
                    <a:pt x="1273" y="766"/>
                  </a:lnTo>
                  <a:lnTo>
                    <a:pt x="1273" y="766"/>
                  </a:lnTo>
                  <a:lnTo>
                    <a:pt x="1277" y="707"/>
                  </a:lnTo>
                  <a:lnTo>
                    <a:pt x="1281" y="649"/>
                  </a:lnTo>
                  <a:lnTo>
                    <a:pt x="1282" y="590"/>
                  </a:lnTo>
                  <a:lnTo>
                    <a:pt x="1284" y="532"/>
                  </a:lnTo>
                  <a:lnTo>
                    <a:pt x="1284" y="532"/>
                  </a:lnTo>
                  <a:lnTo>
                    <a:pt x="1284" y="507"/>
                  </a:lnTo>
                  <a:lnTo>
                    <a:pt x="1282" y="481"/>
                  </a:lnTo>
                  <a:lnTo>
                    <a:pt x="1280" y="452"/>
                  </a:lnTo>
                  <a:lnTo>
                    <a:pt x="1277" y="422"/>
                  </a:lnTo>
                  <a:lnTo>
                    <a:pt x="1271" y="392"/>
                  </a:lnTo>
                  <a:lnTo>
                    <a:pt x="1263" y="362"/>
                  </a:lnTo>
                  <a:lnTo>
                    <a:pt x="1257" y="346"/>
                  </a:lnTo>
                  <a:lnTo>
                    <a:pt x="1251" y="332"/>
                  </a:lnTo>
                  <a:lnTo>
                    <a:pt x="1244" y="318"/>
                  </a:lnTo>
                  <a:lnTo>
                    <a:pt x="1237" y="305"/>
                  </a:lnTo>
                  <a:lnTo>
                    <a:pt x="1237" y="305"/>
                  </a:lnTo>
                  <a:lnTo>
                    <a:pt x="1222" y="280"/>
                  </a:lnTo>
                  <a:lnTo>
                    <a:pt x="1204" y="256"/>
                  </a:lnTo>
                  <a:lnTo>
                    <a:pt x="1186" y="234"/>
                  </a:lnTo>
                  <a:lnTo>
                    <a:pt x="1165" y="213"/>
                  </a:lnTo>
                  <a:lnTo>
                    <a:pt x="1144" y="193"/>
                  </a:lnTo>
                  <a:lnTo>
                    <a:pt x="1121" y="175"/>
                  </a:lnTo>
                  <a:lnTo>
                    <a:pt x="1099" y="159"/>
                  </a:lnTo>
                  <a:lnTo>
                    <a:pt x="1076" y="146"/>
                  </a:lnTo>
                  <a:lnTo>
                    <a:pt x="1076" y="146"/>
                  </a:lnTo>
                  <a:lnTo>
                    <a:pt x="1033" y="124"/>
                  </a:lnTo>
                  <a:lnTo>
                    <a:pt x="989" y="105"/>
                  </a:lnTo>
                  <a:lnTo>
                    <a:pt x="946" y="89"/>
                  </a:lnTo>
                  <a:lnTo>
                    <a:pt x="902" y="74"/>
                  </a:lnTo>
                  <a:lnTo>
                    <a:pt x="859" y="64"/>
                  </a:lnTo>
                  <a:lnTo>
                    <a:pt x="814" y="55"/>
                  </a:lnTo>
                  <a:lnTo>
                    <a:pt x="771" y="50"/>
                  </a:lnTo>
                  <a:lnTo>
                    <a:pt x="729" y="46"/>
                  </a:lnTo>
                  <a:lnTo>
                    <a:pt x="726" y="46"/>
                  </a:lnTo>
                  <a:lnTo>
                    <a:pt x="725" y="48"/>
                  </a:lnTo>
                  <a:lnTo>
                    <a:pt x="725" y="48"/>
                  </a:lnTo>
                  <a:lnTo>
                    <a:pt x="721" y="51"/>
                  </a:lnTo>
                  <a:lnTo>
                    <a:pt x="717" y="52"/>
                  </a:lnTo>
                  <a:lnTo>
                    <a:pt x="713" y="54"/>
                  </a:lnTo>
                  <a:lnTo>
                    <a:pt x="709" y="54"/>
                  </a:lnTo>
                  <a:lnTo>
                    <a:pt x="709" y="54"/>
                  </a:lnTo>
                  <a:lnTo>
                    <a:pt x="670" y="54"/>
                  </a:lnTo>
                  <a:lnTo>
                    <a:pt x="670" y="54"/>
                  </a:lnTo>
                  <a:lnTo>
                    <a:pt x="630" y="54"/>
                  </a:lnTo>
                  <a:lnTo>
                    <a:pt x="630" y="5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53" name="chenying0907 918">
              <a:extLst>
                <a:ext uri="{FF2B5EF4-FFF2-40B4-BE49-F238E27FC236}">
                  <a16:creationId xmlns:a16="http://schemas.microsoft.com/office/drawing/2014/main" id="{7DA3CDD8-7E5A-4FE3-8662-86885C3DD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3101" y="3149601"/>
              <a:ext cx="519113" cy="127000"/>
            </a:xfrm>
            <a:custGeom>
              <a:avLst/>
              <a:gdLst/>
              <a:ahLst/>
              <a:cxnLst>
                <a:cxn ang="0">
                  <a:pos x="103" y="321"/>
                </a:cxn>
                <a:cxn ang="0">
                  <a:pos x="15" y="309"/>
                </a:cxn>
                <a:cxn ang="0">
                  <a:pos x="6" y="306"/>
                </a:cxn>
                <a:cxn ang="0">
                  <a:pos x="0" y="292"/>
                </a:cxn>
                <a:cxn ang="0">
                  <a:pos x="2" y="281"/>
                </a:cxn>
                <a:cxn ang="0">
                  <a:pos x="14" y="268"/>
                </a:cxn>
                <a:cxn ang="0">
                  <a:pos x="23" y="265"/>
                </a:cxn>
                <a:cxn ang="0">
                  <a:pos x="55" y="270"/>
                </a:cxn>
                <a:cxn ang="0">
                  <a:pos x="137" y="277"/>
                </a:cxn>
                <a:cxn ang="0">
                  <a:pos x="202" y="273"/>
                </a:cxn>
                <a:cxn ang="0">
                  <a:pos x="308" y="256"/>
                </a:cxn>
                <a:cxn ang="0">
                  <a:pos x="430" y="224"/>
                </a:cxn>
                <a:cxn ang="0">
                  <a:pos x="481" y="206"/>
                </a:cxn>
                <a:cxn ang="0">
                  <a:pos x="548" y="173"/>
                </a:cxn>
                <a:cxn ang="0">
                  <a:pos x="608" y="128"/>
                </a:cxn>
                <a:cxn ang="0">
                  <a:pos x="625" y="113"/>
                </a:cxn>
                <a:cxn ang="0">
                  <a:pos x="660" y="92"/>
                </a:cxn>
                <a:cxn ang="0">
                  <a:pos x="718" y="48"/>
                </a:cxn>
                <a:cxn ang="0">
                  <a:pos x="765" y="10"/>
                </a:cxn>
                <a:cxn ang="0">
                  <a:pos x="766" y="9"/>
                </a:cxn>
                <a:cxn ang="0">
                  <a:pos x="781" y="0"/>
                </a:cxn>
                <a:cxn ang="0">
                  <a:pos x="791" y="0"/>
                </a:cxn>
                <a:cxn ang="0">
                  <a:pos x="802" y="6"/>
                </a:cxn>
                <a:cxn ang="0">
                  <a:pos x="806" y="15"/>
                </a:cxn>
                <a:cxn ang="0">
                  <a:pos x="821" y="48"/>
                </a:cxn>
                <a:cxn ang="0">
                  <a:pos x="846" y="74"/>
                </a:cxn>
                <a:cxn ang="0">
                  <a:pos x="883" y="100"/>
                </a:cxn>
                <a:cxn ang="0">
                  <a:pos x="942" y="142"/>
                </a:cxn>
                <a:cxn ang="0">
                  <a:pos x="1020" y="190"/>
                </a:cxn>
                <a:cxn ang="0">
                  <a:pos x="1066" y="218"/>
                </a:cxn>
                <a:cxn ang="0">
                  <a:pos x="1114" y="238"/>
                </a:cxn>
                <a:cxn ang="0">
                  <a:pos x="1148" y="243"/>
                </a:cxn>
                <a:cxn ang="0">
                  <a:pos x="1218" y="247"/>
                </a:cxn>
                <a:cxn ang="0">
                  <a:pos x="1286" y="249"/>
                </a:cxn>
                <a:cxn ang="0">
                  <a:pos x="1300" y="255"/>
                </a:cxn>
                <a:cxn ang="0">
                  <a:pos x="1307" y="265"/>
                </a:cxn>
                <a:cxn ang="0">
                  <a:pos x="1307" y="282"/>
                </a:cxn>
                <a:cxn ang="0">
                  <a:pos x="1296" y="294"/>
                </a:cxn>
                <a:cxn ang="0">
                  <a:pos x="1287" y="295"/>
                </a:cxn>
                <a:cxn ang="0">
                  <a:pos x="1250" y="295"/>
                </a:cxn>
                <a:cxn ang="0">
                  <a:pos x="1142" y="290"/>
                </a:cxn>
                <a:cxn ang="0">
                  <a:pos x="1109" y="283"/>
                </a:cxn>
                <a:cxn ang="0">
                  <a:pos x="1055" y="261"/>
                </a:cxn>
                <a:cxn ang="0">
                  <a:pos x="1004" y="232"/>
                </a:cxn>
                <a:cxn ang="0">
                  <a:pos x="940" y="196"/>
                </a:cxn>
                <a:cxn ang="0">
                  <a:pos x="876" y="151"/>
                </a:cxn>
                <a:cxn ang="0">
                  <a:pos x="817" y="109"/>
                </a:cxn>
                <a:cxn ang="0">
                  <a:pos x="785" y="79"/>
                </a:cxn>
                <a:cxn ang="0">
                  <a:pos x="768" y="65"/>
                </a:cxn>
                <a:cxn ang="0">
                  <a:pos x="673" y="139"/>
                </a:cxn>
                <a:cxn ang="0">
                  <a:pos x="605" y="192"/>
                </a:cxn>
                <a:cxn ang="0">
                  <a:pos x="547" y="230"/>
                </a:cxn>
                <a:cxn ang="0">
                  <a:pos x="484" y="255"/>
                </a:cxn>
                <a:cxn ang="0">
                  <a:pos x="371" y="287"/>
                </a:cxn>
                <a:cxn ang="0">
                  <a:pos x="256" y="312"/>
                </a:cxn>
                <a:cxn ang="0">
                  <a:pos x="134" y="321"/>
                </a:cxn>
              </a:cxnLst>
              <a:rect l="0" t="0" r="r" b="b"/>
              <a:pathLst>
                <a:path w="1308" h="321">
                  <a:moveTo>
                    <a:pt x="134" y="321"/>
                  </a:moveTo>
                  <a:lnTo>
                    <a:pt x="134" y="321"/>
                  </a:lnTo>
                  <a:lnTo>
                    <a:pt x="103" y="321"/>
                  </a:lnTo>
                  <a:lnTo>
                    <a:pt x="73" y="319"/>
                  </a:lnTo>
                  <a:lnTo>
                    <a:pt x="44" y="315"/>
                  </a:lnTo>
                  <a:lnTo>
                    <a:pt x="15" y="309"/>
                  </a:lnTo>
                  <a:lnTo>
                    <a:pt x="15" y="309"/>
                  </a:lnTo>
                  <a:lnTo>
                    <a:pt x="10" y="308"/>
                  </a:lnTo>
                  <a:lnTo>
                    <a:pt x="6" y="306"/>
                  </a:lnTo>
                  <a:lnTo>
                    <a:pt x="4" y="303"/>
                  </a:lnTo>
                  <a:lnTo>
                    <a:pt x="1" y="299"/>
                  </a:lnTo>
                  <a:lnTo>
                    <a:pt x="0" y="292"/>
                  </a:lnTo>
                  <a:lnTo>
                    <a:pt x="0" y="289"/>
                  </a:lnTo>
                  <a:lnTo>
                    <a:pt x="0" y="289"/>
                  </a:lnTo>
                  <a:lnTo>
                    <a:pt x="2" y="281"/>
                  </a:lnTo>
                  <a:lnTo>
                    <a:pt x="8" y="273"/>
                  </a:lnTo>
                  <a:lnTo>
                    <a:pt x="10" y="270"/>
                  </a:lnTo>
                  <a:lnTo>
                    <a:pt x="14" y="268"/>
                  </a:lnTo>
                  <a:lnTo>
                    <a:pt x="18" y="266"/>
                  </a:lnTo>
                  <a:lnTo>
                    <a:pt x="23" y="265"/>
                  </a:lnTo>
                  <a:lnTo>
                    <a:pt x="23" y="265"/>
                  </a:lnTo>
                  <a:lnTo>
                    <a:pt x="29" y="266"/>
                  </a:lnTo>
                  <a:lnTo>
                    <a:pt x="29" y="266"/>
                  </a:lnTo>
                  <a:lnTo>
                    <a:pt x="55" y="270"/>
                  </a:lnTo>
                  <a:lnTo>
                    <a:pt x="81" y="274"/>
                  </a:lnTo>
                  <a:lnTo>
                    <a:pt x="108" y="275"/>
                  </a:lnTo>
                  <a:lnTo>
                    <a:pt x="137" y="277"/>
                  </a:lnTo>
                  <a:lnTo>
                    <a:pt x="137" y="277"/>
                  </a:lnTo>
                  <a:lnTo>
                    <a:pt x="168" y="275"/>
                  </a:lnTo>
                  <a:lnTo>
                    <a:pt x="202" y="273"/>
                  </a:lnTo>
                  <a:lnTo>
                    <a:pt x="236" y="269"/>
                  </a:lnTo>
                  <a:lnTo>
                    <a:pt x="272" y="264"/>
                  </a:lnTo>
                  <a:lnTo>
                    <a:pt x="308" y="256"/>
                  </a:lnTo>
                  <a:lnTo>
                    <a:pt x="348" y="247"/>
                  </a:lnTo>
                  <a:lnTo>
                    <a:pt x="387" y="236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56" y="215"/>
                  </a:lnTo>
                  <a:lnTo>
                    <a:pt x="481" y="206"/>
                  </a:lnTo>
                  <a:lnTo>
                    <a:pt x="505" y="197"/>
                  </a:lnTo>
                  <a:lnTo>
                    <a:pt x="527" y="187"/>
                  </a:lnTo>
                  <a:lnTo>
                    <a:pt x="548" y="173"/>
                  </a:lnTo>
                  <a:lnTo>
                    <a:pt x="569" y="160"/>
                  </a:lnTo>
                  <a:lnTo>
                    <a:pt x="588" y="145"/>
                  </a:lnTo>
                  <a:lnTo>
                    <a:pt x="608" y="128"/>
                  </a:lnTo>
                  <a:lnTo>
                    <a:pt x="608" y="128"/>
                  </a:lnTo>
                  <a:lnTo>
                    <a:pt x="616" y="120"/>
                  </a:lnTo>
                  <a:lnTo>
                    <a:pt x="625" y="113"/>
                  </a:lnTo>
                  <a:lnTo>
                    <a:pt x="646" y="100"/>
                  </a:lnTo>
                  <a:lnTo>
                    <a:pt x="646" y="100"/>
                  </a:lnTo>
                  <a:lnTo>
                    <a:pt x="660" y="92"/>
                  </a:lnTo>
                  <a:lnTo>
                    <a:pt x="673" y="83"/>
                  </a:lnTo>
                  <a:lnTo>
                    <a:pt x="673" y="83"/>
                  </a:lnTo>
                  <a:lnTo>
                    <a:pt x="718" y="48"/>
                  </a:lnTo>
                  <a:lnTo>
                    <a:pt x="760" y="14"/>
                  </a:lnTo>
                  <a:lnTo>
                    <a:pt x="760" y="14"/>
                  </a:lnTo>
                  <a:lnTo>
                    <a:pt x="765" y="10"/>
                  </a:lnTo>
                  <a:lnTo>
                    <a:pt x="765" y="10"/>
                  </a:lnTo>
                  <a:lnTo>
                    <a:pt x="766" y="9"/>
                  </a:lnTo>
                  <a:lnTo>
                    <a:pt x="766" y="9"/>
                  </a:lnTo>
                  <a:lnTo>
                    <a:pt x="770" y="5"/>
                  </a:lnTo>
                  <a:lnTo>
                    <a:pt x="775" y="2"/>
                  </a:lnTo>
                  <a:lnTo>
                    <a:pt x="781" y="0"/>
                  </a:lnTo>
                  <a:lnTo>
                    <a:pt x="787" y="0"/>
                  </a:lnTo>
                  <a:lnTo>
                    <a:pt x="787" y="0"/>
                  </a:lnTo>
                  <a:lnTo>
                    <a:pt x="791" y="0"/>
                  </a:lnTo>
                  <a:lnTo>
                    <a:pt x="796" y="2"/>
                  </a:lnTo>
                  <a:lnTo>
                    <a:pt x="799" y="3"/>
                  </a:lnTo>
                  <a:lnTo>
                    <a:pt x="802" y="6"/>
                  </a:lnTo>
                  <a:lnTo>
                    <a:pt x="804" y="10"/>
                  </a:lnTo>
                  <a:lnTo>
                    <a:pt x="806" y="15"/>
                  </a:lnTo>
                  <a:lnTo>
                    <a:pt x="806" y="15"/>
                  </a:lnTo>
                  <a:lnTo>
                    <a:pt x="809" y="27"/>
                  </a:lnTo>
                  <a:lnTo>
                    <a:pt x="815" y="39"/>
                  </a:lnTo>
                  <a:lnTo>
                    <a:pt x="821" y="48"/>
                  </a:lnTo>
                  <a:lnTo>
                    <a:pt x="829" y="57"/>
                  </a:lnTo>
                  <a:lnTo>
                    <a:pt x="837" y="66"/>
                  </a:lnTo>
                  <a:lnTo>
                    <a:pt x="846" y="74"/>
                  </a:lnTo>
                  <a:lnTo>
                    <a:pt x="866" y="88"/>
                  </a:lnTo>
                  <a:lnTo>
                    <a:pt x="866" y="88"/>
                  </a:lnTo>
                  <a:lnTo>
                    <a:pt x="883" y="100"/>
                  </a:lnTo>
                  <a:lnTo>
                    <a:pt x="883" y="100"/>
                  </a:lnTo>
                  <a:lnTo>
                    <a:pt x="913" y="122"/>
                  </a:lnTo>
                  <a:lnTo>
                    <a:pt x="942" y="142"/>
                  </a:lnTo>
                  <a:lnTo>
                    <a:pt x="1002" y="179"/>
                  </a:lnTo>
                  <a:lnTo>
                    <a:pt x="1002" y="179"/>
                  </a:lnTo>
                  <a:lnTo>
                    <a:pt x="1020" y="190"/>
                  </a:lnTo>
                  <a:lnTo>
                    <a:pt x="1020" y="190"/>
                  </a:lnTo>
                  <a:lnTo>
                    <a:pt x="1050" y="209"/>
                  </a:lnTo>
                  <a:lnTo>
                    <a:pt x="1066" y="218"/>
                  </a:lnTo>
                  <a:lnTo>
                    <a:pt x="1082" y="226"/>
                  </a:lnTo>
                  <a:lnTo>
                    <a:pt x="1097" y="232"/>
                  </a:lnTo>
                  <a:lnTo>
                    <a:pt x="1114" y="238"/>
                  </a:lnTo>
                  <a:lnTo>
                    <a:pt x="1131" y="240"/>
                  </a:lnTo>
                  <a:lnTo>
                    <a:pt x="1148" y="243"/>
                  </a:lnTo>
                  <a:lnTo>
                    <a:pt x="1148" y="243"/>
                  </a:lnTo>
                  <a:lnTo>
                    <a:pt x="1184" y="244"/>
                  </a:lnTo>
                  <a:lnTo>
                    <a:pt x="1218" y="247"/>
                  </a:lnTo>
                  <a:lnTo>
                    <a:pt x="1218" y="247"/>
                  </a:lnTo>
                  <a:lnTo>
                    <a:pt x="1252" y="248"/>
                  </a:lnTo>
                  <a:lnTo>
                    <a:pt x="1286" y="249"/>
                  </a:lnTo>
                  <a:lnTo>
                    <a:pt x="1286" y="249"/>
                  </a:lnTo>
                  <a:lnTo>
                    <a:pt x="1291" y="251"/>
                  </a:lnTo>
                  <a:lnTo>
                    <a:pt x="1296" y="252"/>
                  </a:lnTo>
                  <a:lnTo>
                    <a:pt x="1300" y="255"/>
                  </a:lnTo>
                  <a:lnTo>
                    <a:pt x="1303" y="257"/>
                  </a:lnTo>
                  <a:lnTo>
                    <a:pt x="1305" y="261"/>
                  </a:lnTo>
                  <a:lnTo>
                    <a:pt x="1307" y="265"/>
                  </a:lnTo>
                  <a:lnTo>
                    <a:pt x="1308" y="274"/>
                  </a:lnTo>
                  <a:lnTo>
                    <a:pt x="1308" y="274"/>
                  </a:lnTo>
                  <a:lnTo>
                    <a:pt x="1307" y="282"/>
                  </a:lnTo>
                  <a:lnTo>
                    <a:pt x="1303" y="289"/>
                  </a:lnTo>
                  <a:lnTo>
                    <a:pt x="1300" y="291"/>
                  </a:lnTo>
                  <a:lnTo>
                    <a:pt x="1296" y="294"/>
                  </a:lnTo>
                  <a:lnTo>
                    <a:pt x="1292" y="295"/>
                  </a:lnTo>
                  <a:lnTo>
                    <a:pt x="1287" y="295"/>
                  </a:lnTo>
                  <a:lnTo>
                    <a:pt x="1287" y="295"/>
                  </a:lnTo>
                  <a:lnTo>
                    <a:pt x="1287" y="295"/>
                  </a:lnTo>
                  <a:lnTo>
                    <a:pt x="1250" y="295"/>
                  </a:lnTo>
                  <a:lnTo>
                    <a:pt x="1250" y="295"/>
                  </a:lnTo>
                  <a:lnTo>
                    <a:pt x="1214" y="295"/>
                  </a:lnTo>
                  <a:lnTo>
                    <a:pt x="1177" y="294"/>
                  </a:lnTo>
                  <a:lnTo>
                    <a:pt x="1142" y="290"/>
                  </a:lnTo>
                  <a:lnTo>
                    <a:pt x="1125" y="287"/>
                  </a:lnTo>
                  <a:lnTo>
                    <a:pt x="1109" y="283"/>
                  </a:lnTo>
                  <a:lnTo>
                    <a:pt x="1109" y="283"/>
                  </a:lnTo>
                  <a:lnTo>
                    <a:pt x="1095" y="279"/>
                  </a:lnTo>
                  <a:lnTo>
                    <a:pt x="1082" y="274"/>
                  </a:lnTo>
                  <a:lnTo>
                    <a:pt x="1055" y="261"/>
                  </a:lnTo>
                  <a:lnTo>
                    <a:pt x="1029" y="248"/>
                  </a:lnTo>
                  <a:lnTo>
                    <a:pt x="1004" y="232"/>
                  </a:lnTo>
                  <a:lnTo>
                    <a:pt x="1004" y="232"/>
                  </a:lnTo>
                  <a:lnTo>
                    <a:pt x="962" y="209"/>
                  </a:lnTo>
                  <a:lnTo>
                    <a:pt x="962" y="209"/>
                  </a:lnTo>
                  <a:lnTo>
                    <a:pt x="940" y="196"/>
                  </a:lnTo>
                  <a:lnTo>
                    <a:pt x="918" y="181"/>
                  </a:lnTo>
                  <a:lnTo>
                    <a:pt x="876" y="151"/>
                  </a:lnTo>
                  <a:lnTo>
                    <a:pt x="876" y="151"/>
                  </a:lnTo>
                  <a:lnTo>
                    <a:pt x="847" y="130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806" y="100"/>
                  </a:lnTo>
                  <a:lnTo>
                    <a:pt x="794" y="91"/>
                  </a:lnTo>
                  <a:lnTo>
                    <a:pt x="785" y="79"/>
                  </a:lnTo>
                  <a:lnTo>
                    <a:pt x="777" y="68"/>
                  </a:lnTo>
                  <a:lnTo>
                    <a:pt x="773" y="61"/>
                  </a:lnTo>
                  <a:lnTo>
                    <a:pt x="768" y="65"/>
                  </a:lnTo>
                  <a:lnTo>
                    <a:pt x="768" y="65"/>
                  </a:lnTo>
                  <a:lnTo>
                    <a:pt x="720" y="103"/>
                  </a:lnTo>
                  <a:lnTo>
                    <a:pt x="673" y="139"/>
                  </a:lnTo>
                  <a:lnTo>
                    <a:pt x="673" y="139"/>
                  </a:lnTo>
                  <a:lnTo>
                    <a:pt x="605" y="192"/>
                  </a:lnTo>
                  <a:lnTo>
                    <a:pt x="605" y="192"/>
                  </a:lnTo>
                  <a:lnTo>
                    <a:pt x="586" y="206"/>
                  </a:lnTo>
                  <a:lnTo>
                    <a:pt x="566" y="218"/>
                  </a:lnTo>
                  <a:lnTo>
                    <a:pt x="547" y="230"/>
                  </a:lnTo>
                  <a:lnTo>
                    <a:pt x="526" y="239"/>
                  </a:lnTo>
                  <a:lnTo>
                    <a:pt x="505" y="247"/>
                  </a:lnTo>
                  <a:lnTo>
                    <a:pt x="484" y="255"/>
                  </a:lnTo>
                  <a:lnTo>
                    <a:pt x="442" y="268"/>
                  </a:lnTo>
                  <a:lnTo>
                    <a:pt x="442" y="268"/>
                  </a:lnTo>
                  <a:lnTo>
                    <a:pt x="371" y="287"/>
                  </a:lnTo>
                  <a:lnTo>
                    <a:pt x="333" y="296"/>
                  </a:lnTo>
                  <a:lnTo>
                    <a:pt x="295" y="304"/>
                  </a:lnTo>
                  <a:lnTo>
                    <a:pt x="256" y="312"/>
                  </a:lnTo>
                  <a:lnTo>
                    <a:pt x="216" y="317"/>
                  </a:lnTo>
                  <a:lnTo>
                    <a:pt x="175" y="320"/>
                  </a:lnTo>
                  <a:lnTo>
                    <a:pt x="134" y="321"/>
                  </a:lnTo>
                  <a:lnTo>
                    <a:pt x="134" y="3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54" name="chenying0907 919">
              <a:extLst>
                <a:ext uri="{FF2B5EF4-FFF2-40B4-BE49-F238E27FC236}">
                  <a16:creationId xmlns:a16="http://schemas.microsoft.com/office/drawing/2014/main" id="{20515D17-C43F-48BA-864B-16A55DEDE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8676" y="3514726"/>
              <a:ext cx="252413" cy="92075"/>
            </a:xfrm>
            <a:custGeom>
              <a:avLst/>
              <a:gdLst/>
              <a:ahLst/>
              <a:cxnLst>
                <a:cxn ang="0">
                  <a:pos x="112" y="229"/>
                </a:cxn>
                <a:cxn ang="0">
                  <a:pos x="92" y="223"/>
                </a:cxn>
                <a:cxn ang="0">
                  <a:pos x="69" y="206"/>
                </a:cxn>
                <a:cxn ang="0">
                  <a:pos x="51" y="181"/>
                </a:cxn>
                <a:cxn ang="0">
                  <a:pos x="19" y="100"/>
                </a:cxn>
                <a:cxn ang="0">
                  <a:pos x="1" y="50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8" y="15"/>
                </a:cxn>
                <a:cxn ang="0">
                  <a:pos x="30" y="15"/>
                </a:cxn>
                <a:cxn ang="0">
                  <a:pos x="40" y="25"/>
                </a:cxn>
                <a:cxn ang="0">
                  <a:pos x="54" y="68"/>
                </a:cxn>
                <a:cxn ang="0">
                  <a:pos x="65" y="101"/>
                </a:cxn>
                <a:cxn ang="0">
                  <a:pos x="92" y="158"/>
                </a:cxn>
                <a:cxn ang="0">
                  <a:pos x="105" y="175"/>
                </a:cxn>
                <a:cxn ang="0">
                  <a:pos x="119" y="182"/>
                </a:cxn>
                <a:cxn ang="0">
                  <a:pos x="132" y="182"/>
                </a:cxn>
                <a:cxn ang="0">
                  <a:pos x="153" y="170"/>
                </a:cxn>
                <a:cxn ang="0">
                  <a:pos x="177" y="149"/>
                </a:cxn>
                <a:cxn ang="0">
                  <a:pos x="198" y="127"/>
                </a:cxn>
                <a:cxn ang="0">
                  <a:pos x="228" y="92"/>
                </a:cxn>
                <a:cxn ang="0">
                  <a:pos x="260" y="63"/>
                </a:cxn>
                <a:cxn ang="0">
                  <a:pos x="279" y="54"/>
                </a:cxn>
                <a:cxn ang="0">
                  <a:pos x="285" y="46"/>
                </a:cxn>
                <a:cxn ang="0">
                  <a:pos x="302" y="38"/>
                </a:cxn>
                <a:cxn ang="0">
                  <a:pos x="315" y="42"/>
                </a:cxn>
                <a:cxn ang="0">
                  <a:pos x="324" y="54"/>
                </a:cxn>
                <a:cxn ang="0">
                  <a:pos x="327" y="58"/>
                </a:cxn>
                <a:cxn ang="0">
                  <a:pos x="379" y="107"/>
                </a:cxn>
                <a:cxn ang="0">
                  <a:pos x="413" y="141"/>
                </a:cxn>
                <a:cxn ang="0">
                  <a:pos x="451" y="172"/>
                </a:cxn>
                <a:cxn ang="0">
                  <a:pos x="465" y="175"/>
                </a:cxn>
                <a:cxn ang="0">
                  <a:pos x="494" y="165"/>
                </a:cxn>
                <a:cxn ang="0">
                  <a:pos x="525" y="136"/>
                </a:cxn>
                <a:cxn ang="0">
                  <a:pos x="578" y="62"/>
                </a:cxn>
                <a:cxn ang="0">
                  <a:pos x="591" y="30"/>
                </a:cxn>
                <a:cxn ang="0">
                  <a:pos x="592" y="17"/>
                </a:cxn>
                <a:cxn ang="0">
                  <a:pos x="600" y="5"/>
                </a:cxn>
                <a:cxn ang="0">
                  <a:pos x="616" y="0"/>
                </a:cxn>
                <a:cxn ang="0">
                  <a:pos x="625" y="3"/>
                </a:cxn>
                <a:cxn ang="0">
                  <a:pos x="631" y="7"/>
                </a:cxn>
                <a:cxn ang="0">
                  <a:pos x="637" y="17"/>
                </a:cxn>
                <a:cxn ang="0">
                  <a:pos x="637" y="33"/>
                </a:cxn>
                <a:cxn ang="0">
                  <a:pos x="629" y="63"/>
                </a:cxn>
                <a:cxn ang="0">
                  <a:pos x="595" y="121"/>
                </a:cxn>
                <a:cxn ang="0">
                  <a:pos x="554" y="168"/>
                </a:cxn>
                <a:cxn ang="0">
                  <a:pos x="545" y="178"/>
                </a:cxn>
                <a:cxn ang="0">
                  <a:pos x="502" y="219"/>
                </a:cxn>
                <a:cxn ang="0">
                  <a:pos x="473" y="229"/>
                </a:cxn>
                <a:cxn ang="0">
                  <a:pos x="464" y="228"/>
                </a:cxn>
                <a:cxn ang="0">
                  <a:pos x="435" y="216"/>
                </a:cxn>
                <a:cxn ang="0">
                  <a:pos x="388" y="182"/>
                </a:cxn>
                <a:cxn ang="0">
                  <a:pos x="349" y="145"/>
                </a:cxn>
                <a:cxn ang="0">
                  <a:pos x="329" y="128"/>
                </a:cxn>
                <a:cxn ang="0">
                  <a:pos x="298" y="98"/>
                </a:cxn>
                <a:cxn ang="0">
                  <a:pos x="289" y="100"/>
                </a:cxn>
                <a:cxn ang="0">
                  <a:pos x="273" y="110"/>
                </a:cxn>
                <a:cxn ang="0">
                  <a:pos x="256" y="134"/>
                </a:cxn>
                <a:cxn ang="0">
                  <a:pos x="240" y="155"/>
                </a:cxn>
                <a:cxn ang="0">
                  <a:pos x="215" y="177"/>
                </a:cxn>
                <a:cxn ang="0">
                  <a:pos x="185" y="202"/>
                </a:cxn>
                <a:cxn ang="0">
                  <a:pos x="146" y="226"/>
                </a:cxn>
                <a:cxn ang="0">
                  <a:pos x="124" y="230"/>
                </a:cxn>
              </a:cxnLst>
              <a:rect l="0" t="0" r="r" b="b"/>
              <a:pathLst>
                <a:path w="637" h="230">
                  <a:moveTo>
                    <a:pt x="124" y="230"/>
                  </a:moveTo>
                  <a:lnTo>
                    <a:pt x="124" y="230"/>
                  </a:lnTo>
                  <a:lnTo>
                    <a:pt x="112" y="229"/>
                  </a:lnTo>
                  <a:lnTo>
                    <a:pt x="112" y="229"/>
                  </a:lnTo>
                  <a:lnTo>
                    <a:pt x="103" y="226"/>
                  </a:lnTo>
                  <a:lnTo>
                    <a:pt x="92" y="223"/>
                  </a:lnTo>
                  <a:lnTo>
                    <a:pt x="85" y="217"/>
                  </a:lnTo>
                  <a:lnTo>
                    <a:pt x="77" y="212"/>
                  </a:lnTo>
                  <a:lnTo>
                    <a:pt x="69" y="206"/>
                  </a:lnTo>
                  <a:lnTo>
                    <a:pt x="62" y="198"/>
                  </a:lnTo>
                  <a:lnTo>
                    <a:pt x="57" y="190"/>
                  </a:lnTo>
                  <a:lnTo>
                    <a:pt x="51" y="181"/>
                  </a:lnTo>
                  <a:lnTo>
                    <a:pt x="41" y="161"/>
                  </a:lnTo>
                  <a:lnTo>
                    <a:pt x="32" y="141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0" y="73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1" y="30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7" y="21"/>
                  </a:lnTo>
                  <a:lnTo>
                    <a:pt x="13" y="17"/>
                  </a:lnTo>
                  <a:lnTo>
                    <a:pt x="18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30" y="15"/>
                  </a:lnTo>
                  <a:lnTo>
                    <a:pt x="34" y="17"/>
                  </a:lnTo>
                  <a:lnTo>
                    <a:pt x="37" y="21"/>
                  </a:lnTo>
                  <a:lnTo>
                    <a:pt x="40" y="25"/>
                  </a:lnTo>
                  <a:lnTo>
                    <a:pt x="40" y="25"/>
                  </a:lnTo>
                  <a:lnTo>
                    <a:pt x="48" y="47"/>
                  </a:lnTo>
                  <a:lnTo>
                    <a:pt x="54" y="68"/>
                  </a:lnTo>
                  <a:lnTo>
                    <a:pt x="54" y="68"/>
                  </a:lnTo>
                  <a:lnTo>
                    <a:pt x="65" y="101"/>
                  </a:lnTo>
                  <a:lnTo>
                    <a:pt x="65" y="101"/>
                  </a:lnTo>
                  <a:lnTo>
                    <a:pt x="73" y="119"/>
                  </a:lnTo>
                  <a:lnTo>
                    <a:pt x="82" y="139"/>
                  </a:lnTo>
                  <a:lnTo>
                    <a:pt x="92" y="158"/>
                  </a:lnTo>
                  <a:lnTo>
                    <a:pt x="99" y="168"/>
                  </a:lnTo>
                  <a:lnTo>
                    <a:pt x="105" y="175"/>
                  </a:lnTo>
                  <a:lnTo>
                    <a:pt x="105" y="175"/>
                  </a:lnTo>
                  <a:lnTo>
                    <a:pt x="109" y="178"/>
                  </a:lnTo>
                  <a:lnTo>
                    <a:pt x="115" y="181"/>
                  </a:lnTo>
                  <a:lnTo>
                    <a:pt x="119" y="182"/>
                  </a:lnTo>
                  <a:lnTo>
                    <a:pt x="124" y="182"/>
                  </a:lnTo>
                  <a:lnTo>
                    <a:pt x="124" y="182"/>
                  </a:lnTo>
                  <a:lnTo>
                    <a:pt x="132" y="182"/>
                  </a:lnTo>
                  <a:lnTo>
                    <a:pt x="138" y="179"/>
                  </a:lnTo>
                  <a:lnTo>
                    <a:pt x="146" y="175"/>
                  </a:lnTo>
                  <a:lnTo>
                    <a:pt x="153" y="170"/>
                  </a:lnTo>
                  <a:lnTo>
                    <a:pt x="166" y="160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4" y="143"/>
                  </a:lnTo>
                  <a:lnTo>
                    <a:pt x="184" y="143"/>
                  </a:lnTo>
                  <a:lnTo>
                    <a:pt x="198" y="127"/>
                  </a:lnTo>
                  <a:lnTo>
                    <a:pt x="214" y="109"/>
                  </a:lnTo>
                  <a:lnTo>
                    <a:pt x="214" y="109"/>
                  </a:lnTo>
                  <a:lnTo>
                    <a:pt x="228" y="92"/>
                  </a:lnTo>
                  <a:lnTo>
                    <a:pt x="243" y="76"/>
                  </a:lnTo>
                  <a:lnTo>
                    <a:pt x="251" y="68"/>
                  </a:lnTo>
                  <a:lnTo>
                    <a:pt x="260" y="63"/>
                  </a:lnTo>
                  <a:lnTo>
                    <a:pt x="268" y="58"/>
                  </a:lnTo>
                  <a:lnTo>
                    <a:pt x="277" y="55"/>
                  </a:lnTo>
                  <a:lnTo>
                    <a:pt x="279" y="54"/>
                  </a:lnTo>
                  <a:lnTo>
                    <a:pt x="281" y="51"/>
                  </a:lnTo>
                  <a:lnTo>
                    <a:pt x="281" y="51"/>
                  </a:lnTo>
                  <a:lnTo>
                    <a:pt x="285" y="46"/>
                  </a:lnTo>
                  <a:lnTo>
                    <a:pt x="290" y="42"/>
                  </a:lnTo>
                  <a:lnTo>
                    <a:pt x="296" y="39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8" y="39"/>
                  </a:lnTo>
                  <a:lnTo>
                    <a:pt x="315" y="42"/>
                  </a:lnTo>
                  <a:lnTo>
                    <a:pt x="321" y="47"/>
                  </a:lnTo>
                  <a:lnTo>
                    <a:pt x="323" y="50"/>
                  </a:lnTo>
                  <a:lnTo>
                    <a:pt x="324" y="54"/>
                  </a:lnTo>
                  <a:lnTo>
                    <a:pt x="325" y="56"/>
                  </a:lnTo>
                  <a:lnTo>
                    <a:pt x="327" y="58"/>
                  </a:lnTo>
                  <a:lnTo>
                    <a:pt x="327" y="58"/>
                  </a:lnTo>
                  <a:lnTo>
                    <a:pt x="340" y="68"/>
                  </a:lnTo>
                  <a:lnTo>
                    <a:pt x="353" y="81"/>
                  </a:lnTo>
                  <a:lnTo>
                    <a:pt x="379" y="107"/>
                  </a:lnTo>
                  <a:lnTo>
                    <a:pt x="379" y="107"/>
                  </a:lnTo>
                  <a:lnTo>
                    <a:pt x="396" y="124"/>
                  </a:lnTo>
                  <a:lnTo>
                    <a:pt x="413" y="141"/>
                  </a:lnTo>
                  <a:lnTo>
                    <a:pt x="431" y="158"/>
                  </a:lnTo>
                  <a:lnTo>
                    <a:pt x="451" y="172"/>
                  </a:lnTo>
                  <a:lnTo>
                    <a:pt x="451" y="172"/>
                  </a:lnTo>
                  <a:lnTo>
                    <a:pt x="457" y="174"/>
                  </a:lnTo>
                  <a:lnTo>
                    <a:pt x="465" y="175"/>
                  </a:lnTo>
                  <a:lnTo>
                    <a:pt x="465" y="175"/>
                  </a:lnTo>
                  <a:lnTo>
                    <a:pt x="474" y="174"/>
                  </a:lnTo>
                  <a:lnTo>
                    <a:pt x="484" y="170"/>
                  </a:lnTo>
                  <a:lnTo>
                    <a:pt x="494" y="165"/>
                  </a:lnTo>
                  <a:lnTo>
                    <a:pt x="504" y="157"/>
                  </a:lnTo>
                  <a:lnTo>
                    <a:pt x="515" y="148"/>
                  </a:lnTo>
                  <a:lnTo>
                    <a:pt x="525" y="136"/>
                  </a:lnTo>
                  <a:lnTo>
                    <a:pt x="545" y="113"/>
                  </a:lnTo>
                  <a:lnTo>
                    <a:pt x="563" y="87"/>
                  </a:lnTo>
                  <a:lnTo>
                    <a:pt x="578" y="62"/>
                  </a:lnTo>
                  <a:lnTo>
                    <a:pt x="583" y="50"/>
                  </a:lnTo>
                  <a:lnTo>
                    <a:pt x="588" y="39"/>
                  </a:lnTo>
                  <a:lnTo>
                    <a:pt x="591" y="30"/>
                  </a:lnTo>
                  <a:lnTo>
                    <a:pt x="592" y="22"/>
                  </a:lnTo>
                  <a:lnTo>
                    <a:pt x="592" y="22"/>
                  </a:lnTo>
                  <a:lnTo>
                    <a:pt x="592" y="17"/>
                  </a:lnTo>
                  <a:lnTo>
                    <a:pt x="593" y="13"/>
                  </a:lnTo>
                  <a:lnTo>
                    <a:pt x="596" y="9"/>
                  </a:lnTo>
                  <a:lnTo>
                    <a:pt x="600" y="5"/>
                  </a:lnTo>
                  <a:lnTo>
                    <a:pt x="603" y="4"/>
                  </a:lnTo>
                  <a:lnTo>
                    <a:pt x="606" y="2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620" y="2"/>
                  </a:lnTo>
                  <a:lnTo>
                    <a:pt x="625" y="3"/>
                  </a:lnTo>
                  <a:lnTo>
                    <a:pt x="629" y="4"/>
                  </a:lnTo>
                  <a:lnTo>
                    <a:pt x="631" y="7"/>
                  </a:lnTo>
                  <a:lnTo>
                    <a:pt x="631" y="7"/>
                  </a:lnTo>
                  <a:lnTo>
                    <a:pt x="634" y="11"/>
                  </a:lnTo>
                  <a:lnTo>
                    <a:pt x="637" y="13"/>
                  </a:lnTo>
                  <a:lnTo>
                    <a:pt x="637" y="17"/>
                  </a:lnTo>
                  <a:lnTo>
                    <a:pt x="637" y="22"/>
                  </a:lnTo>
                  <a:lnTo>
                    <a:pt x="637" y="22"/>
                  </a:lnTo>
                  <a:lnTo>
                    <a:pt x="637" y="33"/>
                  </a:lnTo>
                  <a:lnTo>
                    <a:pt x="634" y="43"/>
                  </a:lnTo>
                  <a:lnTo>
                    <a:pt x="631" y="53"/>
                  </a:lnTo>
                  <a:lnTo>
                    <a:pt x="629" y="63"/>
                  </a:lnTo>
                  <a:lnTo>
                    <a:pt x="620" y="83"/>
                  </a:lnTo>
                  <a:lnTo>
                    <a:pt x="608" y="102"/>
                  </a:lnTo>
                  <a:lnTo>
                    <a:pt x="595" y="121"/>
                  </a:lnTo>
                  <a:lnTo>
                    <a:pt x="582" y="138"/>
                  </a:lnTo>
                  <a:lnTo>
                    <a:pt x="567" y="153"/>
                  </a:lnTo>
                  <a:lnTo>
                    <a:pt x="554" y="168"/>
                  </a:lnTo>
                  <a:lnTo>
                    <a:pt x="554" y="168"/>
                  </a:lnTo>
                  <a:lnTo>
                    <a:pt x="545" y="178"/>
                  </a:lnTo>
                  <a:lnTo>
                    <a:pt x="545" y="178"/>
                  </a:lnTo>
                  <a:lnTo>
                    <a:pt x="529" y="195"/>
                  </a:lnTo>
                  <a:lnTo>
                    <a:pt x="511" y="211"/>
                  </a:lnTo>
                  <a:lnTo>
                    <a:pt x="502" y="219"/>
                  </a:lnTo>
                  <a:lnTo>
                    <a:pt x="493" y="224"/>
                  </a:lnTo>
                  <a:lnTo>
                    <a:pt x="482" y="228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64" y="228"/>
                  </a:lnTo>
                  <a:lnTo>
                    <a:pt x="464" y="228"/>
                  </a:lnTo>
                  <a:lnTo>
                    <a:pt x="450" y="223"/>
                  </a:lnTo>
                  <a:lnTo>
                    <a:pt x="435" y="216"/>
                  </a:lnTo>
                  <a:lnTo>
                    <a:pt x="423" y="209"/>
                  </a:lnTo>
                  <a:lnTo>
                    <a:pt x="412" y="200"/>
                  </a:lnTo>
                  <a:lnTo>
                    <a:pt x="388" y="182"/>
                  </a:lnTo>
                  <a:lnTo>
                    <a:pt x="366" y="161"/>
                  </a:lnTo>
                  <a:lnTo>
                    <a:pt x="366" y="161"/>
                  </a:lnTo>
                  <a:lnTo>
                    <a:pt x="349" y="145"/>
                  </a:lnTo>
                  <a:lnTo>
                    <a:pt x="332" y="130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13" y="115"/>
                  </a:lnTo>
                  <a:lnTo>
                    <a:pt x="299" y="101"/>
                  </a:lnTo>
                  <a:lnTo>
                    <a:pt x="298" y="98"/>
                  </a:lnTo>
                  <a:lnTo>
                    <a:pt x="295" y="98"/>
                  </a:lnTo>
                  <a:lnTo>
                    <a:pt x="295" y="98"/>
                  </a:lnTo>
                  <a:lnTo>
                    <a:pt x="289" y="100"/>
                  </a:lnTo>
                  <a:lnTo>
                    <a:pt x="283" y="102"/>
                  </a:lnTo>
                  <a:lnTo>
                    <a:pt x="277" y="106"/>
                  </a:lnTo>
                  <a:lnTo>
                    <a:pt x="273" y="110"/>
                  </a:lnTo>
                  <a:lnTo>
                    <a:pt x="264" y="122"/>
                  </a:lnTo>
                  <a:lnTo>
                    <a:pt x="256" y="134"/>
                  </a:lnTo>
                  <a:lnTo>
                    <a:pt x="256" y="134"/>
                  </a:lnTo>
                  <a:lnTo>
                    <a:pt x="247" y="147"/>
                  </a:lnTo>
                  <a:lnTo>
                    <a:pt x="247" y="147"/>
                  </a:lnTo>
                  <a:lnTo>
                    <a:pt x="240" y="155"/>
                  </a:lnTo>
                  <a:lnTo>
                    <a:pt x="232" y="162"/>
                  </a:lnTo>
                  <a:lnTo>
                    <a:pt x="215" y="177"/>
                  </a:lnTo>
                  <a:lnTo>
                    <a:pt x="215" y="177"/>
                  </a:lnTo>
                  <a:lnTo>
                    <a:pt x="204" y="187"/>
                  </a:lnTo>
                  <a:lnTo>
                    <a:pt x="204" y="187"/>
                  </a:lnTo>
                  <a:lnTo>
                    <a:pt x="185" y="202"/>
                  </a:lnTo>
                  <a:lnTo>
                    <a:pt x="167" y="216"/>
                  </a:lnTo>
                  <a:lnTo>
                    <a:pt x="157" y="221"/>
                  </a:lnTo>
                  <a:lnTo>
                    <a:pt x="146" y="226"/>
                  </a:lnTo>
                  <a:lnTo>
                    <a:pt x="134" y="229"/>
                  </a:lnTo>
                  <a:lnTo>
                    <a:pt x="124" y="230"/>
                  </a:lnTo>
                  <a:lnTo>
                    <a:pt x="124" y="2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55" name="chenying0907 920">
              <a:extLst>
                <a:ext uri="{FF2B5EF4-FFF2-40B4-BE49-F238E27FC236}">
                  <a16:creationId xmlns:a16="http://schemas.microsoft.com/office/drawing/2014/main" id="{AC080D93-C85F-41A3-94C4-74764C4192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4876" y="3551238"/>
              <a:ext cx="80963" cy="52388"/>
            </a:xfrm>
            <a:custGeom>
              <a:avLst/>
              <a:gdLst/>
              <a:ahLst/>
              <a:cxnLst>
                <a:cxn ang="0">
                  <a:pos x="204" y="100"/>
                </a:cxn>
                <a:cxn ang="0">
                  <a:pos x="197" y="63"/>
                </a:cxn>
                <a:cxn ang="0">
                  <a:pos x="188" y="26"/>
                </a:cxn>
                <a:cxn ang="0">
                  <a:pos x="187" y="21"/>
                </a:cxn>
                <a:cxn ang="0">
                  <a:pos x="182" y="14"/>
                </a:cxn>
                <a:cxn ang="0">
                  <a:pos x="174" y="10"/>
                </a:cxn>
                <a:cxn ang="0">
                  <a:pos x="162" y="10"/>
                </a:cxn>
                <a:cxn ang="0">
                  <a:pos x="150" y="17"/>
                </a:cxn>
                <a:cxn ang="0">
                  <a:pos x="145" y="23"/>
                </a:cxn>
                <a:cxn ang="0">
                  <a:pos x="144" y="32"/>
                </a:cxn>
                <a:cxn ang="0">
                  <a:pos x="144" y="38"/>
                </a:cxn>
                <a:cxn ang="0">
                  <a:pos x="157" y="86"/>
                </a:cxn>
                <a:cxn ang="0">
                  <a:pos x="142" y="87"/>
                </a:cxn>
                <a:cxn ang="0">
                  <a:pos x="101" y="85"/>
                </a:cxn>
                <a:cxn ang="0">
                  <a:pos x="77" y="85"/>
                </a:cxn>
                <a:cxn ang="0">
                  <a:pos x="53" y="85"/>
                </a:cxn>
                <a:cxn ang="0">
                  <a:pos x="48" y="83"/>
                </a:cxn>
                <a:cxn ang="0">
                  <a:pos x="50" y="74"/>
                </a:cxn>
                <a:cxn ang="0">
                  <a:pos x="57" y="52"/>
                </a:cxn>
                <a:cxn ang="0">
                  <a:pos x="64" y="29"/>
                </a:cxn>
                <a:cxn ang="0">
                  <a:pos x="64" y="23"/>
                </a:cxn>
                <a:cxn ang="0">
                  <a:pos x="63" y="14"/>
                </a:cxn>
                <a:cxn ang="0">
                  <a:pos x="53" y="4"/>
                </a:cxn>
                <a:cxn ang="0">
                  <a:pos x="38" y="0"/>
                </a:cxn>
                <a:cxn ang="0">
                  <a:pos x="30" y="2"/>
                </a:cxn>
                <a:cxn ang="0">
                  <a:pos x="23" y="8"/>
                </a:cxn>
                <a:cxn ang="0">
                  <a:pos x="21" y="17"/>
                </a:cxn>
                <a:cxn ang="0">
                  <a:pos x="17" y="32"/>
                </a:cxn>
                <a:cxn ang="0">
                  <a:pos x="5" y="70"/>
                </a:cxn>
                <a:cxn ang="0">
                  <a:pos x="0" y="98"/>
                </a:cxn>
                <a:cxn ang="0">
                  <a:pos x="2" y="112"/>
                </a:cxn>
                <a:cxn ang="0">
                  <a:pos x="12" y="123"/>
                </a:cxn>
                <a:cxn ang="0">
                  <a:pos x="30" y="129"/>
                </a:cxn>
                <a:cxn ang="0">
                  <a:pos x="42" y="129"/>
                </a:cxn>
                <a:cxn ang="0">
                  <a:pos x="102" y="129"/>
                </a:cxn>
                <a:cxn ang="0">
                  <a:pos x="161" y="131"/>
                </a:cxn>
                <a:cxn ang="0">
                  <a:pos x="174" y="129"/>
                </a:cxn>
                <a:cxn ang="0">
                  <a:pos x="187" y="125"/>
                </a:cxn>
                <a:cxn ang="0">
                  <a:pos x="195" y="121"/>
                </a:cxn>
                <a:cxn ang="0">
                  <a:pos x="191" y="121"/>
                </a:cxn>
                <a:cxn ang="0">
                  <a:pos x="193" y="120"/>
                </a:cxn>
                <a:cxn ang="0">
                  <a:pos x="196" y="117"/>
                </a:cxn>
                <a:cxn ang="0">
                  <a:pos x="203" y="110"/>
                </a:cxn>
                <a:cxn ang="0">
                  <a:pos x="204" y="100"/>
                </a:cxn>
              </a:cxnLst>
              <a:rect l="0" t="0" r="r" b="b"/>
              <a:pathLst>
                <a:path w="204" h="131">
                  <a:moveTo>
                    <a:pt x="204" y="100"/>
                  </a:moveTo>
                  <a:lnTo>
                    <a:pt x="204" y="100"/>
                  </a:lnTo>
                  <a:lnTo>
                    <a:pt x="201" y="82"/>
                  </a:lnTo>
                  <a:lnTo>
                    <a:pt x="197" y="63"/>
                  </a:lnTo>
                  <a:lnTo>
                    <a:pt x="192" y="44"/>
                  </a:lnTo>
                  <a:lnTo>
                    <a:pt x="188" y="26"/>
                  </a:lnTo>
                  <a:lnTo>
                    <a:pt x="188" y="26"/>
                  </a:lnTo>
                  <a:lnTo>
                    <a:pt x="187" y="21"/>
                  </a:lnTo>
                  <a:lnTo>
                    <a:pt x="184" y="17"/>
                  </a:lnTo>
                  <a:lnTo>
                    <a:pt x="182" y="14"/>
                  </a:lnTo>
                  <a:lnTo>
                    <a:pt x="178" y="12"/>
                  </a:lnTo>
                  <a:lnTo>
                    <a:pt x="174" y="10"/>
                  </a:lnTo>
                  <a:lnTo>
                    <a:pt x="170" y="9"/>
                  </a:lnTo>
                  <a:lnTo>
                    <a:pt x="162" y="10"/>
                  </a:lnTo>
                  <a:lnTo>
                    <a:pt x="154" y="14"/>
                  </a:lnTo>
                  <a:lnTo>
                    <a:pt x="150" y="17"/>
                  </a:lnTo>
                  <a:lnTo>
                    <a:pt x="148" y="19"/>
                  </a:lnTo>
                  <a:lnTo>
                    <a:pt x="145" y="23"/>
                  </a:lnTo>
                  <a:lnTo>
                    <a:pt x="144" y="27"/>
                  </a:lnTo>
                  <a:lnTo>
                    <a:pt x="144" y="32"/>
                  </a:lnTo>
                  <a:lnTo>
                    <a:pt x="144" y="38"/>
                  </a:lnTo>
                  <a:lnTo>
                    <a:pt x="144" y="38"/>
                  </a:lnTo>
                  <a:lnTo>
                    <a:pt x="150" y="61"/>
                  </a:lnTo>
                  <a:lnTo>
                    <a:pt x="157" y="86"/>
                  </a:lnTo>
                  <a:lnTo>
                    <a:pt x="157" y="86"/>
                  </a:lnTo>
                  <a:lnTo>
                    <a:pt x="142" y="87"/>
                  </a:lnTo>
                  <a:lnTo>
                    <a:pt x="128" y="86"/>
                  </a:lnTo>
                  <a:lnTo>
                    <a:pt x="101" y="85"/>
                  </a:lnTo>
                  <a:lnTo>
                    <a:pt x="101" y="85"/>
                  </a:lnTo>
                  <a:lnTo>
                    <a:pt x="77" y="85"/>
                  </a:lnTo>
                  <a:lnTo>
                    <a:pt x="53" y="85"/>
                  </a:lnTo>
                  <a:lnTo>
                    <a:pt x="53" y="85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0" y="74"/>
                  </a:lnTo>
                  <a:lnTo>
                    <a:pt x="50" y="74"/>
                  </a:lnTo>
                  <a:lnTo>
                    <a:pt x="53" y="63"/>
                  </a:lnTo>
                  <a:lnTo>
                    <a:pt x="57" y="52"/>
                  </a:lnTo>
                  <a:lnTo>
                    <a:pt x="61" y="40"/>
                  </a:lnTo>
                  <a:lnTo>
                    <a:pt x="64" y="29"/>
                  </a:lnTo>
                  <a:lnTo>
                    <a:pt x="64" y="29"/>
                  </a:lnTo>
                  <a:lnTo>
                    <a:pt x="64" y="23"/>
                  </a:lnTo>
                  <a:lnTo>
                    <a:pt x="64" y="18"/>
                  </a:lnTo>
                  <a:lnTo>
                    <a:pt x="63" y="14"/>
                  </a:lnTo>
                  <a:lnTo>
                    <a:pt x="60" y="10"/>
                  </a:lnTo>
                  <a:lnTo>
                    <a:pt x="53" y="4"/>
                  </a:lnTo>
                  <a:lnTo>
                    <a:pt x="46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0" y="2"/>
                  </a:lnTo>
                  <a:lnTo>
                    <a:pt x="26" y="4"/>
                  </a:lnTo>
                  <a:lnTo>
                    <a:pt x="23" y="8"/>
                  </a:lnTo>
                  <a:lnTo>
                    <a:pt x="22" y="12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17" y="32"/>
                  </a:lnTo>
                  <a:lnTo>
                    <a:pt x="10" y="51"/>
                  </a:lnTo>
                  <a:lnTo>
                    <a:pt x="5" y="70"/>
                  </a:lnTo>
                  <a:lnTo>
                    <a:pt x="1" y="89"/>
                  </a:lnTo>
                  <a:lnTo>
                    <a:pt x="0" y="98"/>
                  </a:lnTo>
                  <a:lnTo>
                    <a:pt x="1" y="106"/>
                  </a:lnTo>
                  <a:lnTo>
                    <a:pt x="2" y="112"/>
                  </a:lnTo>
                  <a:lnTo>
                    <a:pt x="6" y="119"/>
                  </a:lnTo>
                  <a:lnTo>
                    <a:pt x="12" y="123"/>
                  </a:lnTo>
                  <a:lnTo>
                    <a:pt x="19" y="127"/>
                  </a:lnTo>
                  <a:lnTo>
                    <a:pt x="30" y="129"/>
                  </a:lnTo>
                  <a:lnTo>
                    <a:pt x="42" y="129"/>
                  </a:lnTo>
                  <a:lnTo>
                    <a:pt x="42" y="129"/>
                  </a:lnTo>
                  <a:lnTo>
                    <a:pt x="72" y="128"/>
                  </a:lnTo>
                  <a:lnTo>
                    <a:pt x="102" y="129"/>
                  </a:lnTo>
                  <a:lnTo>
                    <a:pt x="132" y="131"/>
                  </a:lnTo>
                  <a:lnTo>
                    <a:pt x="161" y="131"/>
                  </a:lnTo>
                  <a:lnTo>
                    <a:pt x="161" y="131"/>
                  </a:lnTo>
                  <a:lnTo>
                    <a:pt x="174" y="129"/>
                  </a:lnTo>
                  <a:lnTo>
                    <a:pt x="180" y="128"/>
                  </a:lnTo>
                  <a:lnTo>
                    <a:pt x="187" y="125"/>
                  </a:lnTo>
                  <a:lnTo>
                    <a:pt x="187" y="125"/>
                  </a:lnTo>
                  <a:lnTo>
                    <a:pt x="195" y="121"/>
                  </a:lnTo>
                  <a:lnTo>
                    <a:pt x="196" y="120"/>
                  </a:lnTo>
                  <a:lnTo>
                    <a:pt x="191" y="121"/>
                  </a:lnTo>
                  <a:lnTo>
                    <a:pt x="191" y="121"/>
                  </a:lnTo>
                  <a:lnTo>
                    <a:pt x="193" y="120"/>
                  </a:lnTo>
                  <a:lnTo>
                    <a:pt x="196" y="117"/>
                  </a:lnTo>
                  <a:lnTo>
                    <a:pt x="196" y="117"/>
                  </a:lnTo>
                  <a:lnTo>
                    <a:pt x="200" y="114"/>
                  </a:lnTo>
                  <a:lnTo>
                    <a:pt x="203" y="110"/>
                  </a:lnTo>
                  <a:lnTo>
                    <a:pt x="204" y="104"/>
                  </a:lnTo>
                  <a:lnTo>
                    <a:pt x="204" y="100"/>
                  </a:lnTo>
                  <a:lnTo>
                    <a:pt x="204" y="10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56" name="chenying0907 921">
              <a:extLst>
                <a:ext uri="{FF2B5EF4-FFF2-40B4-BE49-F238E27FC236}">
                  <a16:creationId xmlns:a16="http://schemas.microsoft.com/office/drawing/2014/main" id="{6613FF86-D8B5-49BC-9B4A-F0E335D1C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6938" y="3586163"/>
              <a:ext cx="96838" cy="152400"/>
            </a:xfrm>
            <a:custGeom>
              <a:avLst/>
              <a:gdLst/>
              <a:ahLst/>
              <a:cxnLst>
                <a:cxn ang="0">
                  <a:pos x="228" y="124"/>
                </a:cxn>
                <a:cxn ang="0">
                  <a:pos x="218" y="80"/>
                </a:cxn>
                <a:cxn ang="0">
                  <a:pos x="206" y="41"/>
                </a:cxn>
                <a:cxn ang="0">
                  <a:pos x="206" y="30"/>
                </a:cxn>
                <a:cxn ang="0">
                  <a:pos x="205" y="16"/>
                </a:cxn>
                <a:cxn ang="0">
                  <a:pos x="188" y="1"/>
                </a:cxn>
                <a:cxn ang="0">
                  <a:pos x="172" y="3"/>
                </a:cxn>
                <a:cxn ang="0">
                  <a:pos x="163" y="13"/>
                </a:cxn>
                <a:cxn ang="0">
                  <a:pos x="160" y="26"/>
                </a:cxn>
                <a:cxn ang="0">
                  <a:pos x="167" y="61"/>
                </a:cxn>
                <a:cxn ang="0">
                  <a:pos x="177" y="105"/>
                </a:cxn>
                <a:cxn ang="0">
                  <a:pos x="188" y="190"/>
                </a:cxn>
                <a:cxn ang="0">
                  <a:pos x="193" y="234"/>
                </a:cxn>
                <a:cxn ang="0">
                  <a:pos x="192" y="268"/>
                </a:cxn>
                <a:cxn ang="0">
                  <a:pos x="189" y="276"/>
                </a:cxn>
                <a:cxn ang="0">
                  <a:pos x="137" y="327"/>
                </a:cxn>
                <a:cxn ang="0">
                  <a:pos x="120" y="335"/>
                </a:cxn>
                <a:cxn ang="0">
                  <a:pos x="82" y="298"/>
                </a:cxn>
                <a:cxn ang="0">
                  <a:pos x="60" y="275"/>
                </a:cxn>
                <a:cxn ang="0">
                  <a:pos x="47" y="267"/>
                </a:cxn>
                <a:cxn ang="0">
                  <a:pos x="57" y="225"/>
                </a:cxn>
                <a:cxn ang="0">
                  <a:pos x="62" y="199"/>
                </a:cxn>
                <a:cxn ang="0">
                  <a:pos x="73" y="118"/>
                </a:cxn>
                <a:cxn ang="0">
                  <a:pos x="87" y="46"/>
                </a:cxn>
                <a:cxn ang="0">
                  <a:pos x="91" y="17"/>
                </a:cxn>
                <a:cxn ang="0">
                  <a:pos x="86" y="5"/>
                </a:cxn>
                <a:cxn ang="0">
                  <a:pos x="70" y="0"/>
                </a:cxn>
                <a:cxn ang="0">
                  <a:pos x="51" y="8"/>
                </a:cxn>
                <a:cxn ang="0">
                  <a:pos x="45" y="22"/>
                </a:cxn>
                <a:cxn ang="0">
                  <a:pos x="34" y="84"/>
                </a:cxn>
                <a:cxn ang="0">
                  <a:pos x="20" y="145"/>
                </a:cxn>
                <a:cxn ang="0">
                  <a:pos x="2" y="247"/>
                </a:cxn>
                <a:cxn ang="0">
                  <a:pos x="0" y="265"/>
                </a:cxn>
                <a:cxn ang="0">
                  <a:pos x="10" y="292"/>
                </a:cxn>
                <a:cxn ang="0">
                  <a:pos x="45" y="331"/>
                </a:cxn>
                <a:cxn ang="0">
                  <a:pos x="90" y="369"/>
                </a:cxn>
                <a:cxn ang="0">
                  <a:pos x="103" y="375"/>
                </a:cxn>
                <a:cxn ang="0">
                  <a:pos x="109" y="382"/>
                </a:cxn>
                <a:cxn ang="0">
                  <a:pos x="121" y="383"/>
                </a:cxn>
                <a:cxn ang="0">
                  <a:pos x="149" y="374"/>
                </a:cxn>
                <a:cxn ang="0">
                  <a:pos x="197" y="341"/>
                </a:cxn>
                <a:cxn ang="0">
                  <a:pos x="228" y="305"/>
                </a:cxn>
                <a:cxn ang="0">
                  <a:pos x="240" y="279"/>
                </a:cxn>
                <a:cxn ang="0">
                  <a:pos x="240" y="238"/>
                </a:cxn>
                <a:cxn ang="0">
                  <a:pos x="230" y="140"/>
                </a:cxn>
              </a:cxnLst>
              <a:rect l="0" t="0" r="r" b="b"/>
              <a:pathLst>
                <a:path w="242" h="383">
                  <a:moveTo>
                    <a:pt x="230" y="140"/>
                  </a:moveTo>
                  <a:lnTo>
                    <a:pt x="230" y="140"/>
                  </a:lnTo>
                  <a:lnTo>
                    <a:pt x="228" y="124"/>
                  </a:lnTo>
                  <a:lnTo>
                    <a:pt x="226" y="110"/>
                  </a:lnTo>
                  <a:lnTo>
                    <a:pt x="218" y="80"/>
                  </a:lnTo>
                  <a:lnTo>
                    <a:pt x="218" y="80"/>
                  </a:lnTo>
                  <a:lnTo>
                    <a:pt x="215" y="68"/>
                  </a:lnTo>
                  <a:lnTo>
                    <a:pt x="210" y="54"/>
                  </a:lnTo>
                  <a:lnTo>
                    <a:pt x="206" y="41"/>
                  </a:lnTo>
                  <a:lnTo>
                    <a:pt x="206" y="34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6" y="25"/>
                  </a:lnTo>
                  <a:lnTo>
                    <a:pt x="206" y="20"/>
                  </a:lnTo>
                  <a:lnTo>
                    <a:pt x="205" y="16"/>
                  </a:lnTo>
                  <a:lnTo>
                    <a:pt x="202" y="12"/>
                  </a:lnTo>
                  <a:lnTo>
                    <a:pt x="196" y="5"/>
                  </a:lnTo>
                  <a:lnTo>
                    <a:pt x="188" y="1"/>
                  </a:lnTo>
                  <a:lnTo>
                    <a:pt x="180" y="1"/>
                  </a:lnTo>
                  <a:lnTo>
                    <a:pt x="175" y="1"/>
                  </a:lnTo>
                  <a:lnTo>
                    <a:pt x="172" y="3"/>
                  </a:lnTo>
                  <a:lnTo>
                    <a:pt x="168" y="5"/>
                  </a:lnTo>
                  <a:lnTo>
                    <a:pt x="166" y="8"/>
                  </a:lnTo>
                  <a:lnTo>
                    <a:pt x="163" y="13"/>
                  </a:lnTo>
                  <a:lnTo>
                    <a:pt x="162" y="17"/>
                  </a:lnTo>
                  <a:lnTo>
                    <a:pt x="162" y="17"/>
                  </a:lnTo>
                  <a:lnTo>
                    <a:pt x="160" y="26"/>
                  </a:lnTo>
                  <a:lnTo>
                    <a:pt x="162" y="33"/>
                  </a:lnTo>
                  <a:lnTo>
                    <a:pt x="163" y="47"/>
                  </a:lnTo>
                  <a:lnTo>
                    <a:pt x="167" y="61"/>
                  </a:lnTo>
                  <a:lnTo>
                    <a:pt x="171" y="77"/>
                  </a:lnTo>
                  <a:lnTo>
                    <a:pt x="171" y="77"/>
                  </a:lnTo>
                  <a:lnTo>
                    <a:pt x="177" y="105"/>
                  </a:lnTo>
                  <a:lnTo>
                    <a:pt x="181" y="133"/>
                  </a:lnTo>
                  <a:lnTo>
                    <a:pt x="185" y="161"/>
                  </a:lnTo>
                  <a:lnTo>
                    <a:pt x="188" y="190"/>
                  </a:lnTo>
                  <a:lnTo>
                    <a:pt x="188" y="190"/>
                  </a:lnTo>
                  <a:lnTo>
                    <a:pt x="189" y="208"/>
                  </a:lnTo>
                  <a:lnTo>
                    <a:pt x="193" y="234"/>
                  </a:lnTo>
                  <a:lnTo>
                    <a:pt x="194" y="247"/>
                  </a:lnTo>
                  <a:lnTo>
                    <a:pt x="194" y="259"/>
                  </a:lnTo>
                  <a:lnTo>
                    <a:pt x="192" y="268"/>
                  </a:lnTo>
                  <a:lnTo>
                    <a:pt x="191" y="272"/>
                  </a:lnTo>
                  <a:lnTo>
                    <a:pt x="189" y="276"/>
                  </a:lnTo>
                  <a:lnTo>
                    <a:pt x="189" y="276"/>
                  </a:lnTo>
                  <a:lnTo>
                    <a:pt x="164" y="303"/>
                  </a:lnTo>
                  <a:lnTo>
                    <a:pt x="151" y="316"/>
                  </a:lnTo>
                  <a:lnTo>
                    <a:pt x="137" y="327"/>
                  </a:lnTo>
                  <a:lnTo>
                    <a:pt x="137" y="327"/>
                  </a:lnTo>
                  <a:lnTo>
                    <a:pt x="129" y="331"/>
                  </a:lnTo>
                  <a:lnTo>
                    <a:pt x="120" y="335"/>
                  </a:lnTo>
                  <a:lnTo>
                    <a:pt x="120" y="335"/>
                  </a:lnTo>
                  <a:lnTo>
                    <a:pt x="94" y="311"/>
                  </a:lnTo>
                  <a:lnTo>
                    <a:pt x="82" y="298"/>
                  </a:lnTo>
                  <a:lnTo>
                    <a:pt x="70" y="285"/>
                  </a:lnTo>
                  <a:lnTo>
                    <a:pt x="70" y="285"/>
                  </a:lnTo>
                  <a:lnTo>
                    <a:pt x="60" y="275"/>
                  </a:lnTo>
                  <a:lnTo>
                    <a:pt x="51" y="267"/>
                  </a:lnTo>
                  <a:lnTo>
                    <a:pt x="48" y="265"/>
                  </a:lnTo>
                  <a:lnTo>
                    <a:pt x="47" y="267"/>
                  </a:lnTo>
                  <a:lnTo>
                    <a:pt x="47" y="267"/>
                  </a:lnTo>
                  <a:lnTo>
                    <a:pt x="47" y="267"/>
                  </a:lnTo>
                  <a:lnTo>
                    <a:pt x="57" y="225"/>
                  </a:lnTo>
                  <a:lnTo>
                    <a:pt x="57" y="225"/>
                  </a:lnTo>
                  <a:lnTo>
                    <a:pt x="60" y="212"/>
                  </a:lnTo>
                  <a:lnTo>
                    <a:pt x="62" y="199"/>
                  </a:lnTo>
                  <a:lnTo>
                    <a:pt x="65" y="171"/>
                  </a:lnTo>
                  <a:lnTo>
                    <a:pt x="68" y="144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83" y="69"/>
                  </a:lnTo>
                  <a:lnTo>
                    <a:pt x="87" y="46"/>
                  </a:lnTo>
                  <a:lnTo>
                    <a:pt x="91" y="22"/>
                  </a:lnTo>
                  <a:lnTo>
                    <a:pt x="91" y="22"/>
                  </a:lnTo>
                  <a:lnTo>
                    <a:pt x="91" y="17"/>
                  </a:lnTo>
                  <a:lnTo>
                    <a:pt x="90" y="12"/>
                  </a:lnTo>
                  <a:lnTo>
                    <a:pt x="88" y="8"/>
                  </a:lnTo>
                  <a:lnTo>
                    <a:pt x="86" y="5"/>
                  </a:lnTo>
                  <a:lnTo>
                    <a:pt x="82" y="3"/>
                  </a:lnTo>
                  <a:lnTo>
                    <a:pt x="78" y="1"/>
                  </a:lnTo>
                  <a:lnTo>
                    <a:pt x="70" y="0"/>
                  </a:lnTo>
                  <a:lnTo>
                    <a:pt x="62" y="1"/>
                  </a:lnTo>
                  <a:lnTo>
                    <a:pt x="54" y="5"/>
                  </a:lnTo>
                  <a:lnTo>
                    <a:pt x="51" y="8"/>
                  </a:lnTo>
                  <a:lnTo>
                    <a:pt x="48" y="12"/>
                  </a:lnTo>
                  <a:lnTo>
                    <a:pt x="47" y="17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0" y="52"/>
                  </a:lnTo>
                  <a:lnTo>
                    <a:pt x="34" y="84"/>
                  </a:lnTo>
                  <a:lnTo>
                    <a:pt x="27" y="114"/>
                  </a:lnTo>
                  <a:lnTo>
                    <a:pt x="20" y="145"/>
                  </a:lnTo>
                  <a:lnTo>
                    <a:pt x="20" y="145"/>
                  </a:lnTo>
                  <a:lnTo>
                    <a:pt x="14" y="196"/>
                  </a:lnTo>
                  <a:lnTo>
                    <a:pt x="9" y="222"/>
                  </a:lnTo>
                  <a:lnTo>
                    <a:pt x="2" y="247"/>
                  </a:lnTo>
                  <a:lnTo>
                    <a:pt x="2" y="247"/>
                  </a:lnTo>
                  <a:lnTo>
                    <a:pt x="0" y="256"/>
                  </a:lnTo>
                  <a:lnTo>
                    <a:pt x="0" y="265"/>
                  </a:lnTo>
                  <a:lnTo>
                    <a:pt x="2" y="275"/>
                  </a:lnTo>
                  <a:lnTo>
                    <a:pt x="5" y="284"/>
                  </a:lnTo>
                  <a:lnTo>
                    <a:pt x="10" y="292"/>
                  </a:lnTo>
                  <a:lnTo>
                    <a:pt x="15" y="299"/>
                  </a:lnTo>
                  <a:lnTo>
                    <a:pt x="30" y="316"/>
                  </a:lnTo>
                  <a:lnTo>
                    <a:pt x="45" y="331"/>
                  </a:lnTo>
                  <a:lnTo>
                    <a:pt x="61" y="345"/>
                  </a:lnTo>
                  <a:lnTo>
                    <a:pt x="77" y="357"/>
                  </a:lnTo>
                  <a:lnTo>
                    <a:pt x="90" y="369"/>
                  </a:lnTo>
                  <a:lnTo>
                    <a:pt x="90" y="369"/>
                  </a:lnTo>
                  <a:lnTo>
                    <a:pt x="96" y="374"/>
                  </a:lnTo>
                  <a:lnTo>
                    <a:pt x="103" y="375"/>
                  </a:lnTo>
                  <a:lnTo>
                    <a:pt x="103" y="375"/>
                  </a:lnTo>
                  <a:lnTo>
                    <a:pt x="105" y="379"/>
                  </a:lnTo>
                  <a:lnTo>
                    <a:pt x="109" y="382"/>
                  </a:lnTo>
                  <a:lnTo>
                    <a:pt x="115" y="383"/>
                  </a:lnTo>
                  <a:lnTo>
                    <a:pt x="121" y="383"/>
                  </a:lnTo>
                  <a:lnTo>
                    <a:pt x="121" y="383"/>
                  </a:lnTo>
                  <a:lnTo>
                    <a:pt x="129" y="382"/>
                  </a:lnTo>
                  <a:lnTo>
                    <a:pt x="138" y="378"/>
                  </a:lnTo>
                  <a:lnTo>
                    <a:pt x="149" y="374"/>
                  </a:lnTo>
                  <a:lnTo>
                    <a:pt x="158" y="369"/>
                  </a:lnTo>
                  <a:lnTo>
                    <a:pt x="177" y="357"/>
                  </a:lnTo>
                  <a:lnTo>
                    <a:pt x="197" y="341"/>
                  </a:lnTo>
                  <a:lnTo>
                    <a:pt x="214" y="323"/>
                  </a:lnTo>
                  <a:lnTo>
                    <a:pt x="222" y="314"/>
                  </a:lnTo>
                  <a:lnTo>
                    <a:pt x="228" y="305"/>
                  </a:lnTo>
                  <a:lnTo>
                    <a:pt x="234" y="296"/>
                  </a:lnTo>
                  <a:lnTo>
                    <a:pt x="238" y="286"/>
                  </a:lnTo>
                  <a:lnTo>
                    <a:pt x="240" y="279"/>
                  </a:lnTo>
                  <a:lnTo>
                    <a:pt x="242" y="269"/>
                  </a:lnTo>
                  <a:lnTo>
                    <a:pt x="242" y="269"/>
                  </a:lnTo>
                  <a:lnTo>
                    <a:pt x="240" y="238"/>
                  </a:lnTo>
                  <a:lnTo>
                    <a:pt x="238" y="205"/>
                  </a:lnTo>
                  <a:lnTo>
                    <a:pt x="230" y="140"/>
                  </a:lnTo>
                  <a:lnTo>
                    <a:pt x="230" y="14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57" name="chenying0907 922">
              <a:extLst>
                <a:ext uri="{FF2B5EF4-FFF2-40B4-BE49-F238E27FC236}">
                  <a16:creationId xmlns:a16="http://schemas.microsoft.com/office/drawing/2014/main" id="{B3C75121-B72E-47F6-A986-783D78E96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563" y="3502026"/>
              <a:ext cx="523875" cy="285750"/>
            </a:xfrm>
            <a:custGeom>
              <a:avLst/>
              <a:gdLst/>
              <a:ahLst/>
              <a:cxnLst>
                <a:cxn ang="0">
                  <a:pos x="1287" y="425"/>
                </a:cxn>
                <a:cxn ang="0">
                  <a:pos x="1255" y="322"/>
                </a:cxn>
                <a:cxn ang="0">
                  <a:pos x="1205" y="201"/>
                </a:cxn>
                <a:cxn ang="0">
                  <a:pos x="1140" y="98"/>
                </a:cxn>
                <a:cxn ang="0">
                  <a:pos x="1061" y="17"/>
                </a:cxn>
                <a:cxn ang="0">
                  <a:pos x="1028" y="0"/>
                </a:cxn>
                <a:cxn ang="0">
                  <a:pos x="1009" y="19"/>
                </a:cxn>
                <a:cxn ang="0">
                  <a:pos x="1015" y="40"/>
                </a:cxn>
                <a:cxn ang="0">
                  <a:pos x="1074" y="90"/>
                </a:cxn>
                <a:cxn ang="0">
                  <a:pos x="1143" y="189"/>
                </a:cxn>
                <a:cxn ang="0">
                  <a:pos x="1201" y="305"/>
                </a:cxn>
                <a:cxn ang="0">
                  <a:pos x="1223" y="384"/>
                </a:cxn>
                <a:cxn ang="0">
                  <a:pos x="1255" y="503"/>
                </a:cxn>
                <a:cxn ang="0">
                  <a:pos x="1269" y="594"/>
                </a:cxn>
                <a:cxn ang="0">
                  <a:pos x="1234" y="650"/>
                </a:cxn>
                <a:cxn ang="0">
                  <a:pos x="1126" y="660"/>
                </a:cxn>
                <a:cxn ang="0">
                  <a:pos x="935" y="667"/>
                </a:cxn>
                <a:cxn ang="0">
                  <a:pos x="665" y="675"/>
                </a:cxn>
                <a:cxn ang="0">
                  <a:pos x="659" y="675"/>
                </a:cxn>
                <a:cxn ang="0">
                  <a:pos x="585" y="675"/>
                </a:cxn>
                <a:cxn ang="0">
                  <a:pos x="382" y="667"/>
                </a:cxn>
                <a:cxn ang="0">
                  <a:pos x="191" y="660"/>
                </a:cxn>
                <a:cxn ang="0">
                  <a:pos x="47" y="647"/>
                </a:cxn>
                <a:cxn ang="0">
                  <a:pos x="51" y="575"/>
                </a:cxn>
                <a:cxn ang="0">
                  <a:pos x="64" y="482"/>
                </a:cxn>
                <a:cxn ang="0">
                  <a:pos x="100" y="365"/>
                </a:cxn>
                <a:cxn ang="0">
                  <a:pos x="126" y="285"/>
                </a:cxn>
                <a:cxn ang="0">
                  <a:pos x="186" y="169"/>
                </a:cxn>
                <a:cxn ang="0">
                  <a:pos x="261" y="73"/>
                </a:cxn>
                <a:cxn ang="0">
                  <a:pos x="306" y="36"/>
                </a:cxn>
                <a:cxn ang="0">
                  <a:pos x="305" y="12"/>
                </a:cxn>
                <a:cxn ang="0">
                  <a:pos x="284" y="0"/>
                </a:cxn>
                <a:cxn ang="0">
                  <a:pos x="240" y="31"/>
                </a:cxn>
                <a:cxn ang="0">
                  <a:pos x="165" y="116"/>
                </a:cxn>
                <a:cxn ang="0">
                  <a:pos x="100" y="225"/>
                </a:cxn>
                <a:cxn ang="0">
                  <a:pos x="63" y="322"/>
                </a:cxn>
                <a:cxn ang="0">
                  <a:pos x="25" y="446"/>
                </a:cxn>
                <a:cxn ang="0">
                  <a:pos x="12" y="533"/>
                </a:cxn>
                <a:cxn ang="0">
                  <a:pos x="2" y="651"/>
                </a:cxn>
                <a:cxn ang="0">
                  <a:pos x="12" y="681"/>
                </a:cxn>
                <a:cxn ang="0">
                  <a:pos x="26" y="692"/>
                </a:cxn>
                <a:cxn ang="0">
                  <a:pos x="105" y="697"/>
                </a:cxn>
                <a:cxn ang="0">
                  <a:pos x="268" y="706"/>
                </a:cxn>
                <a:cxn ang="0">
                  <a:pos x="402" y="714"/>
                </a:cxn>
                <a:cxn ang="0">
                  <a:pos x="659" y="720"/>
                </a:cxn>
                <a:cxn ang="0">
                  <a:pos x="879" y="716"/>
                </a:cxn>
                <a:cxn ang="0">
                  <a:pos x="1001" y="707"/>
                </a:cxn>
                <a:cxn ang="0">
                  <a:pos x="1179" y="701"/>
                </a:cxn>
                <a:cxn ang="0">
                  <a:pos x="1286" y="693"/>
                </a:cxn>
                <a:cxn ang="0">
                  <a:pos x="1302" y="685"/>
                </a:cxn>
                <a:cxn ang="0">
                  <a:pos x="1315" y="662"/>
                </a:cxn>
                <a:cxn ang="0">
                  <a:pos x="1314" y="580"/>
                </a:cxn>
              </a:cxnLst>
              <a:rect l="0" t="0" r="r" b="b"/>
              <a:pathLst>
                <a:path w="1317" h="720">
                  <a:moveTo>
                    <a:pt x="1300" y="489"/>
                  </a:moveTo>
                  <a:lnTo>
                    <a:pt x="1300" y="489"/>
                  </a:lnTo>
                  <a:lnTo>
                    <a:pt x="1298" y="467"/>
                  </a:lnTo>
                  <a:lnTo>
                    <a:pt x="1293" y="446"/>
                  </a:lnTo>
                  <a:lnTo>
                    <a:pt x="1287" y="425"/>
                  </a:lnTo>
                  <a:lnTo>
                    <a:pt x="1280" y="405"/>
                  </a:lnTo>
                  <a:lnTo>
                    <a:pt x="1265" y="363"/>
                  </a:lnTo>
                  <a:lnTo>
                    <a:pt x="1260" y="342"/>
                  </a:lnTo>
                  <a:lnTo>
                    <a:pt x="1255" y="322"/>
                  </a:lnTo>
                  <a:lnTo>
                    <a:pt x="1255" y="322"/>
                  </a:lnTo>
                  <a:lnTo>
                    <a:pt x="1248" y="299"/>
                  </a:lnTo>
                  <a:lnTo>
                    <a:pt x="1240" y="274"/>
                  </a:lnTo>
                  <a:lnTo>
                    <a:pt x="1230" y="250"/>
                  </a:lnTo>
                  <a:lnTo>
                    <a:pt x="1218" y="225"/>
                  </a:lnTo>
                  <a:lnTo>
                    <a:pt x="1205" y="201"/>
                  </a:lnTo>
                  <a:lnTo>
                    <a:pt x="1192" y="178"/>
                  </a:lnTo>
                  <a:lnTo>
                    <a:pt x="1166" y="136"/>
                  </a:lnTo>
                  <a:lnTo>
                    <a:pt x="1166" y="136"/>
                  </a:lnTo>
                  <a:lnTo>
                    <a:pt x="1153" y="116"/>
                  </a:lnTo>
                  <a:lnTo>
                    <a:pt x="1140" y="98"/>
                  </a:lnTo>
                  <a:lnTo>
                    <a:pt x="1125" y="81"/>
                  </a:lnTo>
                  <a:lnTo>
                    <a:pt x="1111" y="64"/>
                  </a:lnTo>
                  <a:lnTo>
                    <a:pt x="1095" y="47"/>
                  </a:lnTo>
                  <a:lnTo>
                    <a:pt x="1078" y="31"/>
                  </a:lnTo>
                  <a:lnTo>
                    <a:pt x="1061" y="17"/>
                  </a:lnTo>
                  <a:lnTo>
                    <a:pt x="1041" y="4"/>
                  </a:lnTo>
                  <a:lnTo>
                    <a:pt x="1041" y="4"/>
                  </a:lnTo>
                  <a:lnTo>
                    <a:pt x="1038" y="1"/>
                  </a:lnTo>
                  <a:lnTo>
                    <a:pt x="1034" y="0"/>
                  </a:lnTo>
                  <a:lnTo>
                    <a:pt x="1028" y="0"/>
                  </a:lnTo>
                  <a:lnTo>
                    <a:pt x="1024" y="1"/>
                  </a:lnTo>
                  <a:lnTo>
                    <a:pt x="1021" y="2"/>
                  </a:lnTo>
                  <a:lnTo>
                    <a:pt x="1018" y="5"/>
                  </a:lnTo>
                  <a:lnTo>
                    <a:pt x="1013" y="12"/>
                  </a:lnTo>
                  <a:lnTo>
                    <a:pt x="1009" y="19"/>
                  </a:lnTo>
                  <a:lnTo>
                    <a:pt x="1009" y="23"/>
                  </a:lnTo>
                  <a:lnTo>
                    <a:pt x="1009" y="27"/>
                  </a:lnTo>
                  <a:lnTo>
                    <a:pt x="1010" y="33"/>
                  </a:lnTo>
                  <a:lnTo>
                    <a:pt x="1011" y="36"/>
                  </a:lnTo>
                  <a:lnTo>
                    <a:pt x="1015" y="40"/>
                  </a:lnTo>
                  <a:lnTo>
                    <a:pt x="1019" y="43"/>
                  </a:lnTo>
                  <a:lnTo>
                    <a:pt x="1019" y="43"/>
                  </a:lnTo>
                  <a:lnTo>
                    <a:pt x="1039" y="57"/>
                  </a:lnTo>
                  <a:lnTo>
                    <a:pt x="1057" y="73"/>
                  </a:lnTo>
                  <a:lnTo>
                    <a:pt x="1074" y="90"/>
                  </a:lnTo>
                  <a:lnTo>
                    <a:pt x="1091" y="108"/>
                  </a:lnTo>
                  <a:lnTo>
                    <a:pt x="1106" y="128"/>
                  </a:lnTo>
                  <a:lnTo>
                    <a:pt x="1120" y="148"/>
                  </a:lnTo>
                  <a:lnTo>
                    <a:pt x="1132" y="169"/>
                  </a:lnTo>
                  <a:lnTo>
                    <a:pt x="1143" y="189"/>
                  </a:lnTo>
                  <a:lnTo>
                    <a:pt x="1143" y="189"/>
                  </a:lnTo>
                  <a:lnTo>
                    <a:pt x="1163" y="227"/>
                  </a:lnTo>
                  <a:lnTo>
                    <a:pt x="1183" y="265"/>
                  </a:lnTo>
                  <a:lnTo>
                    <a:pt x="1192" y="285"/>
                  </a:lnTo>
                  <a:lnTo>
                    <a:pt x="1201" y="305"/>
                  </a:lnTo>
                  <a:lnTo>
                    <a:pt x="1208" y="325"/>
                  </a:lnTo>
                  <a:lnTo>
                    <a:pt x="1213" y="345"/>
                  </a:lnTo>
                  <a:lnTo>
                    <a:pt x="1213" y="345"/>
                  </a:lnTo>
                  <a:lnTo>
                    <a:pt x="1218" y="365"/>
                  </a:lnTo>
                  <a:lnTo>
                    <a:pt x="1223" y="384"/>
                  </a:lnTo>
                  <a:lnTo>
                    <a:pt x="1238" y="424"/>
                  </a:lnTo>
                  <a:lnTo>
                    <a:pt x="1243" y="443"/>
                  </a:lnTo>
                  <a:lnTo>
                    <a:pt x="1249" y="463"/>
                  </a:lnTo>
                  <a:lnTo>
                    <a:pt x="1253" y="482"/>
                  </a:lnTo>
                  <a:lnTo>
                    <a:pt x="1255" y="503"/>
                  </a:lnTo>
                  <a:lnTo>
                    <a:pt x="1255" y="503"/>
                  </a:lnTo>
                  <a:lnTo>
                    <a:pt x="1256" y="520"/>
                  </a:lnTo>
                  <a:lnTo>
                    <a:pt x="1260" y="537"/>
                  </a:lnTo>
                  <a:lnTo>
                    <a:pt x="1266" y="575"/>
                  </a:lnTo>
                  <a:lnTo>
                    <a:pt x="1269" y="594"/>
                  </a:lnTo>
                  <a:lnTo>
                    <a:pt x="1272" y="612"/>
                  </a:lnTo>
                  <a:lnTo>
                    <a:pt x="1272" y="630"/>
                  </a:lnTo>
                  <a:lnTo>
                    <a:pt x="1270" y="647"/>
                  </a:lnTo>
                  <a:lnTo>
                    <a:pt x="1270" y="647"/>
                  </a:lnTo>
                  <a:lnTo>
                    <a:pt x="1234" y="650"/>
                  </a:lnTo>
                  <a:lnTo>
                    <a:pt x="1198" y="654"/>
                  </a:lnTo>
                  <a:lnTo>
                    <a:pt x="1162" y="658"/>
                  </a:lnTo>
                  <a:lnTo>
                    <a:pt x="1143" y="659"/>
                  </a:lnTo>
                  <a:lnTo>
                    <a:pt x="1126" y="660"/>
                  </a:lnTo>
                  <a:lnTo>
                    <a:pt x="1126" y="660"/>
                  </a:lnTo>
                  <a:lnTo>
                    <a:pt x="1078" y="660"/>
                  </a:lnTo>
                  <a:lnTo>
                    <a:pt x="1031" y="662"/>
                  </a:lnTo>
                  <a:lnTo>
                    <a:pt x="984" y="663"/>
                  </a:lnTo>
                  <a:lnTo>
                    <a:pt x="935" y="667"/>
                  </a:lnTo>
                  <a:lnTo>
                    <a:pt x="935" y="667"/>
                  </a:lnTo>
                  <a:lnTo>
                    <a:pt x="901" y="669"/>
                  </a:lnTo>
                  <a:lnTo>
                    <a:pt x="867" y="672"/>
                  </a:lnTo>
                  <a:lnTo>
                    <a:pt x="801" y="673"/>
                  </a:lnTo>
                  <a:lnTo>
                    <a:pt x="733" y="675"/>
                  </a:lnTo>
                  <a:lnTo>
                    <a:pt x="665" y="675"/>
                  </a:lnTo>
                  <a:lnTo>
                    <a:pt x="665" y="675"/>
                  </a:lnTo>
                  <a:lnTo>
                    <a:pt x="663" y="675"/>
                  </a:lnTo>
                  <a:lnTo>
                    <a:pt x="663" y="675"/>
                  </a:lnTo>
                  <a:lnTo>
                    <a:pt x="659" y="675"/>
                  </a:lnTo>
                  <a:lnTo>
                    <a:pt x="659" y="675"/>
                  </a:lnTo>
                  <a:lnTo>
                    <a:pt x="654" y="675"/>
                  </a:lnTo>
                  <a:lnTo>
                    <a:pt x="654" y="675"/>
                  </a:lnTo>
                  <a:lnTo>
                    <a:pt x="653" y="675"/>
                  </a:lnTo>
                  <a:lnTo>
                    <a:pt x="653" y="675"/>
                  </a:lnTo>
                  <a:lnTo>
                    <a:pt x="585" y="675"/>
                  </a:lnTo>
                  <a:lnTo>
                    <a:pt x="517" y="673"/>
                  </a:lnTo>
                  <a:lnTo>
                    <a:pt x="450" y="672"/>
                  </a:lnTo>
                  <a:lnTo>
                    <a:pt x="416" y="669"/>
                  </a:lnTo>
                  <a:lnTo>
                    <a:pt x="382" y="667"/>
                  </a:lnTo>
                  <a:lnTo>
                    <a:pt x="382" y="667"/>
                  </a:lnTo>
                  <a:lnTo>
                    <a:pt x="334" y="663"/>
                  </a:lnTo>
                  <a:lnTo>
                    <a:pt x="287" y="662"/>
                  </a:lnTo>
                  <a:lnTo>
                    <a:pt x="240" y="660"/>
                  </a:lnTo>
                  <a:lnTo>
                    <a:pt x="191" y="660"/>
                  </a:lnTo>
                  <a:lnTo>
                    <a:pt x="191" y="660"/>
                  </a:lnTo>
                  <a:lnTo>
                    <a:pt x="174" y="659"/>
                  </a:lnTo>
                  <a:lnTo>
                    <a:pt x="156" y="658"/>
                  </a:lnTo>
                  <a:lnTo>
                    <a:pt x="119" y="654"/>
                  </a:lnTo>
                  <a:lnTo>
                    <a:pt x="84" y="650"/>
                  </a:lnTo>
                  <a:lnTo>
                    <a:pt x="47" y="647"/>
                  </a:lnTo>
                  <a:lnTo>
                    <a:pt x="47" y="647"/>
                  </a:lnTo>
                  <a:lnTo>
                    <a:pt x="46" y="630"/>
                  </a:lnTo>
                  <a:lnTo>
                    <a:pt x="46" y="612"/>
                  </a:lnTo>
                  <a:lnTo>
                    <a:pt x="49" y="594"/>
                  </a:lnTo>
                  <a:lnTo>
                    <a:pt x="51" y="575"/>
                  </a:lnTo>
                  <a:lnTo>
                    <a:pt x="58" y="537"/>
                  </a:lnTo>
                  <a:lnTo>
                    <a:pt x="62" y="520"/>
                  </a:lnTo>
                  <a:lnTo>
                    <a:pt x="63" y="503"/>
                  </a:lnTo>
                  <a:lnTo>
                    <a:pt x="63" y="503"/>
                  </a:lnTo>
                  <a:lnTo>
                    <a:pt x="64" y="482"/>
                  </a:lnTo>
                  <a:lnTo>
                    <a:pt x="68" y="463"/>
                  </a:lnTo>
                  <a:lnTo>
                    <a:pt x="75" y="443"/>
                  </a:lnTo>
                  <a:lnTo>
                    <a:pt x="80" y="424"/>
                  </a:lnTo>
                  <a:lnTo>
                    <a:pt x="94" y="384"/>
                  </a:lnTo>
                  <a:lnTo>
                    <a:pt x="100" y="365"/>
                  </a:lnTo>
                  <a:lnTo>
                    <a:pt x="105" y="345"/>
                  </a:lnTo>
                  <a:lnTo>
                    <a:pt x="105" y="345"/>
                  </a:lnTo>
                  <a:lnTo>
                    <a:pt x="110" y="325"/>
                  </a:lnTo>
                  <a:lnTo>
                    <a:pt x="118" y="305"/>
                  </a:lnTo>
                  <a:lnTo>
                    <a:pt x="126" y="285"/>
                  </a:lnTo>
                  <a:lnTo>
                    <a:pt x="135" y="265"/>
                  </a:lnTo>
                  <a:lnTo>
                    <a:pt x="155" y="227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86" y="169"/>
                  </a:lnTo>
                  <a:lnTo>
                    <a:pt x="198" y="148"/>
                  </a:lnTo>
                  <a:lnTo>
                    <a:pt x="212" y="128"/>
                  </a:lnTo>
                  <a:lnTo>
                    <a:pt x="227" y="108"/>
                  </a:lnTo>
                  <a:lnTo>
                    <a:pt x="244" y="90"/>
                  </a:lnTo>
                  <a:lnTo>
                    <a:pt x="261" y="73"/>
                  </a:lnTo>
                  <a:lnTo>
                    <a:pt x="279" y="57"/>
                  </a:lnTo>
                  <a:lnTo>
                    <a:pt x="298" y="43"/>
                  </a:lnTo>
                  <a:lnTo>
                    <a:pt x="298" y="43"/>
                  </a:lnTo>
                  <a:lnTo>
                    <a:pt x="302" y="40"/>
                  </a:lnTo>
                  <a:lnTo>
                    <a:pt x="306" y="36"/>
                  </a:lnTo>
                  <a:lnTo>
                    <a:pt x="308" y="33"/>
                  </a:lnTo>
                  <a:lnTo>
                    <a:pt x="309" y="27"/>
                  </a:lnTo>
                  <a:lnTo>
                    <a:pt x="309" y="23"/>
                  </a:lnTo>
                  <a:lnTo>
                    <a:pt x="309" y="19"/>
                  </a:lnTo>
                  <a:lnTo>
                    <a:pt x="305" y="12"/>
                  </a:lnTo>
                  <a:lnTo>
                    <a:pt x="300" y="5"/>
                  </a:lnTo>
                  <a:lnTo>
                    <a:pt x="297" y="2"/>
                  </a:lnTo>
                  <a:lnTo>
                    <a:pt x="293" y="1"/>
                  </a:lnTo>
                  <a:lnTo>
                    <a:pt x="289" y="0"/>
                  </a:lnTo>
                  <a:lnTo>
                    <a:pt x="284" y="0"/>
                  </a:lnTo>
                  <a:lnTo>
                    <a:pt x="280" y="1"/>
                  </a:lnTo>
                  <a:lnTo>
                    <a:pt x="276" y="4"/>
                  </a:lnTo>
                  <a:lnTo>
                    <a:pt x="276" y="4"/>
                  </a:lnTo>
                  <a:lnTo>
                    <a:pt x="257" y="17"/>
                  </a:lnTo>
                  <a:lnTo>
                    <a:pt x="240" y="31"/>
                  </a:lnTo>
                  <a:lnTo>
                    <a:pt x="223" y="47"/>
                  </a:lnTo>
                  <a:lnTo>
                    <a:pt x="207" y="64"/>
                  </a:lnTo>
                  <a:lnTo>
                    <a:pt x="192" y="81"/>
                  </a:lnTo>
                  <a:lnTo>
                    <a:pt x="178" y="98"/>
                  </a:lnTo>
                  <a:lnTo>
                    <a:pt x="165" y="116"/>
                  </a:lnTo>
                  <a:lnTo>
                    <a:pt x="152" y="136"/>
                  </a:lnTo>
                  <a:lnTo>
                    <a:pt x="152" y="136"/>
                  </a:lnTo>
                  <a:lnTo>
                    <a:pt x="126" y="178"/>
                  </a:lnTo>
                  <a:lnTo>
                    <a:pt x="113" y="201"/>
                  </a:lnTo>
                  <a:lnTo>
                    <a:pt x="100" y="225"/>
                  </a:lnTo>
                  <a:lnTo>
                    <a:pt x="88" y="250"/>
                  </a:lnTo>
                  <a:lnTo>
                    <a:pt x="77" y="274"/>
                  </a:lnTo>
                  <a:lnTo>
                    <a:pt x="70" y="299"/>
                  </a:lnTo>
                  <a:lnTo>
                    <a:pt x="63" y="322"/>
                  </a:lnTo>
                  <a:lnTo>
                    <a:pt x="63" y="322"/>
                  </a:lnTo>
                  <a:lnTo>
                    <a:pt x="58" y="342"/>
                  </a:lnTo>
                  <a:lnTo>
                    <a:pt x="53" y="363"/>
                  </a:lnTo>
                  <a:lnTo>
                    <a:pt x="38" y="405"/>
                  </a:lnTo>
                  <a:lnTo>
                    <a:pt x="30" y="425"/>
                  </a:lnTo>
                  <a:lnTo>
                    <a:pt x="25" y="446"/>
                  </a:lnTo>
                  <a:lnTo>
                    <a:pt x="20" y="467"/>
                  </a:lnTo>
                  <a:lnTo>
                    <a:pt x="17" y="489"/>
                  </a:lnTo>
                  <a:lnTo>
                    <a:pt x="17" y="489"/>
                  </a:lnTo>
                  <a:lnTo>
                    <a:pt x="16" y="510"/>
                  </a:lnTo>
                  <a:lnTo>
                    <a:pt x="12" y="533"/>
                  </a:lnTo>
                  <a:lnTo>
                    <a:pt x="4" y="580"/>
                  </a:lnTo>
                  <a:lnTo>
                    <a:pt x="0" y="605"/>
                  </a:lnTo>
                  <a:lnTo>
                    <a:pt x="0" y="629"/>
                  </a:lnTo>
                  <a:lnTo>
                    <a:pt x="0" y="641"/>
                  </a:lnTo>
                  <a:lnTo>
                    <a:pt x="2" y="651"/>
                  </a:lnTo>
                  <a:lnTo>
                    <a:pt x="3" y="662"/>
                  </a:lnTo>
                  <a:lnTo>
                    <a:pt x="7" y="672"/>
                  </a:lnTo>
                  <a:lnTo>
                    <a:pt x="7" y="672"/>
                  </a:lnTo>
                  <a:lnTo>
                    <a:pt x="9" y="677"/>
                  </a:lnTo>
                  <a:lnTo>
                    <a:pt x="12" y="681"/>
                  </a:lnTo>
                  <a:lnTo>
                    <a:pt x="16" y="685"/>
                  </a:lnTo>
                  <a:lnTo>
                    <a:pt x="20" y="686"/>
                  </a:lnTo>
                  <a:lnTo>
                    <a:pt x="20" y="686"/>
                  </a:lnTo>
                  <a:lnTo>
                    <a:pt x="24" y="689"/>
                  </a:lnTo>
                  <a:lnTo>
                    <a:pt x="26" y="692"/>
                  </a:lnTo>
                  <a:lnTo>
                    <a:pt x="32" y="693"/>
                  </a:lnTo>
                  <a:lnTo>
                    <a:pt x="36" y="693"/>
                  </a:lnTo>
                  <a:lnTo>
                    <a:pt x="36" y="693"/>
                  </a:lnTo>
                  <a:lnTo>
                    <a:pt x="70" y="694"/>
                  </a:lnTo>
                  <a:lnTo>
                    <a:pt x="105" y="697"/>
                  </a:lnTo>
                  <a:lnTo>
                    <a:pt x="139" y="701"/>
                  </a:lnTo>
                  <a:lnTo>
                    <a:pt x="173" y="705"/>
                  </a:lnTo>
                  <a:lnTo>
                    <a:pt x="173" y="705"/>
                  </a:lnTo>
                  <a:lnTo>
                    <a:pt x="221" y="706"/>
                  </a:lnTo>
                  <a:lnTo>
                    <a:pt x="268" y="706"/>
                  </a:lnTo>
                  <a:lnTo>
                    <a:pt x="317" y="707"/>
                  </a:lnTo>
                  <a:lnTo>
                    <a:pt x="340" y="709"/>
                  </a:lnTo>
                  <a:lnTo>
                    <a:pt x="364" y="711"/>
                  </a:lnTo>
                  <a:lnTo>
                    <a:pt x="364" y="711"/>
                  </a:lnTo>
                  <a:lnTo>
                    <a:pt x="402" y="714"/>
                  </a:lnTo>
                  <a:lnTo>
                    <a:pt x="438" y="716"/>
                  </a:lnTo>
                  <a:lnTo>
                    <a:pt x="475" y="719"/>
                  </a:lnTo>
                  <a:lnTo>
                    <a:pt x="512" y="719"/>
                  </a:lnTo>
                  <a:lnTo>
                    <a:pt x="585" y="720"/>
                  </a:lnTo>
                  <a:lnTo>
                    <a:pt x="659" y="720"/>
                  </a:lnTo>
                  <a:lnTo>
                    <a:pt x="659" y="720"/>
                  </a:lnTo>
                  <a:lnTo>
                    <a:pt x="733" y="720"/>
                  </a:lnTo>
                  <a:lnTo>
                    <a:pt x="806" y="719"/>
                  </a:lnTo>
                  <a:lnTo>
                    <a:pt x="843" y="719"/>
                  </a:lnTo>
                  <a:lnTo>
                    <a:pt x="879" y="716"/>
                  </a:lnTo>
                  <a:lnTo>
                    <a:pt x="916" y="714"/>
                  </a:lnTo>
                  <a:lnTo>
                    <a:pt x="954" y="711"/>
                  </a:lnTo>
                  <a:lnTo>
                    <a:pt x="954" y="711"/>
                  </a:lnTo>
                  <a:lnTo>
                    <a:pt x="977" y="709"/>
                  </a:lnTo>
                  <a:lnTo>
                    <a:pt x="1001" y="707"/>
                  </a:lnTo>
                  <a:lnTo>
                    <a:pt x="1049" y="706"/>
                  </a:lnTo>
                  <a:lnTo>
                    <a:pt x="1098" y="706"/>
                  </a:lnTo>
                  <a:lnTo>
                    <a:pt x="1145" y="705"/>
                  </a:lnTo>
                  <a:lnTo>
                    <a:pt x="1145" y="705"/>
                  </a:lnTo>
                  <a:lnTo>
                    <a:pt x="1179" y="701"/>
                  </a:lnTo>
                  <a:lnTo>
                    <a:pt x="1213" y="697"/>
                  </a:lnTo>
                  <a:lnTo>
                    <a:pt x="1248" y="694"/>
                  </a:lnTo>
                  <a:lnTo>
                    <a:pt x="1282" y="693"/>
                  </a:lnTo>
                  <a:lnTo>
                    <a:pt x="1282" y="693"/>
                  </a:lnTo>
                  <a:lnTo>
                    <a:pt x="1286" y="693"/>
                  </a:lnTo>
                  <a:lnTo>
                    <a:pt x="1291" y="692"/>
                  </a:lnTo>
                  <a:lnTo>
                    <a:pt x="1294" y="689"/>
                  </a:lnTo>
                  <a:lnTo>
                    <a:pt x="1298" y="686"/>
                  </a:lnTo>
                  <a:lnTo>
                    <a:pt x="1298" y="686"/>
                  </a:lnTo>
                  <a:lnTo>
                    <a:pt x="1302" y="685"/>
                  </a:lnTo>
                  <a:lnTo>
                    <a:pt x="1306" y="681"/>
                  </a:lnTo>
                  <a:lnTo>
                    <a:pt x="1308" y="677"/>
                  </a:lnTo>
                  <a:lnTo>
                    <a:pt x="1311" y="672"/>
                  </a:lnTo>
                  <a:lnTo>
                    <a:pt x="1311" y="672"/>
                  </a:lnTo>
                  <a:lnTo>
                    <a:pt x="1315" y="662"/>
                  </a:lnTo>
                  <a:lnTo>
                    <a:pt x="1316" y="651"/>
                  </a:lnTo>
                  <a:lnTo>
                    <a:pt x="1317" y="641"/>
                  </a:lnTo>
                  <a:lnTo>
                    <a:pt x="1317" y="629"/>
                  </a:lnTo>
                  <a:lnTo>
                    <a:pt x="1317" y="605"/>
                  </a:lnTo>
                  <a:lnTo>
                    <a:pt x="1314" y="580"/>
                  </a:lnTo>
                  <a:lnTo>
                    <a:pt x="1306" y="533"/>
                  </a:lnTo>
                  <a:lnTo>
                    <a:pt x="1302" y="510"/>
                  </a:lnTo>
                  <a:lnTo>
                    <a:pt x="1300" y="489"/>
                  </a:lnTo>
                  <a:lnTo>
                    <a:pt x="1300" y="48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58" name="chenying0907 923">
              <a:extLst>
                <a:ext uri="{FF2B5EF4-FFF2-40B4-BE49-F238E27FC236}">
                  <a16:creationId xmlns:a16="http://schemas.microsoft.com/office/drawing/2014/main" id="{841F1D95-FB0D-4032-ADE0-83B870E97A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5526" y="3633788"/>
              <a:ext cx="120650" cy="47625"/>
            </a:xfrm>
            <a:custGeom>
              <a:avLst/>
              <a:gdLst/>
              <a:ahLst/>
              <a:cxnLst>
                <a:cxn ang="0">
                  <a:pos x="300" y="30"/>
                </a:cxn>
                <a:cxn ang="0">
                  <a:pos x="298" y="21"/>
                </a:cxn>
                <a:cxn ang="0">
                  <a:pos x="294" y="14"/>
                </a:cxn>
                <a:cxn ang="0">
                  <a:pos x="280" y="8"/>
                </a:cxn>
                <a:cxn ang="0">
                  <a:pos x="274" y="8"/>
                </a:cxn>
                <a:cxn ang="0">
                  <a:pos x="214" y="3"/>
                </a:cxn>
                <a:cxn ang="0">
                  <a:pos x="94" y="0"/>
                </a:cxn>
                <a:cxn ang="0">
                  <a:pos x="34" y="0"/>
                </a:cxn>
                <a:cxn ang="0">
                  <a:pos x="27" y="1"/>
                </a:cxn>
                <a:cxn ang="0">
                  <a:pos x="18" y="1"/>
                </a:cxn>
                <a:cxn ang="0">
                  <a:pos x="9" y="5"/>
                </a:cxn>
                <a:cxn ang="0">
                  <a:pos x="2" y="12"/>
                </a:cxn>
                <a:cxn ang="0">
                  <a:pos x="0" y="22"/>
                </a:cxn>
                <a:cxn ang="0">
                  <a:pos x="1" y="41"/>
                </a:cxn>
                <a:cxn ang="0">
                  <a:pos x="7" y="76"/>
                </a:cxn>
                <a:cxn ang="0">
                  <a:pos x="14" y="92"/>
                </a:cxn>
                <a:cxn ang="0">
                  <a:pos x="18" y="95"/>
                </a:cxn>
                <a:cxn ang="0">
                  <a:pos x="28" y="103"/>
                </a:cxn>
                <a:cxn ang="0">
                  <a:pos x="48" y="109"/>
                </a:cxn>
                <a:cxn ang="0">
                  <a:pos x="95" y="112"/>
                </a:cxn>
                <a:cxn ang="0">
                  <a:pos x="121" y="114"/>
                </a:cxn>
                <a:cxn ang="0">
                  <a:pos x="201" y="119"/>
                </a:cxn>
                <a:cxn ang="0">
                  <a:pos x="242" y="116"/>
                </a:cxn>
                <a:cxn ang="0">
                  <a:pos x="280" y="109"/>
                </a:cxn>
                <a:cxn ang="0">
                  <a:pos x="285" y="107"/>
                </a:cxn>
                <a:cxn ang="0">
                  <a:pos x="294" y="101"/>
                </a:cxn>
                <a:cxn ang="0">
                  <a:pos x="300" y="86"/>
                </a:cxn>
                <a:cxn ang="0">
                  <a:pos x="303" y="63"/>
                </a:cxn>
                <a:cxn ang="0">
                  <a:pos x="300" y="30"/>
                </a:cxn>
                <a:cxn ang="0">
                  <a:pos x="121" y="68"/>
                </a:cxn>
                <a:cxn ang="0">
                  <a:pos x="87" y="64"/>
                </a:cxn>
                <a:cxn ang="0">
                  <a:pos x="53" y="60"/>
                </a:cxn>
                <a:cxn ang="0">
                  <a:pos x="49" y="56"/>
                </a:cxn>
                <a:cxn ang="0">
                  <a:pos x="47" y="46"/>
                </a:cxn>
                <a:cxn ang="0">
                  <a:pos x="205" y="48"/>
                </a:cxn>
                <a:cxn ang="0">
                  <a:pos x="257" y="52"/>
                </a:cxn>
                <a:cxn ang="0">
                  <a:pos x="257" y="67"/>
                </a:cxn>
                <a:cxn ang="0">
                  <a:pos x="223" y="69"/>
                </a:cxn>
                <a:cxn ang="0">
                  <a:pos x="155" y="71"/>
                </a:cxn>
                <a:cxn ang="0">
                  <a:pos x="121" y="68"/>
                </a:cxn>
              </a:cxnLst>
              <a:rect l="0" t="0" r="r" b="b"/>
              <a:pathLst>
                <a:path w="303" h="119">
                  <a:moveTo>
                    <a:pt x="300" y="30"/>
                  </a:moveTo>
                  <a:lnTo>
                    <a:pt x="300" y="30"/>
                  </a:lnTo>
                  <a:lnTo>
                    <a:pt x="300" y="25"/>
                  </a:lnTo>
                  <a:lnTo>
                    <a:pt x="298" y="21"/>
                  </a:lnTo>
                  <a:lnTo>
                    <a:pt x="297" y="18"/>
                  </a:lnTo>
                  <a:lnTo>
                    <a:pt x="294" y="14"/>
                  </a:lnTo>
                  <a:lnTo>
                    <a:pt x="287" y="10"/>
                  </a:lnTo>
                  <a:lnTo>
                    <a:pt x="280" y="8"/>
                  </a:lnTo>
                  <a:lnTo>
                    <a:pt x="280" y="8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14" y="3"/>
                  </a:lnTo>
                  <a:lnTo>
                    <a:pt x="154" y="1"/>
                  </a:lnTo>
                  <a:lnTo>
                    <a:pt x="9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7" y="1"/>
                  </a:lnTo>
                  <a:lnTo>
                    <a:pt x="27" y="1"/>
                  </a:lnTo>
                  <a:lnTo>
                    <a:pt x="22" y="0"/>
                  </a:lnTo>
                  <a:lnTo>
                    <a:pt x="18" y="1"/>
                  </a:lnTo>
                  <a:lnTo>
                    <a:pt x="13" y="3"/>
                  </a:lnTo>
                  <a:lnTo>
                    <a:pt x="9" y="5"/>
                  </a:lnTo>
                  <a:lnTo>
                    <a:pt x="5" y="8"/>
                  </a:lnTo>
                  <a:lnTo>
                    <a:pt x="2" y="12"/>
                  </a:lnTo>
                  <a:lnTo>
                    <a:pt x="1" y="17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" y="41"/>
                  </a:lnTo>
                  <a:lnTo>
                    <a:pt x="2" y="58"/>
                  </a:lnTo>
                  <a:lnTo>
                    <a:pt x="7" y="76"/>
                  </a:lnTo>
                  <a:lnTo>
                    <a:pt x="10" y="84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8" y="95"/>
                  </a:lnTo>
                  <a:lnTo>
                    <a:pt x="23" y="99"/>
                  </a:lnTo>
                  <a:lnTo>
                    <a:pt x="28" y="103"/>
                  </a:lnTo>
                  <a:lnTo>
                    <a:pt x="34" y="106"/>
                  </a:lnTo>
                  <a:lnTo>
                    <a:pt x="48" y="109"/>
                  </a:lnTo>
                  <a:lnTo>
                    <a:pt x="64" y="111"/>
                  </a:lnTo>
                  <a:lnTo>
                    <a:pt x="95" y="112"/>
                  </a:lnTo>
                  <a:lnTo>
                    <a:pt x="121" y="114"/>
                  </a:lnTo>
                  <a:lnTo>
                    <a:pt x="121" y="114"/>
                  </a:lnTo>
                  <a:lnTo>
                    <a:pt x="161" y="116"/>
                  </a:lnTo>
                  <a:lnTo>
                    <a:pt x="201" y="119"/>
                  </a:lnTo>
                  <a:lnTo>
                    <a:pt x="221" y="118"/>
                  </a:lnTo>
                  <a:lnTo>
                    <a:pt x="242" y="116"/>
                  </a:lnTo>
                  <a:lnTo>
                    <a:pt x="261" y="114"/>
                  </a:lnTo>
                  <a:lnTo>
                    <a:pt x="280" y="109"/>
                  </a:lnTo>
                  <a:lnTo>
                    <a:pt x="280" y="109"/>
                  </a:lnTo>
                  <a:lnTo>
                    <a:pt x="285" y="107"/>
                  </a:lnTo>
                  <a:lnTo>
                    <a:pt x="290" y="105"/>
                  </a:lnTo>
                  <a:lnTo>
                    <a:pt x="294" y="101"/>
                  </a:lnTo>
                  <a:lnTo>
                    <a:pt x="297" y="97"/>
                  </a:lnTo>
                  <a:lnTo>
                    <a:pt x="300" y="86"/>
                  </a:lnTo>
                  <a:lnTo>
                    <a:pt x="302" y="75"/>
                  </a:lnTo>
                  <a:lnTo>
                    <a:pt x="303" y="63"/>
                  </a:lnTo>
                  <a:lnTo>
                    <a:pt x="302" y="51"/>
                  </a:lnTo>
                  <a:lnTo>
                    <a:pt x="300" y="30"/>
                  </a:lnTo>
                  <a:lnTo>
                    <a:pt x="300" y="30"/>
                  </a:lnTo>
                  <a:close/>
                  <a:moveTo>
                    <a:pt x="121" y="68"/>
                  </a:moveTo>
                  <a:lnTo>
                    <a:pt x="121" y="68"/>
                  </a:lnTo>
                  <a:lnTo>
                    <a:pt x="87" y="64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1" y="59"/>
                  </a:lnTo>
                  <a:lnTo>
                    <a:pt x="49" y="56"/>
                  </a:lnTo>
                  <a:lnTo>
                    <a:pt x="47" y="46"/>
                  </a:lnTo>
                  <a:lnTo>
                    <a:pt x="47" y="46"/>
                  </a:lnTo>
                  <a:lnTo>
                    <a:pt x="153" y="47"/>
                  </a:lnTo>
                  <a:lnTo>
                    <a:pt x="205" y="48"/>
                  </a:lnTo>
                  <a:lnTo>
                    <a:pt x="257" y="52"/>
                  </a:lnTo>
                  <a:lnTo>
                    <a:pt x="257" y="52"/>
                  </a:lnTo>
                  <a:lnTo>
                    <a:pt x="257" y="59"/>
                  </a:lnTo>
                  <a:lnTo>
                    <a:pt x="257" y="67"/>
                  </a:lnTo>
                  <a:lnTo>
                    <a:pt x="257" y="67"/>
                  </a:lnTo>
                  <a:lnTo>
                    <a:pt x="223" y="69"/>
                  </a:lnTo>
                  <a:lnTo>
                    <a:pt x="189" y="71"/>
                  </a:lnTo>
                  <a:lnTo>
                    <a:pt x="155" y="71"/>
                  </a:lnTo>
                  <a:lnTo>
                    <a:pt x="121" y="68"/>
                  </a:lnTo>
                  <a:lnTo>
                    <a:pt x="121" y="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grpSp>
        <p:nvGrpSpPr>
          <p:cNvPr id="59" name="chenying0907 832">
            <a:extLst>
              <a:ext uri="{FF2B5EF4-FFF2-40B4-BE49-F238E27FC236}">
                <a16:creationId xmlns:a16="http://schemas.microsoft.com/office/drawing/2014/main" id="{244CFF56-B8A5-4AAA-BF57-BE4E9933BA8B}"/>
              </a:ext>
            </a:extLst>
          </p:cNvPr>
          <p:cNvGrpSpPr/>
          <p:nvPr/>
        </p:nvGrpSpPr>
        <p:grpSpPr>
          <a:xfrm>
            <a:off x="7834645" y="2678769"/>
            <a:ext cx="535772" cy="694391"/>
            <a:chOff x="3213101" y="3067051"/>
            <a:chExt cx="541337" cy="720725"/>
          </a:xfrm>
          <a:solidFill>
            <a:schemeClr val="accent6">
              <a:lumMod val="75000"/>
            </a:schemeClr>
          </a:solidFill>
        </p:grpSpPr>
        <p:sp>
          <p:nvSpPr>
            <p:cNvPr id="60" name="chenying0907 873">
              <a:extLst>
                <a:ext uri="{FF2B5EF4-FFF2-40B4-BE49-F238E27FC236}">
                  <a16:creationId xmlns:a16="http://schemas.microsoft.com/office/drawing/2014/main" id="{72CF165C-40D3-4EBF-B20D-6E8C7A2C8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801" y="3094038"/>
              <a:ext cx="158750" cy="142875"/>
            </a:xfrm>
            <a:custGeom>
              <a:avLst/>
              <a:gdLst/>
              <a:ahLst/>
              <a:cxnLst>
                <a:cxn ang="0">
                  <a:pos x="393" y="0"/>
                </a:cxn>
                <a:cxn ang="0">
                  <a:pos x="393" y="0"/>
                </a:cxn>
                <a:cxn ang="0">
                  <a:pos x="381" y="3"/>
                </a:cxn>
                <a:cxn ang="0">
                  <a:pos x="369" y="5"/>
                </a:cxn>
                <a:cxn ang="0">
                  <a:pos x="358" y="10"/>
                </a:cxn>
                <a:cxn ang="0">
                  <a:pos x="347" y="16"/>
                </a:cxn>
                <a:cxn ang="0">
                  <a:pos x="326" y="27"/>
                </a:cxn>
                <a:cxn ang="0">
                  <a:pos x="307" y="42"/>
                </a:cxn>
                <a:cxn ang="0">
                  <a:pos x="307" y="42"/>
                </a:cxn>
                <a:cxn ang="0">
                  <a:pos x="252" y="86"/>
                </a:cxn>
                <a:cxn ang="0">
                  <a:pos x="224" y="108"/>
                </a:cxn>
                <a:cxn ang="0">
                  <a:pos x="198" y="132"/>
                </a:cxn>
                <a:cxn ang="0">
                  <a:pos x="198" y="132"/>
                </a:cxn>
                <a:cxn ang="0">
                  <a:pos x="172" y="157"/>
                </a:cxn>
                <a:cxn ang="0">
                  <a:pos x="146" y="183"/>
                </a:cxn>
                <a:cxn ang="0">
                  <a:pos x="122" y="210"/>
                </a:cxn>
                <a:cxn ang="0">
                  <a:pos x="97" y="238"/>
                </a:cxn>
                <a:cxn ang="0">
                  <a:pos x="50" y="294"/>
                </a:cxn>
                <a:cxn ang="0">
                  <a:pos x="2" y="349"/>
                </a:cxn>
                <a:cxn ang="0">
                  <a:pos x="2" y="349"/>
                </a:cxn>
                <a:cxn ang="0">
                  <a:pos x="0" y="352"/>
                </a:cxn>
                <a:cxn ang="0">
                  <a:pos x="0" y="353"/>
                </a:cxn>
                <a:cxn ang="0">
                  <a:pos x="2" y="357"/>
                </a:cxn>
                <a:cxn ang="0">
                  <a:pos x="6" y="360"/>
                </a:cxn>
                <a:cxn ang="0">
                  <a:pos x="8" y="358"/>
                </a:cxn>
                <a:cxn ang="0">
                  <a:pos x="10" y="357"/>
                </a:cxn>
                <a:cxn ang="0">
                  <a:pos x="10" y="357"/>
                </a:cxn>
                <a:cxn ang="0">
                  <a:pos x="55" y="306"/>
                </a:cxn>
                <a:cxn ang="0">
                  <a:pos x="99" y="254"/>
                </a:cxn>
                <a:cxn ang="0">
                  <a:pos x="144" y="203"/>
                </a:cxn>
                <a:cxn ang="0">
                  <a:pos x="167" y="178"/>
                </a:cxn>
                <a:cxn ang="0">
                  <a:pos x="190" y="154"/>
                </a:cxn>
                <a:cxn ang="0">
                  <a:pos x="190" y="154"/>
                </a:cxn>
                <a:cxn ang="0">
                  <a:pos x="215" y="131"/>
                </a:cxn>
                <a:cxn ang="0">
                  <a:pos x="240" y="110"/>
                </a:cxn>
                <a:cxn ang="0">
                  <a:pos x="266" y="89"/>
                </a:cxn>
                <a:cxn ang="0">
                  <a:pos x="292" y="68"/>
                </a:cxn>
                <a:cxn ang="0">
                  <a:pos x="292" y="68"/>
                </a:cxn>
                <a:cxn ang="0">
                  <a:pos x="316" y="50"/>
                </a:cxn>
                <a:cxn ang="0">
                  <a:pos x="341" y="33"/>
                </a:cxn>
                <a:cxn ang="0">
                  <a:pos x="354" y="25"/>
                </a:cxn>
                <a:cxn ang="0">
                  <a:pos x="367" y="20"/>
                </a:cxn>
                <a:cxn ang="0">
                  <a:pos x="381" y="14"/>
                </a:cxn>
                <a:cxn ang="0">
                  <a:pos x="395" y="10"/>
                </a:cxn>
                <a:cxn ang="0">
                  <a:pos x="395" y="10"/>
                </a:cxn>
                <a:cxn ang="0">
                  <a:pos x="398" y="9"/>
                </a:cxn>
                <a:cxn ang="0">
                  <a:pos x="399" y="8"/>
                </a:cxn>
                <a:cxn ang="0">
                  <a:pos x="399" y="6"/>
                </a:cxn>
                <a:cxn ang="0">
                  <a:pos x="399" y="4"/>
                </a:cxn>
                <a:cxn ang="0">
                  <a:pos x="397" y="0"/>
                </a:cxn>
                <a:cxn ang="0">
                  <a:pos x="395" y="0"/>
                </a:cxn>
                <a:cxn ang="0">
                  <a:pos x="393" y="0"/>
                </a:cxn>
                <a:cxn ang="0">
                  <a:pos x="393" y="0"/>
                </a:cxn>
              </a:cxnLst>
              <a:rect l="0" t="0" r="r" b="b"/>
              <a:pathLst>
                <a:path w="399" h="360">
                  <a:moveTo>
                    <a:pt x="393" y="0"/>
                  </a:moveTo>
                  <a:lnTo>
                    <a:pt x="393" y="0"/>
                  </a:lnTo>
                  <a:lnTo>
                    <a:pt x="381" y="3"/>
                  </a:lnTo>
                  <a:lnTo>
                    <a:pt x="369" y="5"/>
                  </a:lnTo>
                  <a:lnTo>
                    <a:pt x="358" y="10"/>
                  </a:lnTo>
                  <a:lnTo>
                    <a:pt x="347" y="16"/>
                  </a:lnTo>
                  <a:lnTo>
                    <a:pt x="326" y="27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252" y="86"/>
                  </a:lnTo>
                  <a:lnTo>
                    <a:pt x="224" y="108"/>
                  </a:lnTo>
                  <a:lnTo>
                    <a:pt x="198" y="132"/>
                  </a:lnTo>
                  <a:lnTo>
                    <a:pt x="198" y="132"/>
                  </a:lnTo>
                  <a:lnTo>
                    <a:pt x="172" y="157"/>
                  </a:lnTo>
                  <a:lnTo>
                    <a:pt x="146" y="183"/>
                  </a:lnTo>
                  <a:lnTo>
                    <a:pt x="122" y="210"/>
                  </a:lnTo>
                  <a:lnTo>
                    <a:pt x="97" y="238"/>
                  </a:lnTo>
                  <a:lnTo>
                    <a:pt x="50" y="294"/>
                  </a:lnTo>
                  <a:lnTo>
                    <a:pt x="2" y="349"/>
                  </a:lnTo>
                  <a:lnTo>
                    <a:pt x="2" y="349"/>
                  </a:lnTo>
                  <a:lnTo>
                    <a:pt x="0" y="352"/>
                  </a:lnTo>
                  <a:lnTo>
                    <a:pt x="0" y="353"/>
                  </a:lnTo>
                  <a:lnTo>
                    <a:pt x="2" y="357"/>
                  </a:lnTo>
                  <a:lnTo>
                    <a:pt x="6" y="360"/>
                  </a:lnTo>
                  <a:lnTo>
                    <a:pt x="8" y="358"/>
                  </a:lnTo>
                  <a:lnTo>
                    <a:pt x="10" y="357"/>
                  </a:lnTo>
                  <a:lnTo>
                    <a:pt x="10" y="357"/>
                  </a:lnTo>
                  <a:lnTo>
                    <a:pt x="55" y="306"/>
                  </a:lnTo>
                  <a:lnTo>
                    <a:pt x="99" y="254"/>
                  </a:lnTo>
                  <a:lnTo>
                    <a:pt x="144" y="203"/>
                  </a:lnTo>
                  <a:lnTo>
                    <a:pt x="167" y="178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215" y="131"/>
                  </a:lnTo>
                  <a:lnTo>
                    <a:pt x="240" y="110"/>
                  </a:lnTo>
                  <a:lnTo>
                    <a:pt x="266" y="89"/>
                  </a:lnTo>
                  <a:lnTo>
                    <a:pt x="292" y="68"/>
                  </a:lnTo>
                  <a:lnTo>
                    <a:pt x="292" y="68"/>
                  </a:lnTo>
                  <a:lnTo>
                    <a:pt x="316" y="50"/>
                  </a:lnTo>
                  <a:lnTo>
                    <a:pt x="341" y="33"/>
                  </a:lnTo>
                  <a:lnTo>
                    <a:pt x="354" y="25"/>
                  </a:lnTo>
                  <a:lnTo>
                    <a:pt x="367" y="20"/>
                  </a:lnTo>
                  <a:lnTo>
                    <a:pt x="381" y="14"/>
                  </a:lnTo>
                  <a:lnTo>
                    <a:pt x="395" y="10"/>
                  </a:lnTo>
                  <a:lnTo>
                    <a:pt x="395" y="10"/>
                  </a:lnTo>
                  <a:lnTo>
                    <a:pt x="398" y="9"/>
                  </a:lnTo>
                  <a:lnTo>
                    <a:pt x="399" y="8"/>
                  </a:lnTo>
                  <a:lnTo>
                    <a:pt x="399" y="6"/>
                  </a:lnTo>
                  <a:lnTo>
                    <a:pt x="399" y="4"/>
                  </a:lnTo>
                  <a:lnTo>
                    <a:pt x="397" y="0"/>
                  </a:lnTo>
                  <a:lnTo>
                    <a:pt x="395" y="0"/>
                  </a:lnTo>
                  <a:lnTo>
                    <a:pt x="393" y="0"/>
                  </a:lnTo>
                  <a:lnTo>
                    <a:pt x="39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61" name="chenying0907 874">
              <a:extLst>
                <a:ext uri="{FF2B5EF4-FFF2-40B4-BE49-F238E27FC236}">
                  <a16:creationId xmlns:a16="http://schemas.microsoft.com/office/drawing/2014/main" id="{0B02B51A-122A-4672-8721-0C440E75E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851" y="3078163"/>
              <a:ext cx="209550" cy="179388"/>
            </a:xfrm>
            <a:custGeom>
              <a:avLst/>
              <a:gdLst/>
              <a:ahLst/>
              <a:cxnLst>
                <a:cxn ang="0">
                  <a:pos x="523" y="0"/>
                </a:cxn>
                <a:cxn ang="0">
                  <a:pos x="523" y="0"/>
                </a:cxn>
                <a:cxn ang="0">
                  <a:pos x="505" y="8"/>
                </a:cxn>
                <a:cxn ang="0">
                  <a:pos x="487" y="16"/>
                </a:cxn>
                <a:cxn ang="0">
                  <a:pos x="452" y="34"/>
                </a:cxn>
                <a:cxn ang="0">
                  <a:pos x="383" y="76"/>
                </a:cxn>
                <a:cxn ang="0">
                  <a:pos x="383" y="76"/>
                </a:cxn>
                <a:cxn ang="0">
                  <a:pos x="364" y="88"/>
                </a:cxn>
                <a:cxn ang="0">
                  <a:pos x="347" y="101"/>
                </a:cxn>
                <a:cxn ang="0">
                  <a:pos x="330" y="115"/>
                </a:cxn>
                <a:cxn ang="0">
                  <a:pos x="313" y="131"/>
                </a:cxn>
                <a:cxn ang="0">
                  <a:pos x="280" y="163"/>
                </a:cxn>
                <a:cxn ang="0">
                  <a:pos x="249" y="193"/>
                </a:cxn>
                <a:cxn ang="0">
                  <a:pos x="249" y="193"/>
                </a:cxn>
                <a:cxn ang="0">
                  <a:pos x="215" y="223"/>
                </a:cxn>
                <a:cxn ang="0">
                  <a:pos x="183" y="254"/>
                </a:cxn>
                <a:cxn ang="0">
                  <a:pos x="118" y="317"/>
                </a:cxn>
                <a:cxn ang="0">
                  <a:pos x="118" y="317"/>
                </a:cxn>
                <a:cxn ang="0">
                  <a:pos x="88" y="347"/>
                </a:cxn>
                <a:cxn ang="0">
                  <a:pos x="56" y="377"/>
                </a:cxn>
                <a:cxn ang="0">
                  <a:pos x="28" y="410"/>
                </a:cxn>
                <a:cxn ang="0">
                  <a:pos x="13" y="425"/>
                </a:cxn>
                <a:cxn ang="0">
                  <a:pos x="0" y="442"/>
                </a:cxn>
                <a:cxn ang="0">
                  <a:pos x="0" y="442"/>
                </a:cxn>
                <a:cxn ang="0">
                  <a:pos x="0" y="445"/>
                </a:cxn>
                <a:cxn ang="0">
                  <a:pos x="0" y="446"/>
                </a:cxn>
                <a:cxn ang="0">
                  <a:pos x="2" y="449"/>
                </a:cxn>
                <a:cxn ang="0">
                  <a:pos x="3" y="450"/>
                </a:cxn>
                <a:cxn ang="0">
                  <a:pos x="7" y="450"/>
                </a:cxn>
                <a:cxn ang="0">
                  <a:pos x="9" y="450"/>
                </a:cxn>
                <a:cxn ang="0">
                  <a:pos x="11" y="449"/>
                </a:cxn>
                <a:cxn ang="0">
                  <a:pos x="11" y="449"/>
                </a:cxn>
                <a:cxn ang="0">
                  <a:pos x="24" y="432"/>
                </a:cxn>
                <a:cxn ang="0">
                  <a:pos x="37" y="415"/>
                </a:cxn>
                <a:cxn ang="0">
                  <a:pos x="66" y="384"/>
                </a:cxn>
                <a:cxn ang="0">
                  <a:pos x="96" y="353"/>
                </a:cxn>
                <a:cxn ang="0">
                  <a:pos x="127" y="325"/>
                </a:cxn>
                <a:cxn ang="0">
                  <a:pos x="127" y="325"/>
                </a:cxn>
                <a:cxn ang="0">
                  <a:pos x="187" y="266"/>
                </a:cxn>
                <a:cxn ang="0">
                  <a:pos x="217" y="236"/>
                </a:cxn>
                <a:cxn ang="0">
                  <a:pos x="249" y="207"/>
                </a:cxn>
                <a:cxn ang="0">
                  <a:pos x="249" y="207"/>
                </a:cxn>
                <a:cxn ang="0">
                  <a:pos x="313" y="151"/>
                </a:cxn>
                <a:cxn ang="0">
                  <a:pos x="344" y="122"/>
                </a:cxn>
                <a:cxn ang="0">
                  <a:pos x="378" y="96"/>
                </a:cxn>
                <a:cxn ang="0">
                  <a:pos x="412" y="71"/>
                </a:cxn>
                <a:cxn ang="0">
                  <a:pos x="431" y="59"/>
                </a:cxn>
                <a:cxn ang="0">
                  <a:pos x="449" y="47"/>
                </a:cxn>
                <a:cxn ang="0">
                  <a:pos x="467" y="37"/>
                </a:cxn>
                <a:cxn ang="0">
                  <a:pos x="487" y="28"/>
                </a:cxn>
                <a:cxn ang="0">
                  <a:pos x="506" y="19"/>
                </a:cxn>
                <a:cxn ang="0">
                  <a:pos x="527" y="12"/>
                </a:cxn>
                <a:cxn ang="0">
                  <a:pos x="527" y="12"/>
                </a:cxn>
                <a:cxn ang="0">
                  <a:pos x="529" y="11"/>
                </a:cxn>
                <a:cxn ang="0">
                  <a:pos x="530" y="8"/>
                </a:cxn>
                <a:cxn ang="0">
                  <a:pos x="530" y="4"/>
                </a:cxn>
                <a:cxn ang="0">
                  <a:pos x="530" y="2"/>
                </a:cxn>
                <a:cxn ang="0">
                  <a:pos x="529" y="0"/>
                </a:cxn>
                <a:cxn ang="0">
                  <a:pos x="526" y="0"/>
                </a:cxn>
                <a:cxn ang="0">
                  <a:pos x="523" y="0"/>
                </a:cxn>
                <a:cxn ang="0">
                  <a:pos x="523" y="0"/>
                </a:cxn>
              </a:cxnLst>
              <a:rect l="0" t="0" r="r" b="b"/>
              <a:pathLst>
                <a:path w="530" h="450">
                  <a:moveTo>
                    <a:pt x="523" y="0"/>
                  </a:moveTo>
                  <a:lnTo>
                    <a:pt x="523" y="0"/>
                  </a:lnTo>
                  <a:lnTo>
                    <a:pt x="505" y="8"/>
                  </a:lnTo>
                  <a:lnTo>
                    <a:pt x="487" y="16"/>
                  </a:lnTo>
                  <a:lnTo>
                    <a:pt x="452" y="34"/>
                  </a:lnTo>
                  <a:lnTo>
                    <a:pt x="383" y="76"/>
                  </a:lnTo>
                  <a:lnTo>
                    <a:pt x="383" y="76"/>
                  </a:lnTo>
                  <a:lnTo>
                    <a:pt x="364" y="88"/>
                  </a:lnTo>
                  <a:lnTo>
                    <a:pt x="347" y="101"/>
                  </a:lnTo>
                  <a:lnTo>
                    <a:pt x="330" y="115"/>
                  </a:lnTo>
                  <a:lnTo>
                    <a:pt x="313" y="131"/>
                  </a:lnTo>
                  <a:lnTo>
                    <a:pt x="280" y="163"/>
                  </a:lnTo>
                  <a:lnTo>
                    <a:pt x="249" y="193"/>
                  </a:lnTo>
                  <a:lnTo>
                    <a:pt x="249" y="193"/>
                  </a:lnTo>
                  <a:lnTo>
                    <a:pt x="215" y="223"/>
                  </a:lnTo>
                  <a:lnTo>
                    <a:pt x="183" y="254"/>
                  </a:lnTo>
                  <a:lnTo>
                    <a:pt x="118" y="317"/>
                  </a:lnTo>
                  <a:lnTo>
                    <a:pt x="118" y="317"/>
                  </a:lnTo>
                  <a:lnTo>
                    <a:pt x="88" y="347"/>
                  </a:lnTo>
                  <a:lnTo>
                    <a:pt x="56" y="377"/>
                  </a:lnTo>
                  <a:lnTo>
                    <a:pt x="28" y="410"/>
                  </a:lnTo>
                  <a:lnTo>
                    <a:pt x="13" y="425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0" y="445"/>
                  </a:lnTo>
                  <a:lnTo>
                    <a:pt x="0" y="446"/>
                  </a:lnTo>
                  <a:lnTo>
                    <a:pt x="2" y="449"/>
                  </a:lnTo>
                  <a:lnTo>
                    <a:pt x="3" y="450"/>
                  </a:lnTo>
                  <a:lnTo>
                    <a:pt x="7" y="450"/>
                  </a:lnTo>
                  <a:lnTo>
                    <a:pt x="9" y="450"/>
                  </a:lnTo>
                  <a:lnTo>
                    <a:pt x="11" y="449"/>
                  </a:lnTo>
                  <a:lnTo>
                    <a:pt x="11" y="449"/>
                  </a:lnTo>
                  <a:lnTo>
                    <a:pt x="24" y="432"/>
                  </a:lnTo>
                  <a:lnTo>
                    <a:pt x="37" y="415"/>
                  </a:lnTo>
                  <a:lnTo>
                    <a:pt x="66" y="384"/>
                  </a:lnTo>
                  <a:lnTo>
                    <a:pt x="96" y="353"/>
                  </a:lnTo>
                  <a:lnTo>
                    <a:pt x="127" y="325"/>
                  </a:lnTo>
                  <a:lnTo>
                    <a:pt x="127" y="325"/>
                  </a:lnTo>
                  <a:lnTo>
                    <a:pt x="187" y="266"/>
                  </a:lnTo>
                  <a:lnTo>
                    <a:pt x="217" y="236"/>
                  </a:lnTo>
                  <a:lnTo>
                    <a:pt x="249" y="207"/>
                  </a:lnTo>
                  <a:lnTo>
                    <a:pt x="249" y="207"/>
                  </a:lnTo>
                  <a:lnTo>
                    <a:pt x="313" y="151"/>
                  </a:lnTo>
                  <a:lnTo>
                    <a:pt x="344" y="122"/>
                  </a:lnTo>
                  <a:lnTo>
                    <a:pt x="378" y="96"/>
                  </a:lnTo>
                  <a:lnTo>
                    <a:pt x="412" y="71"/>
                  </a:lnTo>
                  <a:lnTo>
                    <a:pt x="431" y="59"/>
                  </a:lnTo>
                  <a:lnTo>
                    <a:pt x="449" y="47"/>
                  </a:lnTo>
                  <a:lnTo>
                    <a:pt x="467" y="37"/>
                  </a:lnTo>
                  <a:lnTo>
                    <a:pt x="487" y="28"/>
                  </a:lnTo>
                  <a:lnTo>
                    <a:pt x="506" y="19"/>
                  </a:lnTo>
                  <a:lnTo>
                    <a:pt x="527" y="12"/>
                  </a:lnTo>
                  <a:lnTo>
                    <a:pt x="527" y="12"/>
                  </a:lnTo>
                  <a:lnTo>
                    <a:pt x="529" y="11"/>
                  </a:lnTo>
                  <a:lnTo>
                    <a:pt x="530" y="8"/>
                  </a:lnTo>
                  <a:lnTo>
                    <a:pt x="530" y="4"/>
                  </a:lnTo>
                  <a:lnTo>
                    <a:pt x="530" y="2"/>
                  </a:lnTo>
                  <a:lnTo>
                    <a:pt x="529" y="0"/>
                  </a:lnTo>
                  <a:lnTo>
                    <a:pt x="526" y="0"/>
                  </a:lnTo>
                  <a:lnTo>
                    <a:pt x="523" y="0"/>
                  </a:lnTo>
                  <a:lnTo>
                    <a:pt x="52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62" name="chenying0907 875">
              <a:extLst>
                <a:ext uri="{FF2B5EF4-FFF2-40B4-BE49-F238E27FC236}">
                  <a16:creationId xmlns:a16="http://schemas.microsoft.com/office/drawing/2014/main" id="{4723C57D-6AD7-44C2-983C-B039F842F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6601" y="3081338"/>
              <a:ext cx="225425" cy="176213"/>
            </a:xfrm>
            <a:custGeom>
              <a:avLst/>
              <a:gdLst/>
              <a:ahLst/>
              <a:cxnLst>
                <a:cxn ang="0">
                  <a:pos x="560" y="4"/>
                </a:cxn>
                <a:cxn ang="0">
                  <a:pos x="557" y="5"/>
                </a:cxn>
                <a:cxn ang="0">
                  <a:pos x="547" y="5"/>
                </a:cxn>
                <a:cxn ang="0">
                  <a:pos x="539" y="8"/>
                </a:cxn>
                <a:cxn ang="0">
                  <a:pos x="518" y="23"/>
                </a:cxn>
                <a:cxn ang="0">
                  <a:pos x="479" y="52"/>
                </a:cxn>
                <a:cxn ang="0">
                  <a:pos x="440" y="81"/>
                </a:cxn>
                <a:cxn ang="0">
                  <a:pos x="323" y="159"/>
                </a:cxn>
                <a:cxn ang="0">
                  <a:pos x="286" y="187"/>
                </a:cxn>
                <a:cxn ang="0">
                  <a:pos x="177" y="276"/>
                </a:cxn>
                <a:cxn ang="0">
                  <a:pos x="141" y="309"/>
                </a:cxn>
                <a:cxn ang="0">
                  <a:pos x="75" y="373"/>
                </a:cxn>
                <a:cxn ang="0">
                  <a:pos x="56" y="388"/>
                </a:cxn>
                <a:cxn ang="0">
                  <a:pos x="38" y="404"/>
                </a:cxn>
                <a:cxn ang="0">
                  <a:pos x="13" y="428"/>
                </a:cxn>
                <a:cxn ang="0">
                  <a:pos x="4" y="433"/>
                </a:cxn>
                <a:cxn ang="0">
                  <a:pos x="3" y="434"/>
                </a:cxn>
                <a:cxn ang="0">
                  <a:pos x="0" y="441"/>
                </a:cxn>
                <a:cxn ang="0">
                  <a:pos x="5" y="445"/>
                </a:cxn>
                <a:cxn ang="0">
                  <a:pos x="7" y="445"/>
                </a:cxn>
                <a:cxn ang="0">
                  <a:pos x="20" y="438"/>
                </a:cxn>
                <a:cxn ang="0">
                  <a:pos x="43" y="416"/>
                </a:cxn>
                <a:cxn ang="0">
                  <a:pos x="54" y="407"/>
                </a:cxn>
                <a:cxn ang="0">
                  <a:pos x="127" y="337"/>
                </a:cxn>
                <a:cxn ang="0">
                  <a:pos x="166" y="301"/>
                </a:cxn>
                <a:cxn ang="0">
                  <a:pos x="286" y="201"/>
                </a:cxn>
                <a:cxn ang="0">
                  <a:pos x="307" y="186"/>
                </a:cxn>
                <a:cxn ang="0">
                  <a:pos x="373" y="139"/>
                </a:cxn>
                <a:cxn ang="0">
                  <a:pos x="462" y="80"/>
                </a:cxn>
                <a:cxn ang="0">
                  <a:pos x="500" y="51"/>
                </a:cxn>
                <a:cxn ang="0">
                  <a:pos x="538" y="22"/>
                </a:cxn>
                <a:cxn ang="0">
                  <a:pos x="543" y="21"/>
                </a:cxn>
                <a:cxn ang="0">
                  <a:pos x="557" y="18"/>
                </a:cxn>
                <a:cxn ang="0">
                  <a:pos x="565" y="14"/>
                </a:cxn>
                <a:cxn ang="0">
                  <a:pos x="570" y="6"/>
                </a:cxn>
                <a:cxn ang="0">
                  <a:pos x="570" y="4"/>
                </a:cxn>
                <a:cxn ang="0">
                  <a:pos x="566" y="0"/>
                </a:cxn>
                <a:cxn ang="0">
                  <a:pos x="561" y="1"/>
                </a:cxn>
                <a:cxn ang="0">
                  <a:pos x="560" y="4"/>
                </a:cxn>
              </a:cxnLst>
              <a:rect l="0" t="0" r="r" b="b"/>
              <a:pathLst>
                <a:path w="570" h="445">
                  <a:moveTo>
                    <a:pt x="560" y="4"/>
                  </a:moveTo>
                  <a:lnTo>
                    <a:pt x="560" y="4"/>
                  </a:lnTo>
                  <a:lnTo>
                    <a:pt x="559" y="4"/>
                  </a:lnTo>
                  <a:lnTo>
                    <a:pt x="557" y="5"/>
                  </a:lnTo>
                  <a:lnTo>
                    <a:pt x="553" y="5"/>
                  </a:lnTo>
                  <a:lnTo>
                    <a:pt x="547" y="5"/>
                  </a:lnTo>
                  <a:lnTo>
                    <a:pt x="547" y="5"/>
                  </a:lnTo>
                  <a:lnTo>
                    <a:pt x="539" y="8"/>
                  </a:lnTo>
                  <a:lnTo>
                    <a:pt x="531" y="13"/>
                  </a:lnTo>
                  <a:lnTo>
                    <a:pt x="518" y="23"/>
                  </a:lnTo>
                  <a:lnTo>
                    <a:pt x="518" y="23"/>
                  </a:lnTo>
                  <a:lnTo>
                    <a:pt x="479" y="52"/>
                  </a:lnTo>
                  <a:lnTo>
                    <a:pt x="440" y="81"/>
                  </a:lnTo>
                  <a:lnTo>
                    <a:pt x="440" y="81"/>
                  </a:lnTo>
                  <a:lnTo>
                    <a:pt x="361" y="132"/>
                  </a:lnTo>
                  <a:lnTo>
                    <a:pt x="323" y="159"/>
                  </a:lnTo>
                  <a:lnTo>
                    <a:pt x="286" y="187"/>
                  </a:lnTo>
                  <a:lnTo>
                    <a:pt x="286" y="187"/>
                  </a:lnTo>
                  <a:lnTo>
                    <a:pt x="212" y="246"/>
                  </a:lnTo>
                  <a:lnTo>
                    <a:pt x="177" y="276"/>
                  </a:lnTo>
                  <a:lnTo>
                    <a:pt x="141" y="309"/>
                  </a:lnTo>
                  <a:lnTo>
                    <a:pt x="141" y="309"/>
                  </a:lnTo>
                  <a:lnTo>
                    <a:pt x="107" y="340"/>
                  </a:lnTo>
                  <a:lnTo>
                    <a:pt x="75" y="373"/>
                  </a:lnTo>
                  <a:lnTo>
                    <a:pt x="75" y="373"/>
                  </a:lnTo>
                  <a:lnTo>
                    <a:pt x="56" y="388"/>
                  </a:lnTo>
                  <a:lnTo>
                    <a:pt x="38" y="404"/>
                  </a:lnTo>
                  <a:lnTo>
                    <a:pt x="38" y="404"/>
                  </a:lnTo>
                  <a:lnTo>
                    <a:pt x="22" y="421"/>
                  </a:lnTo>
                  <a:lnTo>
                    <a:pt x="13" y="428"/>
                  </a:lnTo>
                  <a:lnTo>
                    <a:pt x="9" y="431"/>
                  </a:lnTo>
                  <a:lnTo>
                    <a:pt x="4" y="433"/>
                  </a:lnTo>
                  <a:lnTo>
                    <a:pt x="4" y="433"/>
                  </a:lnTo>
                  <a:lnTo>
                    <a:pt x="3" y="434"/>
                  </a:lnTo>
                  <a:lnTo>
                    <a:pt x="1" y="435"/>
                  </a:lnTo>
                  <a:lnTo>
                    <a:pt x="0" y="441"/>
                  </a:lnTo>
                  <a:lnTo>
                    <a:pt x="3" y="443"/>
                  </a:lnTo>
                  <a:lnTo>
                    <a:pt x="5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14" y="441"/>
                  </a:lnTo>
                  <a:lnTo>
                    <a:pt x="20" y="438"/>
                  </a:lnTo>
                  <a:lnTo>
                    <a:pt x="33" y="428"/>
                  </a:lnTo>
                  <a:lnTo>
                    <a:pt x="43" y="416"/>
                  </a:lnTo>
                  <a:lnTo>
                    <a:pt x="54" y="407"/>
                  </a:lnTo>
                  <a:lnTo>
                    <a:pt x="54" y="407"/>
                  </a:lnTo>
                  <a:lnTo>
                    <a:pt x="92" y="371"/>
                  </a:lnTo>
                  <a:lnTo>
                    <a:pt x="127" y="337"/>
                  </a:lnTo>
                  <a:lnTo>
                    <a:pt x="127" y="337"/>
                  </a:lnTo>
                  <a:lnTo>
                    <a:pt x="166" y="301"/>
                  </a:lnTo>
                  <a:lnTo>
                    <a:pt x="205" y="268"/>
                  </a:lnTo>
                  <a:lnTo>
                    <a:pt x="286" y="201"/>
                  </a:lnTo>
                  <a:lnTo>
                    <a:pt x="286" y="201"/>
                  </a:lnTo>
                  <a:lnTo>
                    <a:pt x="307" y="186"/>
                  </a:lnTo>
                  <a:lnTo>
                    <a:pt x="328" y="169"/>
                  </a:lnTo>
                  <a:lnTo>
                    <a:pt x="373" y="139"/>
                  </a:lnTo>
                  <a:lnTo>
                    <a:pt x="462" y="80"/>
                  </a:lnTo>
                  <a:lnTo>
                    <a:pt x="462" y="80"/>
                  </a:lnTo>
                  <a:lnTo>
                    <a:pt x="481" y="65"/>
                  </a:lnTo>
                  <a:lnTo>
                    <a:pt x="500" y="51"/>
                  </a:lnTo>
                  <a:lnTo>
                    <a:pt x="519" y="37"/>
                  </a:lnTo>
                  <a:lnTo>
                    <a:pt x="538" y="22"/>
                  </a:lnTo>
                  <a:lnTo>
                    <a:pt x="538" y="22"/>
                  </a:lnTo>
                  <a:lnTo>
                    <a:pt x="543" y="21"/>
                  </a:lnTo>
                  <a:lnTo>
                    <a:pt x="548" y="20"/>
                  </a:lnTo>
                  <a:lnTo>
                    <a:pt x="557" y="18"/>
                  </a:lnTo>
                  <a:lnTo>
                    <a:pt x="561" y="17"/>
                  </a:lnTo>
                  <a:lnTo>
                    <a:pt x="565" y="14"/>
                  </a:lnTo>
                  <a:lnTo>
                    <a:pt x="569" y="12"/>
                  </a:lnTo>
                  <a:lnTo>
                    <a:pt x="570" y="6"/>
                  </a:lnTo>
                  <a:lnTo>
                    <a:pt x="570" y="6"/>
                  </a:lnTo>
                  <a:lnTo>
                    <a:pt x="570" y="4"/>
                  </a:lnTo>
                  <a:lnTo>
                    <a:pt x="570" y="1"/>
                  </a:lnTo>
                  <a:lnTo>
                    <a:pt x="566" y="0"/>
                  </a:lnTo>
                  <a:lnTo>
                    <a:pt x="562" y="0"/>
                  </a:lnTo>
                  <a:lnTo>
                    <a:pt x="561" y="1"/>
                  </a:lnTo>
                  <a:lnTo>
                    <a:pt x="560" y="4"/>
                  </a:lnTo>
                  <a:lnTo>
                    <a:pt x="56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63" name="chenying0907 876">
              <a:extLst>
                <a:ext uri="{FF2B5EF4-FFF2-40B4-BE49-F238E27FC236}">
                  <a16:creationId xmlns:a16="http://schemas.microsoft.com/office/drawing/2014/main" id="{A27BF303-1088-42C6-A484-A220FECF2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526" y="3082926"/>
              <a:ext cx="227013" cy="171450"/>
            </a:xfrm>
            <a:custGeom>
              <a:avLst/>
              <a:gdLst/>
              <a:ahLst/>
              <a:cxnLst>
                <a:cxn ang="0">
                  <a:pos x="567" y="0"/>
                </a:cxn>
                <a:cxn ang="0">
                  <a:pos x="551" y="4"/>
                </a:cxn>
                <a:cxn ang="0">
                  <a:pos x="524" y="20"/>
                </a:cxn>
                <a:cxn ang="0">
                  <a:pos x="510" y="29"/>
                </a:cxn>
                <a:cxn ang="0">
                  <a:pos x="424" y="96"/>
                </a:cxn>
                <a:cxn ang="0">
                  <a:pos x="275" y="213"/>
                </a:cxn>
                <a:cxn ang="0">
                  <a:pos x="224" y="251"/>
                </a:cxn>
                <a:cxn ang="0">
                  <a:pos x="100" y="343"/>
                </a:cxn>
                <a:cxn ang="0">
                  <a:pos x="57" y="372"/>
                </a:cxn>
                <a:cxn ang="0">
                  <a:pos x="29" y="389"/>
                </a:cxn>
                <a:cxn ang="0">
                  <a:pos x="11" y="403"/>
                </a:cxn>
                <a:cxn ang="0">
                  <a:pos x="2" y="416"/>
                </a:cxn>
                <a:cxn ang="0">
                  <a:pos x="0" y="426"/>
                </a:cxn>
                <a:cxn ang="0">
                  <a:pos x="2" y="430"/>
                </a:cxn>
                <a:cxn ang="0">
                  <a:pos x="7" y="433"/>
                </a:cxn>
                <a:cxn ang="0">
                  <a:pos x="13" y="433"/>
                </a:cxn>
                <a:cxn ang="0">
                  <a:pos x="17" y="432"/>
                </a:cxn>
                <a:cxn ang="0">
                  <a:pos x="17" y="424"/>
                </a:cxn>
                <a:cxn ang="0">
                  <a:pos x="13" y="423"/>
                </a:cxn>
                <a:cxn ang="0">
                  <a:pos x="11" y="421"/>
                </a:cxn>
                <a:cxn ang="0">
                  <a:pos x="12" y="419"/>
                </a:cxn>
                <a:cxn ang="0">
                  <a:pos x="21" y="411"/>
                </a:cxn>
                <a:cxn ang="0">
                  <a:pos x="49" y="391"/>
                </a:cxn>
                <a:cxn ang="0">
                  <a:pos x="88" y="364"/>
                </a:cxn>
                <a:cxn ang="0">
                  <a:pos x="131" y="335"/>
                </a:cxn>
                <a:cxn ang="0">
                  <a:pos x="257" y="242"/>
                </a:cxn>
                <a:cxn ang="0">
                  <a:pos x="333" y="183"/>
                </a:cxn>
                <a:cxn ang="0">
                  <a:pos x="407" y="124"/>
                </a:cxn>
                <a:cxn ang="0">
                  <a:pos x="484" y="63"/>
                </a:cxn>
                <a:cxn ang="0">
                  <a:pos x="522" y="32"/>
                </a:cxn>
                <a:cxn ang="0">
                  <a:pos x="544" y="18"/>
                </a:cxn>
                <a:cxn ang="0">
                  <a:pos x="567" y="11"/>
                </a:cxn>
                <a:cxn ang="0">
                  <a:pos x="569" y="11"/>
                </a:cxn>
                <a:cxn ang="0">
                  <a:pos x="572" y="5"/>
                </a:cxn>
                <a:cxn ang="0">
                  <a:pos x="571" y="1"/>
                </a:cxn>
                <a:cxn ang="0">
                  <a:pos x="567" y="0"/>
                </a:cxn>
              </a:cxnLst>
              <a:rect l="0" t="0" r="r" b="b"/>
              <a:pathLst>
                <a:path w="572" h="433">
                  <a:moveTo>
                    <a:pt x="567" y="0"/>
                  </a:moveTo>
                  <a:lnTo>
                    <a:pt x="567" y="0"/>
                  </a:lnTo>
                  <a:lnTo>
                    <a:pt x="559" y="1"/>
                  </a:lnTo>
                  <a:lnTo>
                    <a:pt x="551" y="4"/>
                  </a:lnTo>
                  <a:lnTo>
                    <a:pt x="537" y="11"/>
                  </a:lnTo>
                  <a:lnTo>
                    <a:pt x="524" y="20"/>
                  </a:lnTo>
                  <a:lnTo>
                    <a:pt x="510" y="29"/>
                  </a:lnTo>
                  <a:lnTo>
                    <a:pt x="510" y="29"/>
                  </a:lnTo>
                  <a:lnTo>
                    <a:pt x="424" y="96"/>
                  </a:lnTo>
                  <a:lnTo>
                    <a:pt x="424" y="96"/>
                  </a:lnTo>
                  <a:lnTo>
                    <a:pt x="325" y="174"/>
                  </a:lnTo>
                  <a:lnTo>
                    <a:pt x="275" y="213"/>
                  </a:lnTo>
                  <a:lnTo>
                    <a:pt x="224" y="251"/>
                  </a:lnTo>
                  <a:lnTo>
                    <a:pt x="224" y="251"/>
                  </a:lnTo>
                  <a:lnTo>
                    <a:pt x="142" y="313"/>
                  </a:lnTo>
                  <a:lnTo>
                    <a:pt x="100" y="343"/>
                  </a:lnTo>
                  <a:lnTo>
                    <a:pt x="57" y="372"/>
                  </a:lnTo>
                  <a:lnTo>
                    <a:pt x="57" y="372"/>
                  </a:lnTo>
                  <a:lnTo>
                    <a:pt x="40" y="382"/>
                  </a:lnTo>
                  <a:lnTo>
                    <a:pt x="29" y="389"/>
                  </a:lnTo>
                  <a:lnTo>
                    <a:pt x="20" y="395"/>
                  </a:lnTo>
                  <a:lnTo>
                    <a:pt x="11" y="403"/>
                  </a:lnTo>
                  <a:lnTo>
                    <a:pt x="4" y="412"/>
                  </a:lnTo>
                  <a:lnTo>
                    <a:pt x="2" y="416"/>
                  </a:lnTo>
                  <a:lnTo>
                    <a:pt x="0" y="421"/>
                  </a:lnTo>
                  <a:lnTo>
                    <a:pt x="0" y="426"/>
                  </a:lnTo>
                  <a:lnTo>
                    <a:pt x="2" y="430"/>
                  </a:lnTo>
                  <a:lnTo>
                    <a:pt x="2" y="430"/>
                  </a:lnTo>
                  <a:lnTo>
                    <a:pt x="4" y="433"/>
                  </a:lnTo>
                  <a:lnTo>
                    <a:pt x="7" y="433"/>
                  </a:lnTo>
                  <a:lnTo>
                    <a:pt x="13" y="433"/>
                  </a:lnTo>
                  <a:lnTo>
                    <a:pt x="13" y="433"/>
                  </a:lnTo>
                  <a:lnTo>
                    <a:pt x="15" y="433"/>
                  </a:lnTo>
                  <a:lnTo>
                    <a:pt x="17" y="432"/>
                  </a:lnTo>
                  <a:lnTo>
                    <a:pt x="19" y="428"/>
                  </a:lnTo>
                  <a:lnTo>
                    <a:pt x="17" y="424"/>
                  </a:lnTo>
                  <a:lnTo>
                    <a:pt x="15" y="423"/>
                  </a:lnTo>
                  <a:lnTo>
                    <a:pt x="13" y="423"/>
                  </a:lnTo>
                  <a:lnTo>
                    <a:pt x="13" y="423"/>
                  </a:lnTo>
                  <a:lnTo>
                    <a:pt x="11" y="421"/>
                  </a:lnTo>
                  <a:lnTo>
                    <a:pt x="9" y="421"/>
                  </a:lnTo>
                  <a:lnTo>
                    <a:pt x="12" y="419"/>
                  </a:lnTo>
                  <a:lnTo>
                    <a:pt x="21" y="411"/>
                  </a:lnTo>
                  <a:lnTo>
                    <a:pt x="21" y="411"/>
                  </a:lnTo>
                  <a:lnTo>
                    <a:pt x="34" y="400"/>
                  </a:lnTo>
                  <a:lnTo>
                    <a:pt x="49" y="391"/>
                  </a:lnTo>
                  <a:lnTo>
                    <a:pt x="49" y="391"/>
                  </a:lnTo>
                  <a:lnTo>
                    <a:pt x="88" y="364"/>
                  </a:lnTo>
                  <a:lnTo>
                    <a:pt x="88" y="364"/>
                  </a:lnTo>
                  <a:lnTo>
                    <a:pt x="131" y="335"/>
                  </a:lnTo>
                  <a:lnTo>
                    <a:pt x="173" y="304"/>
                  </a:lnTo>
                  <a:lnTo>
                    <a:pt x="257" y="242"/>
                  </a:lnTo>
                  <a:lnTo>
                    <a:pt x="257" y="242"/>
                  </a:lnTo>
                  <a:lnTo>
                    <a:pt x="333" y="183"/>
                  </a:lnTo>
                  <a:lnTo>
                    <a:pt x="407" y="124"/>
                  </a:lnTo>
                  <a:lnTo>
                    <a:pt x="407" y="124"/>
                  </a:lnTo>
                  <a:lnTo>
                    <a:pt x="484" y="63"/>
                  </a:lnTo>
                  <a:lnTo>
                    <a:pt x="484" y="63"/>
                  </a:lnTo>
                  <a:lnTo>
                    <a:pt x="503" y="49"/>
                  </a:lnTo>
                  <a:lnTo>
                    <a:pt x="522" y="32"/>
                  </a:lnTo>
                  <a:lnTo>
                    <a:pt x="534" y="24"/>
                  </a:lnTo>
                  <a:lnTo>
                    <a:pt x="544" y="18"/>
                  </a:lnTo>
                  <a:lnTo>
                    <a:pt x="555" y="13"/>
                  </a:lnTo>
                  <a:lnTo>
                    <a:pt x="567" y="11"/>
                  </a:lnTo>
                  <a:lnTo>
                    <a:pt x="567" y="11"/>
                  </a:lnTo>
                  <a:lnTo>
                    <a:pt x="569" y="11"/>
                  </a:lnTo>
                  <a:lnTo>
                    <a:pt x="571" y="9"/>
                  </a:lnTo>
                  <a:lnTo>
                    <a:pt x="572" y="5"/>
                  </a:lnTo>
                  <a:lnTo>
                    <a:pt x="572" y="3"/>
                  </a:lnTo>
                  <a:lnTo>
                    <a:pt x="571" y="1"/>
                  </a:lnTo>
                  <a:lnTo>
                    <a:pt x="569" y="0"/>
                  </a:lnTo>
                  <a:lnTo>
                    <a:pt x="567" y="0"/>
                  </a:lnTo>
                  <a:lnTo>
                    <a:pt x="56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64" name="chenying0907 877">
              <a:extLst>
                <a:ext uri="{FF2B5EF4-FFF2-40B4-BE49-F238E27FC236}">
                  <a16:creationId xmlns:a16="http://schemas.microsoft.com/office/drawing/2014/main" id="{6A9296B4-3451-43D0-995F-619B3F57C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1" y="3092451"/>
              <a:ext cx="185738" cy="153988"/>
            </a:xfrm>
            <a:custGeom>
              <a:avLst/>
              <a:gdLst/>
              <a:ahLst/>
              <a:cxnLst>
                <a:cxn ang="0">
                  <a:pos x="458" y="2"/>
                </a:cxn>
                <a:cxn ang="0">
                  <a:pos x="437" y="20"/>
                </a:cxn>
                <a:cxn ang="0">
                  <a:pos x="414" y="38"/>
                </a:cxn>
                <a:cxn ang="0">
                  <a:pos x="400" y="53"/>
                </a:cxn>
                <a:cxn ang="0">
                  <a:pos x="353" y="93"/>
                </a:cxn>
                <a:cxn ang="0">
                  <a:pos x="234" y="199"/>
                </a:cxn>
                <a:cxn ang="0">
                  <a:pos x="202" y="227"/>
                </a:cxn>
                <a:cxn ang="0">
                  <a:pos x="102" y="300"/>
                </a:cxn>
                <a:cxn ang="0">
                  <a:pos x="76" y="319"/>
                </a:cxn>
                <a:cxn ang="0">
                  <a:pos x="52" y="339"/>
                </a:cxn>
                <a:cxn ang="0">
                  <a:pos x="43" y="347"/>
                </a:cxn>
                <a:cxn ang="0">
                  <a:pos x="13" y="367"/>
                </a:cxn>
                <a:cxn ang="0">
                  <a:pos x="10" y="369"/>
                </a:cxn>
                <a:cxn ang="0">
                  <a:pos x="6" y="376"/>
                </a:cxn>
                <a:cxn ang="0">
                  <a:pos x="2" y="377"/>
                </a:cxn>
                <a:cxn ang="0">
                  <a:pos x="0" y="381"/>
                </a:cxn>
                <a:cxn ang="0">
                  <a:pos x="0" y="387"/>
                </a:cxn>
                <a:cxn ang="0">
                  <a:pos x="4" y="389"/>
                </a:cxn>
                <a:cxn ang="0">
                  <a:pos x="6" y="389"/>
                </a:cxn>
                <a:cxn ang="0">
                  <a:pos x="21" y="378"/>
                </a:cxn>
                <a:cxn ang="0">
                  <a:pos x="36" y="365"/>
                </a:cxn>
                <a:cxn ang="0">
                  <a:pos x="52" y="353"/>
                </a:cxn>
                <a:cxn ang="0">
                  <a:pos x="99" y="317"/>
                </a:cxn>
                <a:cxn ang="0">
                  <a:pos x="132" y="293"/>
                </a:cxn>
                <a:cxn ang="0">
                  <a:pos x="196" y="246"/>
                </a:cxn>
                <a:cxn ang="0">
                  <a:pos x="227" y="220"/>
                </a:cxn>
                <a:cxn ang="0">
                  <a:pos x="353" y="108"/>
                </a:cxn>
                <a:cxn ang="0">
                  <a:pos x="409" y="59"/>
                </a:cxn>
                <a:cxn ang="0">
                  <a:pos x="465" y="11"/>
                </a:cxn>
                <a:cxn ang="0">
                  <a:pos x="467" y="8"/>
                </a:cxn>
                <a:cxn ang="0">
                  <a:pos x="465" y="3"/>
                </a:cxn>
                <a:cxn ang="0">
                  <a:pos x="459" y="0"/>
                </a:cxn>
                <a:cxn ang="0">
                  <a:pos x="458" y="2"/>
                </a:cxn>
              </a:cxnLst>
              <a:rect l="0" t="0" r="r" b="b"/>
              <a:pathLst>
                <a:path w="467" h="389">
                  <a:moveTo>
                    <a:pt x="458" y="2"/>
                  </a:moveTo>
                  <a:lnTo>
                    <a:pt x="458" y="2"/>
                  </a:lnTo>
                  <a:lnTo>
                    <a:pt x="447" y="12"/>
                  </a:lnTo>
                  <a:lnTo>
                    <a:pt x="437" y="20"/>
                  </a:lnTo>
                  <a:lnTo>
                    <a:pt x="425" y="29"/>
                  </a:lnTo>
                  <a:lnTo>
                    <a:pt x="414" y="38"/>
                  </a:lnTo>
                  <a:lnTo>
                    <a:pt x="414" y="38"/>
                  </a:lnTo>
                  <a:lnTo>
                    <a:pt x="400" y="53"/>
                  </a:lnTo>
                  <a:lnTo>
                    <a:pt x="384" y="66"/>
                  </a:lnTo>
                  <a:lnTo>
                    <a:pt x="353" y="93"/>
                  </a:lnTo>
                  <a:lnTo>
                    <a:pt x="353" y="93"/>
                  </a:lnTo>
                  <a:lnTo>
                    <a:pt x="234" y="199"/>
                  </a:lnTo>
                  <a:lnTo>
                    <a:pt x="234" y="199"/>
                  </a:lnTo>
                  <a:lnTo>
                    <a:pt x="202" y="227"/>
                  </a:lnTo>
                  <a:lnTo>
                    <a:pt x="168" y="251"/>
                  </a:lnTo>
                  <a:lnTo>
                    <a:pt x="102" y="300"/>
                  </a:lnTo>
                  <a:lnTo>
                    <a:pt x="102" y="300"/>
                  </a:lnTo>
                  <a:lnTo>
                    <a:pt x="76" y="319"/>
                  </a:lnTo>
                  <a:lnTo>
                    <a:pt x="64" y="329"/>
                  </a:lnTo>
                  <a:lnTo>
                    <a:pt x="52" y="339"/>
                  </a:lnTo>
                  <a:lnTo>
                    <a:pt x="52" y="339"/>
                  </a:lnTo>
                  <a:lnTo>
                    <a:pt x="43" y="347"/>
                  </a:lnTo>
                  <a:lnTo>
                    <a:pt x="32" y="353"/>
                  </a:lnTo>
                  <a:lnTo>
                    <a:pt x="13" y="367"/>
                  </a:lnTo>
                  <a:lnTo>
                    <a:pt x="13" y="367"/>
                  </a:lnTo>
                  <a:lnTo>
                    <a:pt x="10" y="369"/>
                  </a:lnTo>
                  <a:lnTo>
                    <a:pt x="9" y="372"/>
                  </a:lnTo>
                  <a:lnTo>
                    <a:pt x="6" y="376"/>
                  </a:lnTo>
                  <a:lnTo>
                    <a:pt x="2" y="377"/>
                  </a:lnTo>
                  <a:lnTo>
                    <a:pt x="2" y="377"/>
                  </a:lnTo>
                  <a:lnTo>
                    <a:pt x="1" y="378"/>
                  </a:lnTo>
                  <a:lnTo>
                    <a:pt x="0" y="381"/>
                  </a:lnTo>
                  <a:lnTo>
                    <a:pt x="0" y="385"/>
                  </a:lnTo>
                  <a:lnTo>
                    <a:pt x="0" y="387"/>
                  </a:lnTo>
                  <a:lnTo>
                    <a:pt x="2" y="389"/>
                  </a:lnTo>
                  <a:lnTo>
                    <a:pt x="4" y="389"/>
                  </a:lnTo>
                  <a:lnTo>
                    <a:pt x="6" y="389"/>
                  </a:lnTo>
                  <a:lnTo>
                    <a:pt x="6" y="389"/>
                  </a:lnTo>
                  <a:lnTo>
                    <a:pt x="14" y="384"/>
                  </a:lnTo>
                  <a:lnTo>
                    <a:pt x="21" y="378"/>
                  </a:lnTo>
                  <a:lnTo>
                    <a:pt x="28" y="370"/>
                  </a:lnTo>
                  <a:lnTo>
                    <a:pt x="36" y="365"/>
                  </a:lnTo>
                  <a:lnTo>
                    <a:pt x="36" y="365"/>
                  </a:lnTo>
                  <a:lnTo>
                    <a:pt x="52" y="353"/>
                  </a:lnTo>
                  <a:lnTo>
                    <a:pt x="68" y="340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132" y="293"/>
                  </a:lnTo>
                  <a:lnTo>
                    <a:pt x="165" y="270"/>
                  </a:lnTo>
                  <a:lnTo>
                    <a:pt x="196" y="246"/>
                  </a:lnTo>
                  <a:lnTo>
                    <a:pt x="227" y="220"/>
                  </a:lnTo>
                  <a:lnTo>
                    <a:pt x="227" y="220"/>
                  </a:lnTo>
                  <a:lnTo>
                    <a:pt x="353" y="108"/>
                  </a:lnTo>
                  <a:lnTo>
                    <a:pt x="353" y="108"/>
                  </a:lnTo>
                  <a:lnTo>
                    <a:pt x="380" y="84"/>
                  </a:lnTo>
                  <a:lnTo>
                    <a:pt x="409" y="59"/>
                  </a:lnTo>
                  <a:lnTo>
                    <a:pt x="438" y="36"/>
                  </a:lnTo>
                  <a:lnTo>
                    <a:pt x="465" y="11"/>
                  </a:lnTo>
                  <a:lnTo>
                    <a:pt x="465" y="11"/>
                  </a:lnTo>
                  <a:lnTo>
                    <a:pt x="467" y="8"/>
                  </a:lnTo>
                  <a:lnTo>
                    <a:pt x="467" y="6"/>
                  </a:lnTo>
                  <a:lnTo>
                    <a:pt x="465" y="3"/>
                  </a:lnTo>
                  <a:lnTo>
                    <a:pt x="461" y="0"/>
                  </a:lnTo>
                  <a:lnTo>
                    <a:pt x="459" y="0"/>
                  </a:lnTo>
                  <a:lnTo>
                    <a:pt x="458" y="2"/>
                  </a:lnTo>
                  <a:lnTo>
                    <a:pt x="45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65" name="chenying0907 878">
              <a:extLst>
                <a:ext uri="{FF2B5EF4-FFF2-40B4-BE49-F238E27FC236}">
                  <a16:creationId xmlns:a16="http://schemas.microsoft.com/office/drawing/2014/main" id="{06D4EA74-029E-4E41-BCF4-4784D4C70E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1076" y="3098801"/>
              <a:ext cx="65088" cy="63500"/>
            </a:xfrm>
            <a:custGeom>
              <a:avLst/>
              <a:gdLst/>
              <a:ahLst/>
              <a:cxnLst>
                <a:cxn ang="0">
                  <a:pos x="158" y="0"/>
                </a:cxn>
                <a:cxn ang="0">
                  <a:pos x="158" y="0"/>
                </a:cxn>
                <a:cxn ang="0">
                  <a:pos x="145" y="7"/>
                </a:cxn>
                <a:cxn ang="0">
                  <a:pos x="134" y="15"/>
                </a:cxn>
                <a:cxn ang="0">
                  <a:pos x="122" y="24"/>
                </a:cxn>
                <a:cxn ang="0">
                  <a:pos x="111" y="34"/>
                </a:cxn>
                <a:cxn ang="0">
                  <a:pos x="90" y="55"/>
                </a:cxn>
                <a:cxn ang="0">
                  <a:pos x="71" y="76"/>
                </a:cxn>
                <a:cxn ang="0">
                  <a:pos x="71" y="76"/>
                </a:cxn>
                <a:cxn ang="0">
                  <a:pos x="62" y="85"/>
                </a:cxn>
                <a:cxn ang="0">
                  <a:pos x="51" y="95"/>
                </a:cxn>
                <a:cxn ang="0">
                  <a:pos x="30" y="110"/>
                </a:cxn>
                <a:cxn ang="0">
                  <a:pos x="21" y="119"/>
                </a:cxn>
                <a:cxn ang="0">
                  <a:pos x="12" y="129"/>
                </a:cxn>
                <a:cxn ang="0">
                  <a:pos x="5" y="140"/>
                </a:cxn>
                <a:cxn ang="0">
                  <a:pos x="1" y="153"/>
                </a:cxn>
                <a:cxn ang="0">
                  <a:pos x="1" y="153"/>
                </a:cxn>
                <a:cxn ang="0">
                  <a:pos x="0" y="156"/>
                </a:cxn>
                <a:cxn ang="0">
                  <a:pos x="1" y="157"/>
                </a:cxn>
                <a:cxn ang="0">
                  <a:pos x="5" y="160"/>
                </a:cxn>
                <a:cxn ang="0">
                  <a:pos x="9" y="160"/>
                </a:cxn>
                <a:cxn ang="0">
                  <a:pos x="11" y="159"/>
                </a:cxn>
                <a:cxn ang="0">
                  <a:pos x="12" y="156"/>
                </a:cxn>
                <a:cxn ang="0">
                  <a:pos x="12" y="156"/>
                </a:cxn>
                <a:cxn ang="0">
                  <a:pos x="16" y="146"/>
                </a:cxn>
                <a:cxn ang="0">
                  <a:pos x="21" y="135"/>
                </a:cxn>
                <a:cxn ang="0">
                  <a:pos x="29" y="126"/>
                </a:cxn>
                <a:cxn ang="0">
                  <a:pos x="38" y="118"/>
                </a:cxn>
                <a:cxn ang="0">
                  <a:pos x="56" y="102"/>
                </a:cxn>
                <a:cxn ang="0">
                  <a:pos x="75" y="88"/>
                </a:cxn>
                <a:cxn ang="0">
                  <a:pos x="75" y="88"/>
                </a:cxn>
                <a:cxn ang="0">
                  <a:pos x="86" y="79"/>
                </a:cxn>
                <a:cxn ang="0">
                  <a:pos x="96" y="68"/>
                </a:cxn>
                <a:cxn ang="0">
                  <a:pos x="115" y="46"/>
                </a:cxn>
                <a:cxn ang="0">
                  <a:pos x="126" y="36"/>
                </a:cxn>
                <a:cxn ang="0">
                  <a:pos x="136" y="27"/>
                </a:cxn>
                <a:cxn ang="0">
                  <a:pos x="148" y="19"/>
                </a:cxn>
                <a:cxn ang="0">
                  <a:pos x="162" y="12"/>
                </a:cxn>
                <a:cxn ang="0">
                  <a:pos x="162" y="12"/>
                </a:cxn>
                <a:cxn ang="0">
                  <a:pos x="164" y="11"/>
                </a:cxn>
                <a:cxn ang="0">
                  <a:pos x="165" y="8"/>
                </a:cxn>
                <a:cxn ang="0">
                  <a:pos x="165" y="4"/>
                </a:cxn>
                <a:cxn ang="0">
                  <a:pos x="165" y="3"/>
                </a:cxn>
                <a:cxn ang="0">
                  <a:pos x="164" y="2"/>
                </a:cxn>
                <a:cxn ang="0">
                  <a:pos x="161" y="0"/>
                </a:cxn>
                <a:cxn ang="0">
                  <a:pos x="158" y="0"/>
                </a:cxn>
                <a:cxn ang="0">
                  <a:pos x="158" y="0"/>
                </a:cxn>
              </a:cxnLst>
              <a:rect l="0" t="0" r="r" b="b"/>
              <a:pathLst>
                <a:path w="165" h="160">
                  <a:moveTo>
                    <a:pt x="158" y="0"/>
                  </a:moveTo>
                  <a:lnTo>
                    <a:pt x="158" y="0"/>
                  </a:lnTo>
                  <a:lnTo>
                    <a:pt x="145" y="7"/>
                  </a:lnTo>
                  <a:lnTo>
                    <a:pt x="134" y="15"/>
                  </a:lnTo>
                  <a:lnTo>
                    <a:pt x="122" y="24"/>
                  </a:lnTo>
                  <a:lnTo>
                    <a:pt x="111" y="34"/>
                  </a:lnTo>
                  <a:lnTo>
                    <a:pt x="90" y="55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62" y="85"/>
                  </a:lnTo>
                  <a:lnTo>
                    <a:pt x="51" y="95"/>
                  </a:lnTo>
                  <a:lnTo>
                    <a:pt x="30" y="110"/>
                  </a:lnTo>
                  <a:lnTo>
                    <a:pt x="21" y="119"/>
                  </a:lnTo>
                  <a:lnTo>
                    <a:pt x="12" y="129"/>
                  </a:lnTo>
                  <a:lnTo>
                    <a:pt x="5" y="140"/>
                  </a:lnTo>
                  <a:lnTo>
                    <a:pt x="1" y="153"/>
                  </a:lnTo>
                  <a:lnTo>
                    <a:pt x="1" y="153"/>
                  </a:lnTo>
                  <a:lnTo>
                    <a:pt x="0" y="156"/>
                  </a:lnTo>
                  <a:lnTo>
                    <a:pt x="1" y="157"/>
                  </a:lnTo>
                  <a:lnTo>
                    <a:pt x="5" y="160"/>
                  </a:lnTo>
                  <a:lnTo>
                    <a:pt x="9" y="160"/>
                  </a:lnTo>
                  <a:lnTo>
                    <a:pt x="11" y="159"/>
                  </a:lnTo>
                  <a:lnTo>
                    <a:pt x="12" y="156"/>
                  </a:lnTo>
                  <a:lnTo>
                    <a:pt x="12" y="156"/>
                  </a:lnTo>
                  <a:lnTo>
                    <a:pt x="16" y="146"/>
                  </a:lnTo>
                  <a:lnTo>
                    <a:pt x="21" y="135"/>
                  </a:lnTo>
                  <a:lnTo>
                    <a:pt x="29" y="126"/>
                  </a:lnTo>
                  <a:lnTo>
                    <a:pt x="38" y="118"/>
                  </a:lnTo>
                  <a:lnTo>
                    <a:pt x="56" y="102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86" y="79"/>
                  </a:lnTo>
                  <a:lnTo>
                    <a:pt x="96" y="68"/>
                  </a:lnTo>
                  <a:lnTo>
                    <a:pt x="115" y="46"/>
                  </a:lnTo>
                  <a:lnTo>
                    <a:pt x="126" y="36"/>
                  </a:lnTo>
                  <a:lnTo>
                    <a:pt x="136" y="27"/>
                  </a:lnTo>
                  <a:lnTo>
                    <a:pt x="148" y="19"/>
                  </a:lnTo>
                  <a:lnTo>
                    <a:pt x="162" y="12"/>
                  </a:lnTo>
                  <a:lnTo>
                    <a:pt x="162" y="12"/>
                  </a:lnTo>
                  <a:lnTo>
                    <a:pt x="164" y="11"/>
                  </a:lnTo>
                  <a:lnTo>
                    <a:pt x="165" y="8"/>
                  </a:lnTo>
                  <a:lnTo>
                    <a:pt x="165" y="4"/>
                  </a:lnTo>
                  <a:lnTo>
                    <a:pt x="165" y="3"/>
                  </a:lnTo>
                  <a:lnTo>
                    <a:pt x="164" y="2"/>
                  </a:lnTo>
                  <a:lnTo>
                    <a:pt x="161" y="0"/>
                  </a:lnTo>
                  <a:lnTo>
                    <a:pt x="158" y="0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66" name="chenying0907 879">
              <a:extLst>
                <a:ext uri="{FF2B5EF4-FFF2-40B4-BE49-F238E27FC236}">
                  <a16:creationId xmlns:a16="http://schemas.microsoft.com/office/drawing/2014/main" id="{1D48A61A-E7CB-456B-87CB-C36911647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2188" y="3103563"/>
              <a:ext cx="90488" cy="82550"/>
            </a:xfrm>
            <a:custGeom>
              <a:avLst/>
              <a:gdLst/>
              <a:ahLst/>
              <a:cxnLst>
                <a:cxn ang="0">
                  <a:pos x="220" y="1"/>
                </a:cxn>
                <a:cxn ang="0">
                  <a:pos x="220" y="1"/>
                </a:cxn>
                <a:cxn ang="0">
                  <a:pos x="191" y="20"/>
                </a:cxn>
                <a:cxn ang="0">
                  <a:pos x="163" y="39"/>
                </a:cxn>
                <a:cxn ang="0">
                  <a:pos x="150" y="50"/>
                </a:cxn>
                <a:cxn ang="0">
                  <a:pos x="139" y="62"/>
                </a:cxn>
                <a:cxn ang="0">
                  <a:pos x="127" y="73"/>
                </a:cxn>
                <a:cxn ang="0">
                  <a:pos x="115" y="86"/>
                </a:cxn>
                <a:cxn ang="0">
                  <a:pos x="115" y="86"/>
                </a:cxn>
                <a:cxn ang="0">
                  <a:pos x="102" y="101"/>
                </a:cxn>
                <a:cxn ang="0">
                  <a:pos x="88" y="114"/>
                </a:cxn>
                <a:cxn ang="0">
                  <a:pos x="73" y="126"/>
                </a:cxn>
                <a:cxn ang="0">
                  <a:pos x="60" y="139"/>
                </a:cxn>
                <a:cxn ang="0">
                  <a:pos x="60" y="139"/>
                </a:cxn>
                <a:cxn ang="0">
                  <a:pos x="31" y="170"/>
                </a:cxn>
                <a:cxn ang="0">
                  <a:pos x="1" y="202"/>
                </a:cxn>
                <a:cxn ang="0">
                  <a:pos x="1" y="202"/>
                </a:cxn>
                <a:cxn ang="0">
                  <a:pos x="0" y="204"/>
                </a:cxn>
                <a:cxn ang="0">
                  <a:pos x="0" y="205"/>
                </a:cxn>
                <a:cxn ang="0">
                  <a:pos x="3" y="209"/>
                </a:cxn>
                <a:cxn ang="0">
                  <a:pos x="5" y="211"/>
                </a:cxn>
                <a:cxn ang="0">
                  <a:pos x="8" y="211"/>
                </a:cxn>
                <a:cxn ang="0">
                  <a:pos x="10" y="209"/>
                </a:cxn>
                <a:cxn ang="0">
                  <a:pos x="10" y="209"/>
                </a:cxn>
                <a:cxn ang="0">
                  <a:pos x="37" y="182"/>
                </a:cxn>
                <a:cxn ang="0">
                  <a:pos x="61" y="153"/>
                </a:cxn>
                <a:cxn ang="0">
                  <a:pos x="89" y="127"/>
                </a:cxn>
                <a:cxn ang="0">
                  <a:pos x="102" y="114"/>
                </a:cxn>
                <a:cxn ang="0">
                  <a:pos x="118" y="102"/>
                </a:cxn>
                <a:cxn ang="0">
                  <a:pos x="118" y="102"/>
                </a:cxn>
                <a:cxn ang="0">
                  <a:pos x="127" y="93"/>
                </a:cxn>
                <a:cxn ang="0">
                  <a:pos x="136" y="83"/>
                </a:cxn>
                <a:cxn ang="0">
                  <a:pos x="145" y="71"/>
                </a:cxn>
                <a:cxn ang="0">
                  <a:pos x="154" y="62"/>
                </a:cxn>
                <a:cxn ang="0">
                  <a:pos x="154" y="62"/>
                </a:cxn>
                <a:cxn ang="0">
                  <a:pos x="171" y="47"/>
                </a:cxn>
                <a:cxn ang="0">
                  <a:pos x="188" y="34"/>
                </a:cxn>
                <a:cxn ang="0">
                  <a:pos x="226" y="11"/>
                </a:cxn>
                <a:cxn ang="0">
                  <a:pos x="226" y="11"/>
                </a:cxn>
                <a:cxn ang="0">
                  <a:pos x="228" y="9"/>
                </a:cxn>
                <a:cxn ang="0">
                  <a:pos x="229" y="7"/>
                </a:cxn>
                <a:cxn ang="0">
                  <a:pos x="228" y="3"/>
                </a:cxn>
                <a:cxn ang="0">
                  <a:pos x="226" y="1"/>
                </a:cxn>
                <a:cxn ang="0">
                  <a:pos x="225" y="0"/>
                </a:cxn>
                <a:cxn ang="0">
                  <a:pos x="222" y="0"/>
                </a:cxn>
                <a:cxn ang="0">
                  <a:pos x="220" y="1"/>
                </a:cxn>
                <a:cxn ang="0">
                  <a:pos x="220" y="1"/>
                </a:cxn>
              </a:cxnLst>
              <a:rect l="0" t="0" r="r" b="b"/>
              <a:pathLst>
                <a:path w="229" h="211">
                  <a:moveTo>
                    <a:pt x="220" y="1"/>
                  </a:moveTo>
                  <a:lnTo>
                    <a:pt x="220" y="1"/>
                  </a:lnTo>
                  <a:lnTo>
                    <a:pt x="191" y="20"/>
                  </a:lnTo>
                  <a:lnTo>
                    <a:pt x="163" y="39"/>
                  </a:lnTo>
                  <a:lnTo>
                    <a:pt x="150" y="50"/>
                  </a:lnTo>
                  <a:lnTo>
                    <a:pt x="139" y="62"/>
                  </a:lnTo>
                  <a:lnTo>
                    <a:pt x="127" y="73"/>
                  </a:lnTo>
                  <a:lnTo>
                    <a:pt x="115" y="86"/>
                  </a:lnTo>
                  <a:lnTo>
                    <a:pt x="115" y="86"/>
                  </a:lnTo>
                  <a:lnTo>
                    <a:pt x="102" y="101"/>
                  </a:lnTo>
                  <a:lnTo>
                    <a:pt x="88" y="114"/>
                  </a:lnTo>
                  <a:lnTo>
                    <a:pt x="73" y="126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31" y="170"/>
                  </a:lnTo>
                  <a:lnTo>
                    <a:pt x="1" y="202"/>
                  </a:lnTo>
                  <a:lnTo>
                    <a:pt x="1" y="202"/>
                  </a:lnTo>
                  <a:lnTo>
                    <a:pt x="0" y="204"/>
                  </a:lnTo>
                  <a:lnTo>
                    <a:pt x="0" y="205"/>
                  </a:lnTo>
                  <a:lnTo>
                    <a:pt x="3" y="209"/>
                  </a:lnTo>
                  <a:lnTo>
                    <a:pt x="5" y="211"/>
                  </a:lnTo>
                  <a:lnTo>
                    <a:pt x="8" y="211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37" y="182"/>
                  </a:lnTo>
                  <a:lnTo>
                    <a:pt x="61" y="153"/>
                  </a:lnTo>
                  <a:lnTo>
                    <a:pt x="89" y="127"/>
                  </a:lnTo>
                  <a:lnTo>
                    <a:pt x="102" y="114"/>
                  </a:lnTo>
                  <a:lnTo>
                    <a:pt x="118" y="102"/>
                  </a:lnTo>
                  <a:lnTo>
                    <a:pt x="118" y="102"/>
                  </a:lnTo>
                  <a:lnTo>
                    <a:pt x="127" y="93"/>
                  </a:lnTo>
                  <a:lnTo>
                    <a:pt x="136" y="83"/>
                  </a:lnTo>
                  <a:lnTo>
                    <a:pt x="145" y="71"/>
                  </a:lnTo>
                  <a:lnTo>
                    <a:pt x="154" y="62"/>
                  </a:lnTo>
                  <a:lnTo>
                    <a:pt x="154" y="62"/>
                  </a:lnTo>
                  <a:lnTo>
                    <a:pt x="171" y="47"/>
                  </a:lnTo>
                  <a:lnTo>
                    <a:pt x="188" y="34"/>
                  </a:lnTo>
                  <a:lnTo>
                    <a:pt x="226" y="11"/>
                  </a:lnTo>
                  <a:lnTo>
                    <a:pt x="226" y="11"/>
                  </a:lnTo>
                  <a:lnTo>
                    <a:pt x="228" y="9"/>
                  </a:lnTo>
                  <a:lnTo>
                    <a:pt x="229" y="7"/>
                  </a:lnTo>
                  <a:lnTo>
                    <a:pt x="228" y="3"/>
                  </a:lnTo>
                  <a:lnTo>
                    <a:pt x="226" y="1"/>
                  </a:lnTo>
                  <a:lnTo>
                    <a:pt x="225" y="0"/>
                  </a:lnTo>
                  <a:lnTo>
                    <a:pt x="222" y="0"/>
                  </a:lnTo>
                  <a:lnTo>
                    <a:pt x="220" y="1"/>
                  </a:lnTo>
                  <a:lnTo>
                    <a:pt x="22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67" name="chenying0907 880">
              <a:extLst>
                <a:ext uri="{FF2B5EF4-FFF2-40B4-BE49-F238E27FC236}">
                  <a16:creationId xmlns:a16="http://schemas.microsoft.com/office/drawing/2014/main" id="{9F95B2A9-8429-42C0-8EBF-D9F165CFD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6" y="3119438"/>
              <a:ext cx="95250" cy="85725"/>
            </a:xfrm>
            <a:custGeom>
              <a:avLst/>
              <a:gdLst/>
              <a:ahLst/>
              <a:cxnLst>
                <a:cxn ang="0">
                  <a:pos x="230" y="0"/>
                </a:cxn>
                <a:cxn ang="0">
                  <a:pos x="230" y="0"/>
                </a:cxn>
                <a:cxn ang="0">
                  <a:pos x="217" y="8"/>
                </a:cxn>
                <a:cxn ang="0">
                  <a:pos x="206" y="17"/>
                </a:cxn>
                <a:cxn ang="0">
                  <a:pos x="194" y="27"/>
                </a:cxn>
                <a:cxn ang="0">
                  <a:pos x="182" y="39"/>
                </a:cxn>
                <a:cxn ang="0">
                  <a:pos x="161" y="61"/>
                </a:cxn>
                <a:cxn ang="0">
                  <a:pos x="140" y="85"/>
                </a:cxn>
                <a:cxn ang="0">
                  <a:pos x="140" y="85"/>
                </a:cxn>
                <a:cxn ang="0">
                  <a:pos x="110" y="115"/>
                </a:cxn>
                <a:cxn ang="0">
                  <a:pos x="77" y="145"/>
                </a:cxn>
                <a:cxn ang="0">
                  <a:pos x="45" y="172"/>
                </a:cxn>
                <a:cxn ang="0">
                  <a:pos x="11" y="200"/>
                </a:cxn>
                <a:cxn ang="0">
                  <a:pos x="11" y="200"/>
                </a:cxn>
                <a:cxn ang="0">
                  <a:pos x="8" y="200"/>
                </a:cxn>
                <a:cxn ang="0">
                  <a:pos x="5" y="202"/>
                </a:cxn>
                <a:cxn ang="0">
                  <a:pos x="5" y="202"/>
                </a:cxn>
                <a:cxn ang="0">
                  <a:pos x="3" y="205"/>
                </a:cxn>
                <a:cxn ang="0">
                  <a:pos x="3" y="205"/>
                </a:cxn>
                <a:cxn ang="0">
                  <a:pos x="0" y="209"/>
                </a:cxn>
                <a:cxn ang="0">
                  <a:pos x="0" y="212"/>
                </a:cxn>
                <a:cxn ang="0">
                  <a:pos x="2" y="215"/>
                </a:cxn>
                <a:cxn ang="0">
                  <a:pos x="3" y="215"/>
                </a:cxn>
                <a:cxn ang="0">
                  <a:pos x="5" y="215"/>
                </a:cxn>
                <a:cxn ang="0">
                  <a:pos x="5" y="215"/>
                </a:cxn>
                <a:cxn ang="0">
                  <a:pos x="9" y="215"/>
                </a:cxn>
                <a:cxn ang="0">
                  <a:pos x="13" y="214"/>
                </a:cxn>
                <a:cxn ang="0">
                  <a:pos x="15" y="212"/>
                </a:cxn>
                <a:cxn ang="0">
                  <a:pos x="16" y="209"/>
                </a:cxn>
                <a:cxn ang="0">
                  <a:pos x="16" y="209"/>
                </a:cxn>
                <a:cxn ang="0">
                  <a:pos x="45" y="187"/>
                </a:cxn>
                <a:cxn ang="0">
                  <a:pos x="72" y="163"/>
                </a:cxn>
                <a:cxn ang="0">
                  <a:pos x="100" y="140"/>
                </a:cxn>
                <a:cxn ang="0">
                  <a:pos x="126" y="115"/>
                </a:cxn>
                <a:cxn ang="0">
                  <a:pos x="126" y="115"/>
                </a:cxn>
                <a:cxn ang="0">
                  <a:pos x="155" y="86"/>
                </a:cxn>
                <a:cxn ang="0">
                  <a:pos x="182" y="56"/>
                </a:cxn>
                <a:cxn ang="0">
                  <a:pos x="182" y="56"/>
                </a:cxn>
                <a:cxn ang="0">
                  <a:pos x="195" y="43"/>
                </a:cxn>
                <a:cxn ang="0">
                  <a:pos x="208" y="31"/>
                </a:cxn>
                <a:cxn ang="0">
                  <a:pos x="221" y="19"/>
                </a:cxn>
                <a:cxn ang="0">
                  <a:pos x="237" y="10"/>
                </a:cxn>
                <a:cxn ang="0">
                  <a:pos x="237" y="10"/>
                </a:cxn>
                <a:cxn ang="0">
                  <a:pos x="238" y="8"/>
                </a:cxn>
                <a:cxn ang="0">
                  <a:pos x="240" y="6"/>
                </a:cxn>
                <a:cxn ang="0">
                  <a:pos x="238" y="2"/>
                </a:cxn>
                <a:cxn ang="0">
                  <a:pos x="236" y="0"/>
                </a:cxn>
                <a:cxn ang="0">
                  <a:pos x="233" y="0"/>
                </a:cxn>
                <a:cxn ang="0">
                  <a:pos x="230" y="0"/>
                </a:cxn>
                <a:cxn ang="0">
                  <a:pos x="230" y="0"/>
                </a:cxn>
              </a:cxnLst>
              <a:rect l="0" t="0" r="r" b="b"/>
              <a:pathLst>
                <a:path w="240" h="215">
                  <a:moveTo>
                    <a:pt x="230" y="0"/>
                  </a:moveTo>
                  <a:lnTo>
                    <a:pt x="230" y="0"/>
                  </a:lnTo>
                  <a:lnTo>
                    <a:pt x="217" y="8"/>
                  </a:lnTo>
                  <a:lnTo>
                    <a:pt x="206" y="17"/>
                  </a:lnTo>
                  <a:lnTo>
                    <a:pt x="194" y="27"/>
                  </a:lnTo>
                  <a:lnTo>
                    <a:pt x="182" y="39"/>
                  </a:lnTo>
                  <a:lnTo>
                    <a:pt x="161" y="61"/>
                  </a:lnTo>
                  <a:lnTo>
                    <a:pt x="140" y="85"/>
                  </a:lnTo>
                  <a:lnTo>
                    <a:pt x="140" y="85"/>
                  </a:lnTo>
                  <a:lnTo>
                    <a:pt x="110" y="115"/>
                  </a:lnTo>
                  <a:lnTo>
                    <a:pt x="77" y="145"/>
                  </a:lnTo>
                  <a:lnTo>
                    <a:pt x="45" y="172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8" y="200"/>
                  </a:lnTo>
                  <a:lnTo>
                    <a:pt x="5" y="202"/>
                  </a:lnTo>
                  <a:lnTo>
                    <a:pt x="5" y="202"/>
                  </a:lnTo>
                  <a:lnTo>
                    <a:pt x="3" y="205"/>
                  </a:lnTo>
                  <a:lnTo>
                    <a:pt x="3" y="205"/>
                  </a:lnTo>
                  <a:lnTo>
                    <a:pt x="0" y="209"/>
                  </a:lnTo>
                  <a:lnTo>
                    <a:pt x="0" y="212"/>
                  </a:lnTo>
                  <a:lnTo>
                    <a:pt x="2" y="215"/>
                  </a:lnTo>
                  <a:lnTo>
                    <a:pt x="3" y="215"/>
                  </a:lnTo>
                  <a:lnTo>
                    <a:pt x="5" y="215"/>
                  </a:lnTo>
                  <a:lnTo>
                    <a:pt x="5" y="215"/>
                  </a:lnTo>
                  <a:lnTo>
                    <a:pt x="9" y="215"/>
                  </a:lnTo>
                  <a:lnTo>
                    <a:pt x="13" y="214"/>
                  </a:lnTo>
                  <a:lnTo>
                    <a:pt x="15" y="212"/>
                  </a:lnTo>
                  <a:lnTo>
                    <a:pt x="16" y="209"/>
                  </a:lnTo>
                  <a:lnTo>
                    <a:pt x="16" y="209"/>
                  </a:lnTo>
                  <a:lnTo>
                    <a:pt x="45" y="187"/>
                  </a:lnTo>
                  <a:lnTo>
                    <a:pt x="72" y="163"/>
                  </a:lnTo>
                  <a:lnTo>
                    <a:pt x="100" y="140"/>
                  </a:lnTo>
                  <a:lnTo>
                    <a:pt x="126" y="115"/>
                  </a:lnTo>
                  <a:lnTo>
                    <a:pt x="126" y="115"/>
                  </a:lnTo>
                  <a:lnTo>
                    <a:pt x="155" y="86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95" y="43"/>
                  </a:lnTo>
                  <a:lnTo>
                    <a:pt x="208" y="31"/>
                  </a:lnTo>
                  <a:lnTo>
                    <a:pt x="221" y="19"/>
                  </a:lnTo>
                  <a:lnTo>
                    <a:pt x="237" y="10"/>
                  </a:lnTo>
                  <a:lnTo>
                    <a:pt x="237" y="10"/>
                  </a:lnTo>
                  <a:lnTo>
                    <a:pt x="238" y="8"/>
                  </a:lnTo>
                  <a:lnTo>
                    <a:pt x="240" y="6"/>
                  </a:lnTo>
                  <a:lnTo>
                    <a:pt x="238" y="2"/>
                  </a:lnTo>
                  <a:lnTo>
                    <a:pt x="236" y="0"/>
                  </a:lnTo>
                  <a:lnTo>
                    <a:pt x="233" y="0"/>
                  </a:lnTo>
                  <a:lnTo>
                    <a:pt x="230" y="0"/>
                  </a:lnTo>
                  <a:lnTo>
                    <a:pt x="23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68" name="chenying0907 881">
              <a:extLst>
                <a:ext uri="{FF2B5EF4-FFF2-40B4-BE49-F238E27FC236}">
                  <a16:creationId xmlns:a16="http://schemas.microsoft.com/office/drawing/2014/main" id="{19868638-5494-4D0C-A69E-64EDBD0B7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9338" y="3135313"/>
              <a:ext cx="92075" cy="92075"/>
            </a:xfrm>
            <a:custGeom>
              <a:avLst/>
              <a:gdLst/>
              <a:ahLst/>
              <a:cxnLst>
                <a:cxn ang="0">
                  <a:pos x="225" y="1"/>
                </a:cxn>
                <a:cxn ang="0">
                  <a:pos x="225" y="1"/>
                </a:cxn>
                <a:cxn ang="0">
                  <a:pos x="205" y="22"/>
                </a:cxn>
                <a:cxn ang="0">
                  <a:pos x="194" y="31"/>
                </a:cxn>
                <a:cxn ang="0">
                  <a:pos x="185" y="43"/>
                </a:cxn>
                <a:cxn ang="0">
                  <a:pos x="185" y="43"/>
                </a:cxn>
                <a:cxn ang="0">
                  <a:pos x="171" y="59"/>
                </a:cxn>
                <a:cxn ang="0">
                  <a:pos x="155" y="74"/>
                </a:cxn>
                <a:cxn ang="0">
                  <a:pos x="140" y="89"/>
                </a:cxn>
                <a:cxn ang="0">
                  <a:pos x="127" y="106"/>
                </a:cxn>
                <a:cxn ang="0">
                  <a:pos x="127" y="106"/>
                </a:cxn>
                <a:cxn ang="0">
                  <a:pos x="114" y="123"/>
                </a:cxn>
                <a:cxn ang="0">
                  <a:pos x="100" y="139"/>
                </a:cxn>
                <a:cxn ang="0">
                  <a:pos x="86" y="154"/>
                </a:cxn>
                <a:cxn ang="0">
                  <a:pos x="70" y="170"/>
                </a:cxn>
                <a:cxn ang="0">
                  <a:pos x="70" y="170"/>
                </a:cxn>
                <a:cxn ang="0">
                  <a:pos x="53" y="184"/>
                </a:cxn>
                <a:cxn ang="0">
                  <a:pos x="36" y="197"/>
                </a:cxn>
                <a:cxn ang="0">
                  <a:pos x="19" y="210"/>
                </a:cxn>
                <a:cxn ang="0">
                  <a:pos x="3" y="225"/>
                </a:cxn>
                <a:cxn ang="0">
                  <a:pos x="3" y="225"/>
                </a:cxn>
                <a:cxn ang="0">
                  <a:pos x="0" y="226"/>
                </a:cxn>
                <a:cxn ang="0">
                  <a:pos x="0" y="229"/>
                </a:cxn>
                <a:cxn ang="0">
                  <a:pos x="3" y="233"/>
                </a:cxn>
                <a:cxn ang="0">
                  <a:pos x="6" y="234"/>
                </a:cxn>
                <a:cxn ang="0">
                  <a:pos x="8" y="234"/>
                </a:cxn>
                <a:cxn ang="0">
                  <a:pos x="11" y="233"/>
                </a:cxn>
                <a:cxn ang="0">
                  <a:pos x="11" y="233"/>
                </a:cxn>
                <a:cxn ang="0">
                  <a:pos x="25" y="220"/>
                </a:cxn>
                <a:cxn ang="0">
                  <a:pos x="41" y="208"/>
                </a:cxn>
                <a:cxn ang="0">
                  <a:pos x="55" y="197"/>
                </a:cxn>
                <a:cxn ang="0">
                  <a:pos x="71" y="184"/>
                </a:cxn>
                <a:cxn ang="0">
                  <a:pos x="71" y="184"/>
                </a:cxn>
                <a:cxn ang="0">
                  <a:pos x="99" y="157"/>
                </a:cxn>
                <a:cxn ang="0">
                  <a:pos x="113" y="142"/>
                </a:cxn>
                <a:cxn ang="0">
                  <a:pos x="125" y="128"/>
                </a:cxn>
                <a:cxn ang="0">
                  <a:pos x="125" y="128"/>
                </a:cxn>
                <a:cxn ang="0">
                  <a:pos x="151" y="97"/>
                </a:cxn>
                <a:cxn ang="0">
                  <a:pos x="177" y="67"/>
                </a:cxn>
                <a:cxn ang="0">
                  <a:pos x="205" y="38"/>
                </a:cxn>
                <a:cxn ang="0">
                  <a:pos x="233" y="10"/>
                </a:cxn>
                <a:cxn ang="0">
                  <a:pos x="233" y="10"/>
                </a:cxn>
                <a:cxn ang="0">
                  <a:pos x="235" y="8"/>
                </a:cxn>
                <a:cxn ang="0">
                  <a:pos x="235" y="5"/>
                </a:cxn>
                <a:cxn ang="0">
                  <a:pos x="233" y="1"/>
                </a:cxn>
                <a:cxn ang="0">
                  <a:pos x="229" y="0"/>
                </a:cxn>
                <a:cxn ang="0">
                  <a:pos x="227" y="0"/>
                </a:cxn>
                <a:cxn ang="0">
                  <a:pos x="225" y="1"/>
                </a:cxn>
                <a:cxn ang="0">
                  <a:pos x="225" y="1"/>
                </a:cxn>
              </a:cxnLst>
              <a:rect l="0" t="0" r="r" b="b"/>
              <a:pathLst>
                <a:path w="235" h="234">
                  <a:moveTo>
                    <a:pt x="225" y="1"/>
                  </a:moveTo>
                  <a:lnTo>
                    <a:pt x="225" y="1"/>
                  </a:lnTo>
                  <a:lnTo>
                    <a:pt x="205" y="22"/>
                  </a:lnTo>
                  <a:lnTo>
                    <a:pt x="194" y="31"/>
                  </a:lnTo>
                  <a:lnTo>
                    <a:pt x="185" y="43"/>
                  </a:lnTo>
                  <a:lnTo>
                    <a:pt x="185" y="43"/>
                  </a:lnTo>
                  <a:lnTo>
                    <a:pt x="171" y="59"/>
                  </a:lnTo>
                  <a:lnTo>
                    <a:pt x="155" y="74"/>
                  </a:lnTo>
                  <a:lnTo>
                    <a:pt x="140" y="89"/>
                  </a:lnTo>
                  <a:lnTo>
                    <a:pt x="127" y="106"/>
                  </a:lnTo>
                  <a:lnTo>
                    <a:pt x="127" y="106"/>
                  </a:lnTo>
                  <a:lnTo>
                    <a:pt x="114" y="123"/>
                  </a:lnTo>
                  <a:lnTo>
                    <a:pt x="100" y="139"/>
                  </a:lnTo>
                  <a:lnTo>
                    <a:pt x="86" y="154"/>
                  </a:lnTo>
                  <a:lnTo>
                    <a:pt x="70" y="170"/>
                  </a:lnTo>
                  <a:lnTo>
                    <a:pt x="70" y="170"/>
                  </a:lnTo>
                  <a:lnTo>
                    <a:pt x="53" y="184"/>
                  </a:lnTo>
                  <a:lnTo>
                    <a:pt x="36" y="197"/>
                  </a:lnTo>
                  <a:lnTo>
                    <a:pt x="19" y="210"/>
                  </a:lnTo>
                  <a:lnTo>
                    <a:pt x="3" y="225"/>
                  </a:lnTo>
                  <a:lnTo>
                    <a:pt x="3" y="225"/>
                  </a:lnTo>
                  <a:lnTo>
                    <a:pt x="0" y="226"/>
                  </a:lnTo>
                  <a:lnTo>
                    <a:pt x="0" y="229"/>
                  </a:lnTo>
                  <a:lnTo>
                    <a:pt x="3" y="233"/>
                  </a:lnTo>
                  <a:lnTo>
                    <a:pt x="6" y="234"/>
                  </a:lnTo>
                  <a:lnTo>
                    <a:pt x="8" y="234"/>
                  </a:lnTo>
                  <a:lnTo>
                    <a:pt x="11" y="233"/>
                  </a:lnTo>
                  <a:lnTo>
                    <a:pt x="11" y="233"/>
                  </a:lnTo>
                  <a:lnTo>
                    <a:pt x="25" y="220"/>
                  </a:lnTo>
                  <a:lnTo>
                    <a:pt x="41" y="208"/>
                  </a:lnTo>
                  <a:lnTo>
                    <a:pt x="55" y="197"/>
                  </a:lnTo>
                  <a:lnTo>
                    <a:pt x="71" y="184"/>
                  </a:lnTo>
                  <a:lnTo>
                    <a:pt x="71" y="184"/>
                  </a:lnTo>
                  <a:lnTo>
                    <a:pt x="99" y="157"/>
                  </a:lnTo>
                  <a:lnTo>
                    <a:pt x="113" y="142"/>
                  </a:lnTo>
                  <a:lnTo>
                    <a:pt x="125" y="128"/>
                  </a:lnTo>
                  <a:lnTo>
                    <a:pt x="125" y="128"/>
                  </a:lnTo>
                  <a:lnTo>
                    <a:pt x="151" y="97"/>
                  </a:lnTo>
                  <a:lnTo>
                    <a:pt x="177" y="67"/>
                  </a:lnTo>
                  <a:lnTo>
                    <a:pt x="205" y="38"/>
                  </a:lnTo>
                  <a:lnTo>
                    <a:pt x="233" y="10"/>
                  </a:lnTo>
                  <a:lnTo>
                    <a:pt x="233" y="10"/>
                  </a:lnTo>
                  <a:lnTo>
                    <a:pt x="235" y="8"/>
                  </a:lnTo>
                  <a:lnTo>
                    <a:pt x="235" y="5"/>
                  </a:lnTo>
                  <a:lnTo>
                    <a:pt x="233" y="1"/>
                  </a:lnTo>
                  <a:lnTo>
                    <a:pt x="229" y="0"/>
                  </a:lnTo>
                  <a:lnTo>
                    <a:pt x="227" y="0"/>
                  </a:lnTo>
                  <a:lnTo>
                    <a:pt x="225" y="1"/>
                  </a:lnTo>
                  <a:lnTo>
                    <a:pt x="22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69" name="chenying0907 882">
              <a:extLst>
                <a:ext uri="{FF2B5EF4-FFF2-40B4-BE49-F238E27FC236}">
                  <a16:creationId xmlns:a16="http://schemas.microsoft.com/office/drawing/2014/main" id="{B461A4F9-8454-4EDD-A602-11B3B4DC0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9026" y="3171826"/>
              <a:ext cx="68263" cy="60325"/>
            </a:xfrm>
            <a:custGeom>
              <a:avLst/>
              <a:gdLst/>
              <a:ahLst/>
              <a:cxnLst>
                <a:cxn ang="0">
                  <a:pos x="161" y="2"/>
                </a:cxn>
                <a:cxn ang="0">
                  <a:pos x="161" y="2"/>
                </a:cxn>
                <a:cxn ang="0">
                  <a:pos x="120" y="36"/>
                </a:cxn>
                <a:cxn ang="0">
                  <a:pos x="80" y="71"/>
                </a:cxn>
                <a:cxn ang="0">
                  <a:pos x="40" y="108"/>
                </a:cxn>
                <a:cxn ang="0">
                  <a:pos x="1" y="144"/>
                </a:cxn>
                <a:cxn ang="0">
                  <a:pos x="1" y="144"/>
                </a:cxn>
                <a:cxn ang="0">
                  <a:pos x="0" y="147"/>
                </a:cxn>
                <a:cxn ang="0">
                  <a:pos x="0" y="148"/>
                </a:cxn>
                <a:cxn ang="0">
                  <a:pos x="1" y="152"/>
                </a:cxn>
                <a:cxn ang="0">
                  <a:pos x="5" y="155"/>
                </a:cxn>
                <a:cxn ang="0">
                  <a:pos x="8" y="153"/>
                </a:cxn>
                <a:cxn ang="0">
                  <a:pos x="9" y="152"/>
                </a:cxn>
                <a:cxn ang="0">
                  <a:pos x="9" y="152"/>
                </a:cxn>
                <a:cxn ang="0">
                  <a:pos x="48" y="116"/>
                </a:cxn>
                <a:cxn ang="0">
                  <a:pos x="87" y="79"/>
                </a:cxn>
                <a:cxn ang="0">
                  <a:pos x="128" y="44"/>
                </a:cxn>
                <a:cxn ang="0">
                  <a:pos x="170" y="10"/>
                </a:cxn>
                <a:cxn ang="0">
                  <a:pos x="170" y="10"/>
                </a:cxn>
                <a:cxn ang="0">
                  <a:pos x="171" y="8"/>
                </a:cxn>
                <a:cxn ang="0">
                  <a:pos x="171" y="6"/>
                </a:cxn>
                <a:cxn ang="0">
                  <a:pos x="171" y="4"/>
                </a:cxn>
                <a:cxn ang="0">
                  <a:pos x="170" y="3"/>
                </a:cxn>
                <a:cxn ang="0">
                  <a:pos x="166" y="0"/>
                </a:cxn>
                <a:cxn ang="0">
                  <a:pos x="163" y="0"/>
                </a:cxn>
                <a:cxn ang="0">
                  <a:pos x="161" y="2"/>
                </a:cxn>
                <a:cxn ang="0">
                  <a:pos x="161" y="2"/>
                </a:cxn>
              </a:cxnLst>
              <a:rect l="0" t="0" r="r" b="b"/>
              <a:pathLst>
                <a:path w="171" h="155">
                  <a:moveTo>
                    <a:pt x="161" y="2"/>
                  </a:moveTo>
                  <a:lnTo>
                    <a:pt x="161" y="2"/>
                  </a:lnTo>
                  <a:lnTo>
                    <a:pt x="120" y="36"/>
                  </a:lnTo>
                  <a:lnTo>
                    <a:pt x="80" y="71"/>
                  </a:lnTo>
                  <a:lnTo>
                    <a:pt x="40" y="108"/>
                  </a:lnTo>
                  <a:lnTo>
                    <a:pt x="1" y="144"/>
                  </a:lnTo>
                  <a:lnTo>
                    <a:pt x="1" y="144"/>
                  </a:lnTo>
                  <a:lnTo>
                    <a:pt x="0" y="147"/>
                  </a:lnTo>
                  <a:lnTo>
                    <a:pt x="0" y="148"/>
                  </a:lnTo>
                  <a:lnTo>
                    <a:pt x="1" y="152"/>
                  </a:lnTo>
                  <a:lnTo>
                    <a:pt x="5" y="155"/>
                  </a:lnTo>
                  <a:lnTo>
                    <a:pt x="8" y="153"/>
                  </a:lnTo>
                  <a:lnTo>
                    <a:pt x="9" y="152"/>
                  </a:lnTo>
                  <a:lnTo>
                    <a:pt x="9" y="152"/>
                  </a:lnTo>
                  <a:lnTo>
                    <a:pt x="48" y="116"/>
                  </a:lnTo>
                  <a:lnTo>
                    <a:pt x="87" y="79"/>
                  </a:lnTo>
                  <a:lnTo>
                    <a:pt x="128" y="44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1" y="8"/>
                  </a:lnTo>
                  <a:lnTo>
                    <a:pt x="171" y="6"/>
                  </a:lnTo>
                  <a:lnTo>
                    <a:pt x="171" y="4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0"/>
                  </a:lnTo>
                  <a:lnTo>
                    <a:pt x="161" y="2"/>
                  </a:lnTo>
                  <a:lnTo>
                    <a:pt x="16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0" name="chenying0907 883">
              <a:extLst>
                <a:ext uri="{FF2B5EF4-FFF2-40B4-BE49-F238E27FC236}">
                  <a16:creationId xmlns:a16="http://schemas.microsoft.com/office/drawing/2014/main" id="{7F05F775-B498-4D6C-AD55-D921A2F2C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4901" y="3186113"/>
              <a:ext cx="73025" cy="68263"/>
            </a:xfrm>
            <a:custGeom>
              <a:avLst/>
              <a:gdLst/>
              <a:ahLst/>
              <a:cxnLst>
                <a:cxn ang="0">
                  <a:pos x="174" y="2"/>
                </a:cxn>
                <a:cxn ang="0">
                  <a:pos x="174" y="2"/>
                </a:cxn>
                <a:cxn ang="0">
                  <a:pos x="157" y="22"/>
                </a:cxn>
                <a:cxn ang="0">
                  <a:pos x="149" y="31"/>
                </a:cxn>
                <a:cxn ang="0">
                  <a:pos x="140" y="40"/>
                </a:cxn>
                <a:cxn ang="0">
                  <a:pos x="140" y="40"/>
                </a:cxn>
                <a:cxn ang="0">
                  <a:pos x="128" y="49"/>
                </a:cxn>
                <a:cxn ang="0">
                  <a:pos x="115" y="59"/>
                </a:cxn>
                <a:cxn ang="0">
                  <a:pos x="103" y="68"/>
                </a:cxn>
                <a:cxn ang="0">
                  <a:pos x="92" y="78"/>
                </a:cxn>
                <a:cxn ang="0">
                  <a:pos x="92" y="78"/>
                </a:cxn>
                <a:cxn ang="0">
                  <a:pos x="68" y="98"/>
                </a:cxn>
                <a:cxn ang="0">
                  <a:pos x="45" y="119"/>
                </a:cxn>
                <a:cxn ang="0">
                  <a:pos x="31" y="129"/>
                </a:cxn>
                <a:cxn ang="0">
                  <a:pos x="21" y="140"/>
                </a:cxn>
                <a:cxn ang="0">
                  <a:pos x="11" y="151"/>
                </a:cxn>
                <a:cxn ang="0">
                  <a:pos x="1" y="163"/>
                </a:cxn>
                <a:cxn ang="0">
                  <a:pos x="1" y="163"/>
                </a:cxn>
                <a:cxn ang="0">
                  <a:pos x="0" y="166"/>
                </a:cxn>
                <a:cxn ang="0">
                  <a:pos x="0" y="167"/>
                </a:cxn>
                <a:cxn ang="0">
                  <a:pos x="3" y="171"/>
                </a:cxn>
                <a:cxn ang="0">
                  <a:pos x="8" y="171"/>
                </a:cxn>
                <a:cxn ang="0">
                  <a:pos x="9" y="171"/>
                </a:cxn>
                <a:cxn ang="0">
                  <a:pos x="12" y="168"/>
                </a:cxn>
                <a:cxn ang="0">
                  <a:pos x="12" y="168"/>
                </a:cxn>
                <a:cxn ang="0">
                  <a:pos x="18" y="159"/>
                </a:cxn>
                <a:cxn ang="0">
                  <a:pos x="28" y="150"/>
                </a:cxn>
                <a:cxn ang="0">
                  <a:pos x="47" y="134"/>
                </a:cxn>
                <a:cxn ang="0">
                  <a:pos x="47" y="134"/>
                </a:cxn>
                <a:cxn ang="0">
                  <a:pos x="73" y="110"/>
                </a:cxn>
                <a:cxn ang="0">
                  <a:pos x="99" y="86"/>
                </a:cxn>
                <a:cxn ang="0">
                  <a:pos x="99" y="86"/>
                </a:cxn>
                <a:cxn ang="0">
                  <a:pos x="111" y="76"/>
                </a:cxn>
                <a:cxn ang="0">
                  <a:pos x="124" y="66"/>
                </a:cxn>
                <a:cxn ang="0">
                  <a:pos x="148" y="48"/>
                </a:cxn>
                <a:cxn ang="0">
                  <a:pos x="148" y="48"/>
                </a:cxn>
                <a:cxn ang="0">
                  <a:pos x="157" y="39"/>
                </a:cxn>
                <a:cxn ang="0">
                  <a:pos x="166" y="30"/>
                </a:cxn>
                <a:cxn ang="0">
                  <a:pos x="182" y="10"/>
                </a:cxn>
                <a:cxn ang="0">
                  <a:pos x="182" y="10"/>
                </a:cxn>
                <a:cxn ang="0">
                  <a:pos x="183" y="8"/>
                </a:cxn>
                <a:cxn ang="0">
                  <a:pos x="183" y="6"/>
                </a:cxn>
                <a:cxn ang="0">
                  <a:pos x="181" y="2"/>
                </a:cxn>
                <a:cxn ang="0">
                  <a:pos x="179" y="1"/>
                </a:cxn>
                <a:cxn ang="0">
                  <a:pos x="178" y="0"/>
                </a:cxn>
                <a:cxn ang="0">
                  <a:pos x="175" y="1"/>
                </a:cxn>
                <a:cxn ang="0">
                  <a:pos x="174" y="2"/>
                </a:cxn>
                <a:cxn ang="0">
                  <a:pos x="174" y="2"/>
                </a:cxn>
              </a:cxnLst>
              <a:rect l="0" t="0" r="r" b="b"/>
              <a:pathLst>
                <a:path w="183" h="171">
                  <a:moveTo>
                    <a:pt x="174" y="2"/>
                  </a:moveTo>
                  <a:lnTo>
                    <a:pt x="174" y="2"/>
                  </a:lnTo>
                  <a:lnTo>
                    <a:pt x="157" y="22"/>
                  </a:lnTo>
                  <a:lnTo>
                    <a:pt x="149" y="31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28" y="49"/>
                  </a:lnTo>
                  <a:lnTo>
                    <a:pt x="115" y="59"/>
                  </a:lnTo>
                  <a:lnTo>
                    <a:pt x="103" y="6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68" y="98"/>
                  </a:lnTo>
                  <a:lnTo>
                    <a:pt x="45" y="119"/>
                  </a:lnTo>
                  <a:lnTo>
                    <a:pt x="31" y="129"/>
                  </a:lnTo>
                  <a:lnTo>
                    <a:pt x="21" y="140"/>
                  </a:lnTo>
                  <a:lnTo>
                    <a:pt x="11" y="151"/>
                  </a:lnTo>
                  <a:lnTo>
                    <a:pt x="1" y="163"/>
                  </a:lnTo>
                  <a:lnTo>
                    <a:pt x="1" y="163"/>
                  </a:lnTo>
                  <a:lnTo>
                    <a:pt x="0" y="166"/>
                  </a:lnTo>
                  <a:lnTo>
                    <a:pt x="0" y="167"/>
                  </a:lnTo>
                  <a:lnTo>
                    <a:pt x="3" y="171"/>
                  </a:lnTo>
                  <a:lnTo>
                    <a:pt x="8" y="171"/>
                  </a:lnTo>
                  <a:lnTo>
                    <a:pt x="9" y="171"/>
                  </a:lnTo>
                  <a:lnTo>
                    <a:pt x="12" y="168"/>
                  </a:lnTo>
                  <a:lnTo>
                    <a:pt x="12" y="168"/>
                  </a:lnTo>
                  <a:lnTo>
                    <a:pt x="18" y="159"/>
                  </a:lnTo>
                  <a:lnTo>
                    <a:pt x="28" y="150"/>
                  </a:lnTo>
                  <a:lnTo>
                    <a:pt x="47" y="134"/>
                  </a:lnTo>
                  <a:lnTo>
                    <a:pt x="47" y="134"/>
                  </a:lnTo>
                  <a:lnTo>
                    <a:pt x="73" y="110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111" y="76"/>
                  </a:lnTo>
                  <a:lnTo>
                    <a:pt x="124" y="66"/>
                  </a:lnTo>
                  <a:lnTo>
                    <a:pt x="148" y="48"/>
                  </a:lnTo>
                  <a:lnTo>
                    <a:pt x="148" y="48"/>
                  </a:lnTo>
                  <a:lnTo>
                    <a:pt x="157" y="39"/>
                  </a:lnTo>
                  <a:lnTo>
                    <a:pt x="166" y="30"/>
                  </a:lnTo>
                  <a:lnTo>
                    <a:pt x="182" y="10"/>
                  </a:lnTo>
                  <a:lnTo>
                    <a:pt x="182" y="10"/>
                  </a:lnTo>
                  <a:lnTo>
                    <a:pt x="183" y="8"/>
                  </a:lnTo>
                  <a:lnTo>
                    <a:pt x="183" y="6"/>
                  </a:lnTo>
                  <a:lnTo>
                    <a:pt x="181" y="2"/>
                  </a:lnTo>
                  <a:lnTo>
                    <a:pt x="179" y="1"/>
                  </a:lnTo>
                  <a:lnTo>
                    <a:pt x="178" y="0"/>
                  </a:lnTo>
                  <a:lnTo>
                    <a:pt x="175" y="1"/>
                  </a:lnTo>
                  <a:lnTo>
                    <a:pt x="174" y="2"/>
                  </a:lnTo>
                  <a:lnTo>
                    <a:pt x="17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1" name="chenying0907 884">
              <a:extLst>
                <a:ext uri="{FF2B5EF4-FFF2-40B4-BE49-F238E27FC236}">
                  <a16:creationId xmlns:a16="http://schemas.microsoft.com/office/drawing/2014/main" id="{E8E090CD-8236-4843-8B82-6F90EEB966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476" y="3219451"/>
              <a:ext cx="49213" cy="42863"/>
            </a:xfrm>
            <a:custGeom>
              <a:avLst/>
              <a:gdLst/>
              <a:ahLst/>
              <a:cxnLst>
                <a:cxn ang="0">
                  <a:pos x="116" y="1"/>
                </a:cxn>
                <a:cxn ang="0">
                  <a:pos x="116" y="1"/>
                </a:cxn>
                <a:cxn ang="0">
                  <a:pos x="110" y="5"/>
                </a:cxn>
                <a:cxn ang="0">
                  <a:pos x="102" y="8"/>
                </a:cxn>
                <a:cxn ang="0">
                  <a:pos x="96" y="10"/>
                </a:cxn>
                <a:cxn ang="0">
                  <a:pos x="91" y="15"/>
                </a:cxn>
                <a:cxn ang="0">
                  <a:pos x="91" y="15"/>
                </a:cxn>
                <a:cxn ang="0">
                  <a:pos x="76" y="30"/>
                </a:cxn>
                <a:cxn ang="0">
                  <a:pos x="61" y="43"/>
                </a:cxn>
                <a:cxn ang="0">
                  <a:pos x="61" y="43"/>
                </a:cxn>
                <a:cxn ang="0">
                  <a:pos x="45" y="55"/>
                </a:cxn>
                <a:cxn ang="0">
                  <a:pos x="29" y="68"/>
                </a:cxn>
                <a:cxn ang="0">
                  <a:pos x="15" y="82"/>
                </a:cxn>
                <a:cxn ang="0">
                  <a:pos x="2" y="98"/>
                </a:cxn>
                <a:cxn ang="0">
                  <a:pos x="2" y="98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3" y="106"/>
                </a:cxn>
                <a:cxn ang="0">
                  <a:pos x="4" y="107"/>
                </a:cxn>
                <a:cxn ang="0">
                  <a:pos x="6" y="108"/>
                </a:cxn>
                <a:cxn ang="0">
                  <a:pos x="8" y="107"/>
                </a:cxn>
                <a:cxn ang="0">
                  <a:pos x="10" y="106"/>
                </a:cxn>
                <a:cxn ang="0">
                  <a:pos x="10" y="106"/>
                </a:cxn>
                <a:cxn ang="0">
                  <a:pos x="25" y="89"/>
                </a:cxn>
                <a:cxn ang="0">
                  <a:pos x="41" y="73"/>
                </a:cxn>
                <a:cxn ang="0">
                  <a:pos x="59" y="59"/>
                </a:cxn>
                <a:cxn ang="0">
                  <a:pos x="78" y="44"/>
                </a:cxn>
                <a:cxn ang="0">
                  <a:pos x="78" y="44"/>
                </a:cxn>
                <a:cxn ang="0">
                  <a:pos x="88" y="34"/>
                </a:cxn>
                <a:cxn ang="0">
                  <a:pos x="98" y="23"/>
                </a:cxn>
                <a:cxn ang="0">
                  <a:pos x="98" y="23"/>
                </a:cxn>
                <a:cxn ang="0">
                  <a:pos x="104" y="19"/>
                </a:cxn>
                <a:cxn ang="0">
                  <a:pos x="110" y="15"/>
                </a:cxn>
                <a:cxn ang="0">
                  <a:pos x="118" y="13"/>
                </a:cxn>
                <a:cxn ang="0">
                  <a:pos x="125" y="9"/>
                </a:cxn>
                <a:cxn ang="0">
                  <a:pos x="125" y="9"/>
                </a:cxn>
                <a:cxn ang="0">
                  <a:pos x="126" y="8"/>
                </a:cxn>
                <a:cxn ang="0">
                  <a:pos x="126" y="5"/>
                </a:cxn>
                <a:cxn ang="0">
                  <a:pos x="126" y="4"/>
                </a:cxn>
                <a:cxn ang="0">
                  <a:pos x="125" y="1"/>
                </a:cxn>
                <a:cxn ang="0">
                  <a:pos x="121" y="0"/>
                </a:cxn>
                <a:cxn ang="0">
                  <a:pos x="118" y="0"/>
                </a:cxn>
                <a:cxn ang="0">
                  <a:pos x="116" y="1"/>
                </a:cxn>
                <a:cxn ang="0">
                  <a:pos x="116" y="1"/>
                </a:cxn>
              </a:cxnLst>
              <a:rect l="0" t="0" r="r" b="b"/>
              <a:pathLst>
                <a:path w="126" h="108">
                  <a:moveTo>
                    <a:pt x="116" y="1"/>
                  </a:moveTo>
                  <a:lnTo>
                    <a:pt x="116" y="1"/>
                  </a:lnTo>
                  <a:lnTo>
                    <a:pt x="110" y="5"/>
                  </a:lnTo>
                  <a:lnTo>
                    <a:pt x="102" y="8"/>
                  </a:lnTo>
                  <a:lnTo>
                    <a:pt x="96" y="10"/>
                  </a:lnTo>
                  <a:lnTo>
                    <a:pt x="91" y="15"/>
                  </a:lnTo>
                  <a:lnTo>
                    <a:pt x="91" y="15"/>
                  </a:lnTo>
                  <a:lnTo>
                    <a:pt x="76" y="30"/>
                  </a:lnTo>
                  <a:lnTo>
                    <a:pt x="61" y="43"/>
                  </a:lnTo>
                  <a:lnTo>
                    <a:pt x="61" y="43"/>
                  </a:lnTo>
                  <a:lnTo>
                    <a:pt x="45" y="55"/>
                  </a:lnTo>
                  <a:lnTo>
                    <a:pt x="29" y="68"/>
                  </a:lnTo>
                  <a:lnTo>
                    <a:pt x="15" y="82"/>
                  </a:lnTo>
                  <a:lnTo>
                    <a:pt x="2" y="98"/>
                  </a:lnTo>
                  <a:lnTo>
                    <a:pt x="2" y="98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3" y="106"/>
                  </a:lnTo>
                  <a:lnTo>
                    <a:pt x="4" y="107"/>
                  </a:lnTo>
                  <a:lnTo>
                    <a:pt x="6" y="108"/>
                  </a:lnTo>
                  <a:lnTo>
                    <a:pt x="8" y="107"/>
                  </a:lnTo>
                  <a:lnTo>
                    <a:pt x="10" y="106"/>
                  </a:lnTo>
                  <a:lnTo>
                    <a:pt x="10" y="106"/>
                  </a:lnTo>
                  <a:lnTo>
                    <a:pt x="25" y="89"/>
                  </a:lnTo>
                  <a:lnTo>
                    <a:pt x="41" y="73"/>
                  </a:lnTo>
                  <a:lnTo>
                    <a:pt x="59" y="59"/>
                  </a:lnTo>
                  <a:lnTo>
                    <a:pt x="78" y="44"/>
                  </a:lnTo>
                  <a:lnTo>
                    <a:pt x="78" y="44"/>
                  </a:lnTo>
                  <a:lnTo>
                    <a:pt x="88" y="34"/>
                  </a:lnTo>
                  <a:lnTo>
                    <a:pt x="98" y="23"/>
                  </a:lnTo>
                  <a:lnTo>
                    <a:pt x="98" y="23"/>
                  </a:lnTo>
                  <a:lnTo>
                    <a:pt x="104" y="19"/>
                  </a:lnTo>
                  <a:lnTo>
                    <a:pt x="110" y="15"/>
                  </a:lnTo>
                  <a:lnTo>
                    <a:pt x="118" y="13"/>
                  </a:lnTo>
                  <a:lnTo>
                    <a:pt x="125" y="9"/>
                  </a:lnTo>
                  <a:lnTo>
                    <a:pt x="125" y="9"/>
                  </a:lnTo>
                  <a:lnTo>
                    <a:pt x="126" y="8"/>
                  </a:lnTo>
                  <a:lnTo>
                    <a:pt x="126" y="5"/>
                  </a:lnTo>
                  <a:lnTo>
                    <a:pt x="126" y="4"/>
                  </a:lnTo>
                  <a:lnTo>
                    <a:pt x="125" y="1"/>
                  </a:lnTo>
                  <a:lnTo>
                    <a:pt x="121" y="0"/>
                  </a:lnTo>
                  <a:lnTo>
                    <a:pt x="118" y="0"/>
                  </a:lnTo>
                  <a:lnTo>
                    <a:pt x="116" y="1"/>
                  </a:lnTo>
                  <a:lnTo>
                    <a:pt x="116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2" name="chenying0907 885">
              <a:extLst>
                <a:ext uri="{FF2B5EF4-FFF2-40B4-BE49-F238E27FC236}">
                  <a16:creationId xmlns:a16="http://schemas.microsoft.com/office/drawing/2014/main" id="{67A05535-1DC9-41F7-A177-49E44C42B6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9301" y="3514726"/>
              <a:ext cx="87313" cy="93663"/>
            </a:xfrm>
            <a:custGeom>
              <a:avLst/>
              <a:gdLst/>
              <a:ahLst/>
              <a:cxnLst>
                <a:cxn ang="0">
                  <a:pos x="212" y="0"/>
                </a:cxn>
                <a:cxn ang="0">
                  <a:pos x="212" y="0"/>
                </a:cxn>
                <a:cxn ang="0">
                  <a:pos x="204" y="1"/>
                </a:cxn>
                <a:cxn ang="0">
                  <a:pos x="196" y="3"/>
                </a:cxn>
                <a:cxn ang="0">
                  <a:pos x="190" y="6"/>
                </a:cxn>
                <a:cxn ang="0">
                  <a:pos x="184" y="10"/>
                </a:cxn>
                <a:cxn ang="0">
                  <a:pos x="173" y="19"/>
                </a:cxn>
                <a:cxn ang="0">
                  <a:pos x="162" y="30"/>
                </a:cxn>
                <a:cxn ang="0">
                  <a:pos x="162" y="30"/>
                </a:cxn>
                <a:cxn ang="0">
                  <a:pos x="145" y="47"/>
                </a:cxn>
                <a:cxn ang="0">
                  <a:pos x="127" y="62"/>
                </a:cxn>
                <a:cxn ang="0">
                  <a:pos x="110" y="79"/>
                </a:cxn>
                <a:cxn ang="0">
                  <a:pos x="93" y="96"/>
                </a:cxn>
                <a:cxn ang="0">
                  <a:pos x="93" y="96"/>
                </a:cxn>
                <a:cxn ang="0">
                  <a:pos x="65" y="129"/>
                </a:cxn>
                <a:cxn ang="0">
                  <a:pos x="39" y="163"/>
                </a:cxn>
                <a:cxn ang="0">
                  <a:pos x="39" y="163"/>
                </a:cxn>
                <a:cxn ang="0">
                  <a:pos x="17" y="194"/>
                </a:cxn>
                <a:cxn ang="0">
                  <a:pos x="8" y="210"/>
                </a:cxn>
                <a:cxn ang="0">
                  <a:pos x="0" y="227"/>
                </a:cxn>
                <a:cxn ang="0">
                  <a:pos x="0" y="227"/>
                </a:cxn>
                <a:cxn ang="0">
                  <a:pos x="0" y="230"/>
                </a:cxn>
                <a:cxn ang="0">
                  <a:pos x="1" y="231"/>
                </a:cxn>
                <a:cxn ang="0">
                  <a:pos x="3" y="232"/>
                </a:cxn>
                <a:cxn ang="0">
                  <a:pos x="4" y="234"/>
                </a:cxn>
                <a:cxn ang="0">
                  <a:pos x="8" y="234"/>
                </a:cxn>
                <a:cxn ang="0">
                  <a:pos x="10" y="232"/>
                </a:cxn>
                <a:cxn ang="0">
                  <a:pos x="12" y="230"/>
                </a:cxn>
                <a:cxn ang="0">
                  <a:pos x="12" y="230"/>
                </a:cxn>
                <a:cxn ang="0">
                  <a:pos x="18" y="214"/>
                </a:cxn>
                <a:cxn ang="0">
                  <a:pos x="27" y="198"/>
                </a:cxn>
                <a:cxn ang="0">
                  <a:pos x="38" y="183"/>
                </a:cxn>
                <a:cxn ang="0">
                  <a:pos x="48" y="168"/>
                </a:cxn>
                <a:cxn ang="0">
                  <a:pos x="72" y="139"/>
                </a:cxn>
                <a:cxn ang="0">
                  <a:pos x="96" y="111"/>
                </a:cxn>
                <a:cxn ang="0">
                  <a:pos x="96" y="111"/>
                </a:cxn>
                <a:cxn ang="0">
                  <a:pos x="106" y="99"/>
                </a:cxn>
                <a:cxn ang="0">
                  <a:pos x="118" y="86"/>
                </a:cxn>
                <a:cxn ang="0">
                  <a:pos x="143" y="64"/>
                </a:cxn>
                <a:cxn ang="0">
                  <a:pos x="143" y="64"/>
                </a:cxn>
                <a:cxn ang="0">
                  <a:pos x="157" y="48"/>
                </a:cxn>
                <a:cxn ang="0">
                  <a:pos x="174" y="32"/>
                </a:cxn>
                <a:cxn ang="0">
                  <a:pos x="183" y="24"/>
                </a:cxn>
                <a:cxn ang="0">
                  <a:pos x="192" y="18"/>
                </a:cxn>
                <a:cxn ang="0">
                  <a:pos x="201" y="14"/>
                </a:cxn>
                <a:cxn ang="0">
                  <a:pos x="212" y="11"/>
                </a:cxn>
                <a:cxn ang="0">
                  <a:pos x="212" y="11"/>
                </a:cxn>
                <a:cxn ang="0">
                  <a:pos x="213" y="10"/>
                </a:cxn>
                <a:cxn ang="0">
                  <a:pos x="216" y="9"/>
                </a:cxn>
                <a:cxn ang="0">
                  <a:pos x="217" y="5"/>
                </a:cxn>
                <a:cxn ang="0">
                  <a:pos x="217" y="3"/>
                </a:cxn>
                <a:cxn ang="0">
                  <a:pos x="216" y="1"/>
                </a:cxn>
                <a:cxn ang="0">
                  <a:pos x="213" y="0"/>
                </a:cxn>
                <a:cxn ang="0">
                  <a:pos x="212" y="0"/>
                </a:cxn>
                <a:cxn ang="0">
                  <a:pos x="212" y="0"/>
                </a:cxn>
              </a:cxnLst>
              <a:rect l="0" t="0" r="r" b="b"/>
              <a:pathLst>
                <a:path w="217" h="234">
                  <a:moveTo>
                    <a:pt x="212" y="0"/>
                  </a:moveTo>
                  <a:lnTo>
                    <a:pt x="212" y="0"/>
                  </a:lnTo>
                  <a:lnTo>
                    <a:pt x="204" y="1"/>
                  </a:lnTo>
                  <a:lnTo>
                    <a:pt x="196" y="3"/>
                  </a:lnTo>
                  <a:lnTo>
                    <a:pt x="190" y="6"/>
                  </a:lnTo>
                  <a:lnTo>
                    <a:pt x="184" y="10"/>
                  </a:lnTo>
                  <a:lnTo>
                    <a:pt x="173" y="19"/>
                  </a:lnTo>
                  <a:lnTo>
                    <a:pt x="162" y="30"/>
                  </a:lnTo>
                  <a:lnTo>
                    <a:pt x="162" y="30"/>
                  </a:lnTo>
                  <a:lnTo>
                    <a:pt x="145" y="47"/>
                  </a:lnTo>
                  <a:lnTo>
                    <a:pt x="127" y="62"/>
                  </a:lnTo>
                  <a:lnTo>
                    <a:pt x="110" y="79"/>
                  </a:lnTo>
                  <a:lnTo>
                    <a:pt x="93" y="96"/>
                  </a:lnTo>
                  <a:lnTo>
                    <a:pt x="93" y="96"/>
                  </a:lnTo>
                  <a:lnTo>
                    <a:pt x="65" y="129"/>
                  </a:lnTo>
                  <a:lnTo>
                    <a:pt x="39" y="163"/>
                  </a:lnTo>
                  <a:lnTo>
                    <a:pt x="39" y="163"/>
                  </a:lnTo>
                  <a:lnTo>
                    <a:pt x="17" y="194"/>
                  </a:lnTo>
                  <a:lnTo>
                    <a:pt x="8" y="210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30"/>
                  </a:lnTo>
                  <a:lnTo>
                    <a:pt x="1" y="231"/>
                  </a:lnTo>
                  <a:lnTo>
                    <a:pt x="3" y="232"/>
                  </a:lnTo>
                  <a:lnTo>
                    <a:pt x="4" y="234"/>
                  </a:lnTo>
                  <a:lnTo>
                    <a:pt x="8" y="234"/>
                  </a:lnTo>
                  <a:lnTo>
                    <a:pt x="10" y="232"/>
                  </a:lnTo>
                  <a:lnTo>
                    <a:pt x="12" y="230"/>
                  </a:lnTo>
                  <a:lnTo>
                    <a:pt x="12" y="230"/>
                  </a:lnTo>
                  <a:lnTo>
                    <a:pt x="18" y="214"/>
                  </a:lnTo>
                  <a:lnTo>
                    <a:pt x="27" y="198"/>
                  </a:lnTo>
                  <a:lnTo>
                    <a:pt x="38" y="183"/>
                  </a:lnTo>
                  <a:lnTo>
                    <a:pt x="48" y="168"/>
                  </a:lnTo>
                  <a:lnTo>
                    <a:pt x="72" y="139"/>
                  </a:lnTo>
                  <a:lnTo>
                    <a:pt x="96" y="111"/>
                  </a:lnTo>
                  <a:lnTo>
                    <a:pt x="96" y="111"/>
                  </a:lnTo>
                  <a:lnTo>
                    <a:pt x="106" y="99"/>
                  </a:lnTo>
                  <a:lnTo>
                    <a:pt x="118" y="86"/>
                  </a:lnTo>
                  <a:lnTo>
                    <a:pt x="143" y="64"/>
                  </a:lnTo>
                  <a:lnTo>
                    <a:pt x="143" y="64"/>
                  </a:lnTo>
                  <a:lnTo>
                    <a:pt x="157" y="48"/>
                  </a:lnTo>
                  <a:lnTo>
                    <a:pt x="174" y="32"/>
                  </a:lnTo>
                  <a:lnTo>
                    <a:pt x="183" y="24"/>
                  </a:lnTo>
                  <a:lnTo>
                    <a:pt x="192" y="18"/>
                  </a:lnTo>
                  <a:lnTo>
                    <a:pt x="201" y="14"/>
                  </a:lnTo>
                  <a:lnTo>
                    <a:pt x="212" y="11"/>
                  </a:lnTo>
                  <a:lnTo>
                    <a:pt x="212" y="11"/>
                  </a:lnTo>
                  <a:lnTo>
                    <a:pt x="213" y="10"/>
                  </a:lnTo>
                  <a:lnTo>
                    <a:pt x="216" y="9"/>
                  </a:lnTo>
                  <a:lnTo>
                    <a:pt x="217" y="5"/>
                  </a:lnTo>
                  <a:lnTo>
                    <a:pt x="217" y="3"/>
                  </a:lnTo>
                  <a:lnTo>
                    <a:pt x="216" y="1"/>
                  </a:lnTo>
                  <a:lnTo>
                    <a:pt x="213" y="0"/>
                  </a:lnTo>
                  <a:lnTo>
                    <a:pt x="212" y="0"/>
                  </a:lnTo>
                  <a:lnTo>
                    <a:pt x="21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3" name="chenying0907 886">
              <a:extLst>
                <a:ext uri="{FF2B5EF4-FFF2-40B4-BE49-F238E27FC236}">
                  <a16:creationId xmlns:a16="http://schemas.microsoft.com/office/drawing/2014/main" id="{49611FDB-AD42-4151-A0A1-FB21013B4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2788" y="3548063"/>
              <a:ext cx="125413" cy="130175"/>
            </a:xfrm>
            <a:custGeom>
              <a:avLst/>
              <a:gdLst/>
              <a:ahLst/>
              <a:cxnLst>
                <a:cxn ang="0">
                  <a:pos x="305" y="1"/>
                </a:cxn>
                <a:cxn ang="0">
                  <a:pos x="305" y="1"/>
                </a:cxn>
                <a:cxn ang="0">
                  <a:pos x="296" y="6"/>
                </a:cxn>
                <a:cxn ang="0">
                  <a:pos x="287" y="13"/>
                </a:cxn>
                <a:cxn ang="0">
                  <a:pos x="278" y="18"/>
                </a:cxn>
                <a:cxn ang="0">
                  <a:pos x="270" y="24"/>
                </a:cxn>
                <a:cxn ang="0">
                  <a:pos x="270" y="24"/>
                </a:cxn>
                <a:cxn ang="0">
                  <a:pos x="249" y="45"/>
                </a:cxn>
                <a:cxn ang="0">
                  <a:pos x="227" y="65"/>
                </a:cxn>
                <a:cxn ang="0">
                  <a:pos x="227" y="65"/>
                </a:cxn>
                <a:cxn ang="0">
                  <a:pos x="181" y="107"/>
                </a:cxn>
                <a:cxn ang="0">
                  <a:pos x="159" y="129"/>
                </a:cxn>
                <a:cxn ang="0">
                  <a:pos x="138" y="151"/>
                </a:cxn>
                <a:cxn ang="0">
                  <a:pos x="138" y="151"/>
                </a:cxn>
                <a:cxn ang="0">
                  <a:pos x="95" y="200"/>
                </a:cxn>
                <a:cxn ang="0">
                  <a:pos x="50" y="247"/>
                </a:cxn>
                <a:cxn ang="0">
                  <a:pos x="50" y="247"/>
                </a:cxn>
                <a:cxn ang="0">
                  <a:pos x="36" y="264"/>
                </a:cxn>
                <a:cxn ang="0">
                  <a:pos x="21" y="282"/>
                </a:cxn>
                <a:cxn ang="0">
                  <a:pos x="10" y="302"/>
                </a:cxn>
                <a:cxn ang="0">
                  <a:pos x="4" y="312"/>
                </a:cxn>
                <a:cxn ang="0">
                  <a:pos x="0" y="323"/>
                </a:cxn>
                <a:cxn ang="0">
                  <a:pos x="0" y="323"/>
                </a:cxn>
                <a:cxn ang="0">
                  <a:pos x="0" y="325"/>
                </a:cxn>
                <a:cxn ang="0">
                  <a:pos x="2" y="327"/>
                </a:cxn>
                <a:cxn ang="0">
                  <a:pos x="4" y="329"/>
                </a:cxn>
                <a:cxn ang="0">
                  <a:pos x="10" y="329"/>
                </a:cxn>
                <a:cxn ang="0">
                  <a:pos x="11" y="328"/>
                </a:cxn>
                <a:cxn ang="0">
                  <a:pos x="12" y="325"/>
                </a:cxn>
                <a:cxn ang="0">
                  <a:pos x="12" y="325"/>
                </a:cxn>
                <a:cxn ang="0">
                  <a:pos x="17" y="313"/>
                </a:cxn>
                <a:cxn ang="0">
                  <a:pos x="23" y="302"/>
                </a:cxn>
                <a:cxn ang="0">
                  <a:pos x="31" y="290"/>
                </a:cxn>
                <a:cxn ang="0">
                  <a:pos x="38" y="279"/>
                </a:cxn>
                <a:cxn ang="0">
                  <a:pos x="55" y="259"/>
                </a:cxn>
                <a:cxn ang="0">
                  <a:pos x="74" y="239"/>
                </a:cxn>
                <a:cxn ang="0">
                  <a:pos x="74" y="239"/>
                </a:cxn>
                <a:cxn ang="0">
                  <a:pos x="113" y="196"/>
                </a:cxn>
                <a:cxn ang="0">
                  <a:pos x="154" y="151"/>
                </a:cxn>
                <a:cxn ang="0">
                  <a:pos x="154" y="151"/>
                </a:cxn>
                <a:cxn ang="0">
                  <a:pos x="172" y="130"/>
                </a:cxn>
                <a:cxn ang="0">
                  <a:pos x="193" y="111"/>
                </a:cxn>
                <a:cxn ang="0">
                  <a:pos x="235" y="73"/>
                </a:cxn>
                <a:cxn ang="0">
                  <a:pos x="235" y="73"/>
                </a:cxn>
                <a:cxn ang="0">
                  <a:pos x="271" y="39"/>
                </a:cxn>
                <a:cxn ang="0">
                  <a:pos x="271" y="39"/>
                </a:cxn>
                <a:cxn ang="0">
                  <a:pos x="280" y="31"/>
                </a:cxn>
                <a:cxn ang="0">
                  <a:pos x="292" y="23"/>
                </a:cxn>
                <a:cxn ang="0">
                  <a:pos x="303" y="17"/>
                </a:cxn>
                <a:cxn ang="0">
                  <a:pos x="313" y="9"/>
                </a:cxn>
                <a:cxn ang="0">
                  <a:pos x="313" y="9"/>
                </a:cxn>
                <a:cxn ang="0">
                  <a:pos x="314" y="6"/>
                </a:cxn>
                <a:cxn ang="0">
                  <a:pos x="316" y="5"/>
                </a:cxn>
                <a:cxn ang="0">
                  <a:pos x="314" y="2"/>
                </a:cxn>
                <a:cxn ang="0">
                  <a:pos x="313" y="1"/>
                </a:cxn>
                <a:cxn ang="0">
                  <a:pos x="309" y="0"/>
                </a:cxn>
                <a:cxn ang="0">
                  <a:pos x="308" y="0"/>
                </a:cxn>
                <a:cxn ang="0">
                  <a:pos x="305" y="1"/>
                </a:cxn>
                <a:cxn ang="0">
                  <a:pos x="305" y="1"/>
                </a:cxn>
              </a:cxnLst>
              <a:rect l="0" t="0" r="r" b="b"/>
              <a:pathLst>
                <a:path w="316" h="329">
                  <a:moveTo>
                    <a:pt x="305" y="1"/>
                  </a:moveTo>
                  <a:lnTo>
                    <a:pt x="305" y="1"/>
                  </a:lnTo>
                  <a:lnTo>
                    <a:pt x="296" y="6"/>
                  </a:lnTo>
                  <a:lnTo>
                    <a:pt x="287" y="13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70" y="24"/>
                  </a:lnTo>
                  <a:lnTo>
                    <a:pt x="249" y="45"/>
                  </a:lnTo>
                  <a:lnTo>
                    <a:pt x="227" y="65"/>
                  </a:lnTo>
                  <a:lnTo>
                    <a:pt x="227" y="65"/>
                  </a:lnTo>
                  <a:lnTo>
                    <a:pt x="181" y="107"/>
                  </a:lnTo>
                  <a:lnTo>
                    <a:pt x="159" y="129"/>
                  </a:lnTo>
                  <a:lnTo>
                    <a:pt x="138" y="151"/>
                  </a:lnTo>
                  <a:lnTo>
                    <a:pt x="138" y="151"/>
                  </a:lnTo>
                  <a:lnTo>
                    <a:pt x="95" y="200"/>
                  </a:lnTo>
                  <a:lnTo>
                    <a:pt x="50" y="247"/>
                  </a:lnTo>
                  <a:lnTo>
                    <a:pt x="50" y="247"/>
                  </a:lnTo>
                  <a:lnTo>
                    <a:pt x="36" y="264"/>
                  </a:lnTo>
                  <a:lnTo>
                    <a:pt x="21" y="282"/>
                  </a:lnTo>
                  <a:lnTo>
                    <a:pt x="10" y="302"/>
                  </a:lnTo>
                  <a:lnTo>
                    <a:pt x="4" y="312"/>
                  </a:lnTo>
                  <a:lnTo>
                    <a:pt x="0" y="323"/>
                  </a:lnTo>
                  <a:lnTo>
                    <a:pt x="0" y="323"/>
                  </a:lnTo>
                  <a:lnTo>
                    <a:pt x="0" y="325"/>
                  </a:lnTo>
                  <a:lnTo>
                    <a:pt x="2" y="327"/>
                  </a:lnTo>
                  <a:lnTo>
                    <a:pt x="4" y="329"/>
                  </a:lnTo>
                  <a:lnTo>
                    <a:pt x="10" y="329"/>
                  </a:lnTo>
                  <a:lnTo>
                    <a:pt x="11" y="328"/>
                  </a:lnTo>
                  <a:lnTo>
                    <a:pt x="12" y="325"/>
                  </a:lnTo>
                  <a:lnTo>
                    <a:pt x="12" y="325"/>
                  </a:lnTo>
                  <a:lnTo>
                    <a:pt x="17" y="313"/>
                  </a:lnTo>
                  <a:lnTo>
                    <a:pt x="23" y="302"/>
                  </a:lnTo>
                  <a:lnTo>
                    <a:pt x="31" y="290"/>
                  </a:lnTo>
                  <a:lnTo>
                    <a:pt x="38" y="279"/>
                  </a:lnTo>
                  <a:lnTo>
                    <a:pt x="55" y="259"/>
                  </a:lnTo>
                  <a:lnTo>
                    <a:pt x="74" y="239"/>
                  </a:lnTo>
                  <a:lnTo>
                    <a:pt x="74" y="239"/>
                  </a:lnTo>
                  <a:lnTo>
                    <a:pt x="113" y="196"/>
                  </a:lnTo>
                  <a:lnTo>
                    <a:pt x="154" y="151"/>
                  </a:lnTo>
                  <a:lnTo>
                    <a:pt x="154" y="151"/>
                  </a:lnTo>
                  <a:lnTo>
                    <a:pt x="172" y="130"/>
                  </a:lnTo>
                  <a:lnTo>
                    <a:pt x="193" y="111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71" y="39"/>
                  </a:lnTo>
                  <a:lnTo>
                    <a:pt x="271" y="39"/>
                  </a:lnTo>
                  <a:lnTo>
                    <a:pt x="280" y="31"/>
                  </a:lnTo>
                  <a:lnTo>
                    <a:pt x="292" y="23"/>
                  </a:lnTo>
                  <a:lnTo>
                    <a:pt x="303" y="17"/>
                  </a:lnTo>
                  <a:lnTo>
                    <a:pt x="313" y="9"/>
                  </a:lnTo>
                  <a:lnTo>
                    <a:pt x="313" y="9"/>
                  </a:lnTo>
                  <a:lnTo>
                    <a:pt x="314" y="6"/>
                  </a:lnTo>
                  <a:lnTo>
                    <a:pt x="316" y="5"/>
                  </a:lnTo>
                  <a:lnTo>
                    <a:pt x="314" y="2"/>
                  </a:lnTo>
                  <a:lnTo>
                    <a:pt x="313" y="1"/>
                  </a:lnTo>
                  <a:lnTo>
                    <a:pt x="309" y="0"/>
                  </a:lnTo>
                  <a:lnTo>
                    <a:pt x="308" y="0"/>
                  </a:lnTo>
                  <a:lnTo>
                    <a:pt x="305" y="1"/>
                  </a:lnTo>
                  <a:lnTo>
                    <a:pt x="30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4" name="chenying0907 887">
              <a:extLst>
                <a:ext uri="{FF2B5EF4-FFF2-40B4-BE49-F238E27FC236}">
                  <a16:creationId xmlns:a16="http://schemas.microsoft.com/office/drawing/2014/main" id="{8FB3F3A8-EC88-4ACE-B597-B5963FDF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5963" y="3578226"/>
              <a:ext cx="133350" cy="146050"/>
            </a:xfrm>
            <a:custGeom>
              <a:avLst/>
              <a:gdLst/>
              <a:ahLst/>
              <a:cxnLst>
                <a:cxn ang="0">
                  <a:pos x="328" y="1"/>
                </a:cxn>
                <a:cxn ang="0">
                  <a:pos x="277" y="42"/>
                </a:cxn>
                <a:cxn ang="0">
                  <a:pos x="230" y="86"/>
                </a:cxn>
                <a:cxn ang="0">
                  <a:pos x="186" y="136"/>
                </a:cxn>
                <a:cxn ang="0">
                  <a:pos x="144" y="184"/>
                </a:cxn>
                <a:cxn ang="0">
                  <a:pos x="122" y="208"/>
                </a:cxn>
                <a:cxn ang="0">
                  <a:pos x="73" y="252"/>
                </a:cxn>
                <a:cxn ang="0">
                  <a:pos x="50" y="275"/>
                </a:cxn>
                <a:cxn ang="0">
                  <a:pos x="26" y="303"/>
                </a:cxn>
                <a:cxn ang="0">
                  <a:pos x="12" y="324"/>
                </a:cxn>
                <a:cxn ang="0">
                  <a:pos x="3" y="348"/>
                </a:cxn>
                <a:cxn ang="0">
                  <a:pos x="0" y="360"/>
                </a:cxn>
                <a:cxn ang="0">
                  <a:pos x="3" y="365"/>
                </a:cxn>
                <a:cxn ang="0">
                  <a:pos x="9" y="365"/>
                </a:cxn>
                <a:cxn ang="0">
                  <a:pos x="16" y="358"/>
                </a:cxn>
                <a:cxn ang="0">
                  <a:pos x="17" y="353"/>
                </a:cxn>
                <a:cxn ang="0">
                  <a:pos x="13" y="349"/>
                </a:cxn>
                <a:cxn ang="0">
                  <a:pos x="17" y="337"/>
                </a:cxn>
                <a:cxn ang="0">
                  <a:pos x="30" y="315"/>
                </a:cxn>
                <a:cxn ang="0">
                  <a:pos x="55" y="285"/>
                </a:cxn>
                <a:cxn ang="0">
                  <a:pos x="72" y="268"/>
                </a:cxn>
                <a:cxn ang="0">
                  <a:pos x="116" y="228"/>
                </a:cxn>
                <a:cxn ang="0">
                  <a:pos x="149" y="196"/>
                </a:cxn>
                <a:cxn ang="0">
                  <a:pos x="158" y="186"/>
                </a:cxn>
                <a:cxn ang="0">
                  <a:pos x="220" y="115"/>
                </a:cxn>
                <a:cxn ang="0">
                  <a:pos x="263" y="71"/>
                </a:cxn>
                <a:cxn ang="0">
                  <a:pos x="309" y="30"/>
                </a:cxn>
                <a:cxn ang="0">
                  <a:pos x="334" y="12"/>
                </a:cxn>
                <a:cxn ang="0">
                  <a:pos x="336" y="8"/>
                </a:cxn>
                <a:cxn ang="0">
                  <a:pos x="334" y="1"/>
                </a:cxn>
                <a:cxn ang="0">
                  <a:pos x="330" y="0"/>
                </a:cxn>
                <a:cxn ang="0">
                  <a:pos x="328" y="1"/>
                </a:cxn>
              </a:cxnLst>
              <a:rect l="0" t="0" r="r" b="b"/>
              <a:pathLst>
                <a:path w="336" h="366">
                  <a:moveTo>
                    <a:pt x="328" y="1"/>
                  </a:moveTo>
                  <a:lnTo>
                    <a:pt x="328" y="1"/>
                  </a:lnTo>
                  <a:lnTo>
                    <a:pt x="302" y="21"/>
                  </a:lnTo>
                  <a:lnTo>
                    <a:pt x="277" y="42"/>
                  </a:lnTo>
                  <a:lnTo>
                    <a:pt x="252" y="64"/>
                  </a:lnTo>
                  <a:lnTo>
                    <a:pt x="230" y="86"/>
                  </a:lnTo>
                  <a:lnTo>
                    <a:pt x="208" y="111"/>
                  </a:lnTo>
                  <a:lnTo>
                    <a:pt x="186" y="136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33" y="198"/>
                  </a:lnTo>
                  <a:lnTo>
                    <a:pt x="122" y="208"/>
                  </a:lnTo>
                  <a:lnTo>
                    <a:pt x="98" y="230"/>
                  </a:lnTo>
                  <a:lnTo>
                    <a:pt x="73" y="252"/>
                  </a:lnTo>
                  <a:lnTo>
                    <a:pt x="50" y="275"/>
                  </a:lnTo>
                  <a:lnTo>
                    <a:pt x="50" y="275"/>
                  </a:lnTo>
                  <a:lnTo>
                    <a:pt x="34" y="293"/>
                  </a:lnTo>
                  <a:lnTo>
                    <a:pt x="26" y="303"/>
                  </a:lnTo>
                  <a:lnTo>
                    <a:pt x="18" y="314"/>
                  </a:lnTo>
                  <a:lnTo>
                    <a:pt x="12" y="324"/>
                  </a:lnTo>
                  <a:lnTo>
                    <a:pt x="7" y="336"/>
                  </a:lnTo>
                  <a:lnTo>
                    <a:pt x="3" y="348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0" y="364"/>
                  </a:lnTo>
                  <a:lnTo>
                    <a:pt x="3" y="365"/>
                  </a:lnTo>
                  <a:lnTo>
                    <a:pt x="7" y="366"/>
                  </a:lnTo>
                  <a:lnTo>
                    <a:pt x="9" y="365"/>
                  </a:lnTo>
                  <a:lnTo>
                    <a:pt x="16" y="358"/>
                  </a:lnTo>
                  <a:lnTo>
                    <a:pt x="16" y="358"/>
                  </a:lnTo>
                  <a:lnTo>
                    <a:pt x="17" y="356"/>
                  </a:lnTo>
                  <a:lnTo>
                    <a:pt x="17" y="353"/>
                  </a:lnTo>
                  <a:lnTo>
                    <a:pt x="16" y="352"/>
                  </a:lnTo>
                  <a:lnTo>
                    <a:pt x="13" y="349"/>
                  </a:lnTo>
                  <a:lnTo>
                    <a:pt x="13" y="349"/>
                  </a:lnTo>
                  <a:lnTo>
                    <a:pt x="17" y="337"/>
                  </a:lnTo>
                  <a:lnTo>
                    <a:pt x="24" y="327"/>
                  </a:lnTo>
                  <a:lnTo>
                    <a:pt x="30" y="315"/>
                  </a:lnTo>
                  <a:lnTo>
                    <a:pt x="38" y="305"/>
                  </a:lnTo>
                  <a:lnTo>
                    <a:pt x="55" y="285"/>
                  </a:lnTo>
                  <a:lnTo>
                    <a:pt x="72" y="268"/>
                  </a:lnTo>
                  <a:lnTo>
                    <a:pt x="72" y="268"/>
                  </a:lnTo>
                  <a:lnTo>
                    <a:pt x="94" y="247"/>
                  </a:lnTo>
                  <a:lnTo>
                    <a:pt x="116" y="228"/>
                  </a:lnTo>
                  <a:lnTo>
                    <a:pt x="139" y="207"/>
                  </a:lnTo>
                  <a:lnTo>
                    <a:pt x="149" y="196"/>
                  </a:lnTo>
                  <a:lnTo>
                    <a:pt x="158" y="186"/>
                  </a:lnTo>
                  <a:lnTo>
                    <a:pt x="158" y="186"/>
                  </a:lnTo>
                  <a:lnTo>
                    <a:pt x="199" y="139"/>
                  </a:lnTo>
                  <a:lnTo>
                    <a:pt x="220" y="115"/>
                  </a:lnTo>
                  <a:lnTo>
                    <a:pt x="241" y="93"/>
                  </a:lnTo>
                  <a:lnTo>
                    <a:pt x="263" y="71"/>
                  </a:lnTo>
                  <a:lnTo>
                    <a:pt x="285" y="50"/>
                  </a:lnTo>
                  <a:lnTo>
                    <a:pt x="309" y="30"/>
                  </a:lnTo>
                  <a:lnTo>
                    <a:pt x="334" y="12"/>
                  </a:lnTo>
                  <a:lnTo>
                    <a:pt x="334" y="12"/>
                  </a:lnTo>
                  <a:lnTo>
                    <a:pt x="335" y="9"/>
                  </a:lnTo>
                  <a:lnTo>
                    <a:pt x="336" y="8"/>
                  </a:lnTo>
                  <a:lnTo>
                    <a:pt x="335" y="3"/>
                  </a:lnTo>
                  <a:lnTo>
                    <a:pt x="334" y="1"/>
                  </a:lnTo>
                  <a:lnTo>
                    <a:pt x="332" y="0"/>
                  </a:lnTo>
                  <a:lnTo>
                    <a:pt x="330" y="0"/>
                  </a:lnTo>
                  <a:lnTo>
                    <a:pt x="328" y="1"/>
                  </a:lnTo>
                  <a:lnTo>
                    <a:pt x="32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5" name="chenying0907 888">
              <a:extLst>
                <a:ext uri="{FF2B5EF4-FFF2-40B4-BE49-F238E27FC236}">
                  <a16:creationId xmlns:a16="http://schemas.microsoft.com/office/drawing/2014/main" id="{C22355D2-2681-4106-9453-26836FD95C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7076" y="3592513"/>
              <a:ext cx="152400" cy="169863"/>
            </a:xfrm>
            <a:custGeom>
              <a:avLst/>
              <a:gdLst/>
              <a:ahLst/>
              <a:cxnLst>
                <a:cxn ang="0">
                  <a:pos x="371" y="2"/>
                </a:cxn>
                <a:cxn ang="0">
                  <a:pos x="371" y="2"/>
                </a:cxn>
                <a:cxn ang="0">
                  <a:pos x="319" y="51"/>
                </a:cxn>
                <a:cxn ang="0">
                  <a:pos x="293" y="76"/>
                </a:cxn>
                <a:cxn ang="0">
                  <a:pos x="267" y="100"/>
                </a:cxn>
                <a:cxn ang="0">
                  <a:pos x="267" y="100"/>
                </a:cxn>
                <a:cxn ang="0">
                  <a:pos x="212" y="147"/>
                </a:cxn>
                <a:cxn ang="0">
                  <a:pos x="186" y="172"/>
                </a:cxn>
                <a:cxn ang="0">
                  <a:pos x="161" y="199"/>
                </a:cxn>
                <a:cxn ang="0">
                  <a:pos x="161" y="199"/>
                </a:cxn>
                <a:cxn ang="0">
                  <a:pos x="149" y="212"/>
                </a:cxn>
                <a:cxn ang="0">
                  <a:pos x="138" y="228"/>
                </a:cxn>
                <a:cxn ang="0">
                  <a:pos x="119" y="258"/>
                </a:cxn>
                <a:cxn ang="0">
                  <a:pos x="99" y="289"/>
                </a:cxn>
                <a:cxn ang="0">
                  <a:pos x="81" y="321"/>
                </a:cxn>
                <a:cxn ang="0">
                  <a:pos x="81" y="321"/>
                </a:cxn>
                <a:cxn ang="0">
                  <a:pos x="63" y="346"/>
                </a:cxn>
                <a:cxn ang="0">
                  <a:pos x="46" y="372"/>
                </a:cxn>
                <a:cxn ang="0">
                  <a:pos x="46" y="372"/>
                </a:cxn>
                <a:cxn ang="0">
                  <a:pos x="38" y="385"/>
                </a:cxn>
                <a:cxn ang="0">
                  <a:pos x="29" y="399"/>
                </a:cxn>
                <a:cxn ang="0">
                  <a:pos x="22" y="406"/>
                </a:cxn>
                <a:cxn ang="0">
                  <a:pos x="17" y="411"/>
                </a:cxn>
                <a:cxn ang="0">
                  <a:pos x="10" y="415"/>
                </a:cxn>
                <a:cxn ang="0">
                  <a:pos x="4" y="416"/>
                </a:cxn>
                <a:cxn ang="0">
                  <a:pos x="4" y="416"/>
                </a:cxn>
                <a:cxn ang="0">
                  <a:pos x="1" y="418"/>
                </a:cxn>
                <a:cxn ang="0">
                  <a:pos x="0" y="419"/>
                </a:cxn>
                <a:cxn ang="0">
                  <a:pos x="0" y="421"/>
                </a:cxn>
                <a:cxn ang="0">
                  <a:pos x="0" y="423"/>
                </a:cxn>
                <a:cxn ang="0">
                  <a:pos x="2" y="427"/>
                </a:cxn>
                <a:cxn ang="0">
                  <a:pos x="4" y="428"/>
                </a:cxn>
                <a:cxn ang="0">
                  <a:pos x="6" y="428"/>
                </a:cxn>
                <a:cxn ang="0">
                  <a:pos x="6" y="428"/>
                </a:cxn>
                <a:cxn ang="0">
                  <a:pos x="15" y="425"/>
                </a:cxn>
                <a:cxn ang="0">
                  <a:pos x="25" y="419"/>
                </a:cxn>
                <a:cxn ang="0">
                  <a:pos x="31" y="412"/>
                </a:cxn>
                <a:cxn ang="0">
                  <a:pos x="39" y="403"/>
                </a:cxn>
                <a:cxn ang="0">
                  <a:pos x="51" y="385"/>
                </a:cxn>
                <a:cxn ang="0">
                  <a:pos x="61" y="368"/>
                </a:cxn>
                <a:cxn ang="0">
                  <a:pos x="61" y="368"/>
                </a:cxn>
                <a:cxn ang="0">
                  <a:pos x="153" y="229"/>
                </a:cxn>
                <a:cxn ang="0">
                  <a:pos x="153" y="229"/>
                </a:cxn>
                <a:cxn ang="0">
                  <a:pos x="163" y="212"/>
                </a:cxn>
                <a:cxn ang="0">
                  <a:pos x="176" y="197"/>
                </a:cxn>
                <a:cxn ang="0">
                  <a:pos x="191" y="182"/>
                </a:cxn>
                <a:cxn ang="0">
                  <a:pos x="205" y="168"/>
                </a:cxn>
                <a:cxn ang="0">
                  <a:pos x="235" y="140"/>
                </a:cxn>
                <a:cxn ang="0">
                  <a:pos x="267" y="114"/>
                </a:cxn>
                <a:cxn ang="0">
                  <a:pos x="267" y="114"/>
                </a:cxn>
                <a:cxn ang="0">
                  <a:pos x="295" y="89"/>
                </a:cxn>
                <a:cxn ang="0">
                  <a:pos x="324" y="63"/>
                </a:cxn>
                <a:cxn ang="0">
                  <a:pos x="380" y="10"/>
                </a:cxn>
                <a:cxn ang="0">
                  <a:pos x="380" y="10"/>
                </a:cxn>
                <a:cxn ang="0">
                  <a:pos x="382" y="8"/>
                </a:cxn>
                <a:cxn ang="0">
                  <a:pos x="382" y="6"/>
                </a:cxn>
                <a:cxn ang="0">
                  <a:pos x="380" y="2"/>
                </a:cxn>
                <a:cxn ang="0">
                  <a:pos x="377" y="0"/>
                </a:cxn>
                <a:cxn ang="0">
                  <a:pos x="374" y="0"/>
                </a:cxn>
                <a:cxn ang="0">
                  <a:pos x="371" y="2"/>
                </a:cxn>
                <a:cxn ang="0">
                  <a:pos x="371" y="2"/>
                </a:cxn>
              </a:cxnLst>
              <a:rect l="0" t="0" r="r" b="b"/>
              <a:pathLst>
                <a:path w="382" h="428">
                  <a:moveTo>
                    <a:pt x="371" y="2"/>
                  </a:moveTo>
                  <a:lnTo>
                    <a:pt x="371" y="2"/>
                  </a:lnTo>
                  <a:lnTo>
                    <a:pt x="319" y="51"/>
                  </a:lnTo>
                  <a:lnTo>
                    <a:pt x="293" y="76"/>
                  </a:lnTo>
                  <a:lnTo>
                    <a:pt x="267" y="100"/>
                  </a:lnTo>
                  <a:lnTo>
                    <a:pt x="267" y="100"/>
                  </a:lnTo>
                  <a:lnTo>
                    <a:pt x="212" y="147"/>
                  </a:lnTo>
                  <a:lnTo>
                    <a:pt x="186" y="172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49" y="212"/>
                  </a:lnTo>
                  <a:lnTo>
                    <a:pt x="138" y="228"/>
                  </a:lnTo>
                  <a:lnTo>
                    <a:pt x="119" y="258"/>
                  </a:lnTo>
                  <a:lnTo>
                    <a:pt x="99" y="289"/>
                  </a:lnTo>
                  <a:lnTo>
                    <a:pt x="81" y="321"/>
                  </a:lnTo>
                  <a:lnTo>
                    <a:pt x="81" y="321"/>
                  </a:lnTo>
                  <a:lnTo>
                    <a:pt x="63" y="346"/>
                  </a:lnTo>
                  <a:lnTo>
                    <a:pt x="46" y="372"/>
                  </a:lnTo>
                  <a:lnTo>
                    <a:pt x="46" y="372"/>
                  </a:lnTo>
                  <a:lnTo>
                    <a:pt x="38" y="385"/>
                  </a:lnTo>
                  <a:lnTo>
                    <a:pt x="29" y="399"/>
                  </a:lnTo>
                  <a:lnTo>
                    <a:pt x="22" y="406"/>
                  </a:lnTo>
                  <a:lnTo>
                    <a:pt x="17" y="411"/>
                  </a:lnTo>
                  <a:lnTo>
                    <a:pt x="10" y="415"/>
                  </a:lnTo>
                  <a:lnTo>
                    <a:pt x="4" y="416"/>
                  </a:lnTo>
                  <a:lnTo>
                    <a:pt x="4" y="416"/>
                  </a:lnTo>
                  <a:lnTo>
                    <a:pt x="1" y="418"/>
                  </a:lnTo>
                  <a:lnTo>
                    <a:pt x="0" y="419"/>
                  </a:lnTo>
                  <a:lnTo>
                    <a:pt x="0" y="421"/>
                  </a:lnTo>
                  <a:lnTo>
                    <a:pt x="0" y="423"/>
                  </a:lnTo>
                  <a:lnTo>
                    <a:pt x="2" y="427"/>
                  </a:lnTo>
                  <a:lnTo>
                    <a:pt x="4" y="428"/>
                  </a:lnTo>
                  <a:lnTo>
                    <a:pt x="6" y="428"/>
                  </a:lnTo>
                  <a:lnTo>
                    <a:pt x="6" y="428"/>
                  </a:lnTo>
                  <a:lnTo>
                    <a:pt x="15" y="425"/>
                  </a:lnTo>
                  <a:lnTo>
                    <a:pt x="25" y="419"/>
                  </a:lnTo>
                  <a:lnTo>
                    <a:pt x="31" y="412"/>
                  </a:lnTo>
                  <a:lnTo>
                    <a:pt x="39" y="403"/>
                  </a:lnTo>
                  <a:lnTo>
                    <a:pt x="51" y="385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153" y="229"/>
                  </a:lnTo>
                  <a:lnTo>
                    <a:pt x="153" y="229"/>
                  </a:lnTo>
                  <a:lnTo>
                    <a:pt x="163" y="212"/>
                  </a:lnTo>
                  <a:lnTo>
                    <a:pt x="176" y="197"/>
                  </a:lnTo>
                  <a:lnTo>
                    <a:pt x="191" y="182"/>
                  </a:lnTo>
                  <a:lnTo>
                    <a:pt x="205" y="168"/>
                  </a:lnTo>
                  <a:lnTo>
                    <a:pt x="235" y="140"/>
                  </a:lnTo>
                  <a:lnTo>
                    <a:pt x="267" y="114"/>
                  </a:lnTo>
                  <a:lnTo>
                    <a:pt x="267" y="114"/>
                  </a:lnTo>
                  <a:lnTo>
                    <a:pt x="295" y="89"/>
                  </a:lnTo>
                  <a:lnTo>
                    <a:pt x="324" y="63"/>
                  </a:lnTo>
                  <a:lnTo>
                    <a:pt x="380" y="10"/>
                  </a:lnTo>
                  <a:lnTo>
                    <a:pt x="380" y="10"/>
                  </a:lnTo>
                  <a:lnTo>
                    <a:pt x="382" y="8"/>
                  </a:lnTo>
                  <a:lnTo>
                    <a:pt x="382" y="6"/>
                  </a:lnTo>
                  <a:lnTo>
                    <a:pt x="380" y="2"/>
                  </a:lnTo>
                  <a:lnTo>
                    <a:pt x="377" y="0"/>
                  </a:lnTo>
                  <a:lnTo>
                    <a:pt x="374" y="0"/>
                  </a:lnTo>
                  <a:lnTo>
                    <a:pt x="371" y="2"/>
                  </a:lnTo>
                  <a:lnTo>
                    <a:pt x="37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6" name="chenying0907 889">
              <a:extLst>
                <a:ext uri="{FF2B5EF4-FFF2-40B4-BE49-F238E27FC236}">
                  <a16:creationId xmlns:a16="http://schemas.microsoft.com/office/drawing/2014/main" id="{76F67F33-BA1C-4331-9E55-00DEB3D25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7401" y="3587751"/>
              <a:ext cx="139700" cy="176213"/>
            </a:xfrm>
            <a:custGeom>
              <a:avLst/>
              <a:gdLst/>
              <a:ahLst/>
              <a:cxnLst>
                <a:cxn ang="0">
                  <a:pos x="340" y="1"/>
                </a:cxn>
                <a:cxn ang="0">
                  <a:pos x="323" y="15"/>
                </a:cxn>
                <a:cxn ang="0">
                  <a:pos x="310" y="34"/>
                </a:cxn>
                <a:cxn ang="0">
                  <a:pos x="298" y="49"/>
                </a:cxn>
                <a:cxn ang="0">
                  <a:pos x="264" y="94"/>
                </a:cxn>
                <a:cxn ang="0">
                  <a:pos x="214" y="162"/>
                </a:cxn>
                <a:cxn ang="0">
                  <a:pos x="161" y="227"/>
                </a:cxn>
                <a:cxn ang="0">
                  <a:pos x="110" y="285"/>
                </a:cxn>
                <a:cxn ang="0">
                  <a:pos x="74" y="329"/>
                </a:cxn>
                <a:cxn ang="0">
                  <a:pos x="64" y="345"/>
                </a:cxn>
                <a:cxn ang="0">
                  <a:pos x="25" y="405"/>
                </a:cxn>
                <a:cxn ang="0">
                  <a:pos x="9" y="421"/>
                </a:cxn>
                <a:cxn ang="0">
                  <a:pos x="2" y="429"/>
                </a:cxn>
                <a:cxn ang="0">
                  <a:pos x="0" y="439"/>
                </a:cxn>
                <a:cxn ang="0">
                  <a:pos x="1" y="442"/>
                </a:cxn>
                <a:cxn ang="0">
                  <a:pos x="6" y="444"/>
                </a:cxn>
                <a:cxn ang="0">
                  <a:pos x="12" y="442"/>
                </a:cxn>
                <a:cxn ang="0">
                  <a:pos x="12" y="439"/>
                </a:cxn>
                <a:cxn ang="0">
                  <a:pos x="16" y="431"/>
                </a:cxn>
                <a:cxn ang="0">
                  <a:pos x="33" y="412"/>
                </a:cxn>
                <a:cxn ang="0">
                  <a:pos x="40" y="402"/>
                </a:cxn>
                <a:cxn ang="0">
                  <a:pos x="65" y="363"/>
                </a:cxn>
                <a:cxn ang="0">
                  <a:pos x="74" y="350"/>
                </a:cxn>
                <a:cxn ang="0">
                  <a:pos x="123" y="289"/>
                </a:cxn>
                <a:cxn ang="0">
                  <a:pos x="175" y="227"/>
                </a:cxn>
                <a:cxn ang="0">
                  <a:pos x="217" y="176"/>
                </a:cxn>
                <a:cxn ang="0">
                  <a:pos x="256" y="124"/>
                </a:cxn>
                <a:cxn ang="0">
                  <a:pos x="301" y="65"/>
                </a:cxn>
                <a:cxn ang="0">
                  <a:pos x="311" y="51"/>
                </a:cxn>
                <a:cxn ang="0">
                  <a:pos x="327" y="28"/>
                </a:cxn>
                <a:cxn ang="0">
                  <a:pos x="339" y="15"/>
                </a:cxn>
                <a:cxn ang="0">
                  <a:pos x="345" y="10"/>
                </a:cxn>
                <a:cxn ang="0">
                  <a:pos x="349" y="6"/>
                </a:cxn>
                <a:cxn ang="0">
                  <a:pos x="344" y="0"/>
                </a:cxn>
                <a:cxn ang="0">
                  <a:pos x="340" y="1"/>
                </a:cxn>
              </a:cxnLst>
              <a:rect l="0" t="0" r="r" b="b"/>
              <a:pathLst>
                <a:path w="349" h="444">
                  <a:moveTo>
                    <a:pt x="340" y="1"/>
                  </a:moveTo>
                  <a:lnTo>
                    <a:pt x="340" y="1"/>
                  </a:lnTo>
                  <a:lnTo>
                    <a:pt x="329" y="7"/>
                  </a:lnTo>
                  <a:lnTo>
                    <a:pt x="323" y="15"/>
                  </a:lnTo>
                  <a:lnTo>
                    <a:pt x="316" y="23"/>
                  </a:lnTo>
                  <a:lnTo>
                    <a:pt x="310" y="34"/>
                  </a:lnTo>
                  <a:lnTo>
                    <a:pt x="310" y="34"/>
                  </a:lnTo>
                  <a:lnTo>
                    <a:pt x="298" y="49"/>
                  </a:lnTo>
                  <a:lnTo>
                    <a:pt x="286" y="6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14" y="162"/>
                  </a:lnTo>
                  <a:lnTo>
                    <a:pt x="188" y="194"/>
                  </a:lnTo>
                  <a:lnTo>
                    <a:pt x="161" y="227"/>
                  </a:lnTo>
                  <a:lnTo>
                    <a:pt x="161" y="227"/>
                  </a:lnTo>
                  <a:lnTo>
                    <a:pt x="110" y="285"/>
                  </a:lnTo>
                  <a:lnTo>
                    <a:pt x="86" y="313"/>
                  </a:lnTo>
                  <a:lnTo>
                    <a:pt x="74" y="329"/>
                  </a:lnTo>
                  <a:lnTo>
                    <a:pt x="64" y="345"/>
                  </a:lnTo>
                  <a:lnTo>
                    <a:pt x="64" y="345"/>
                  </a:lnTo>
                  <a:lnTo>
                    <a:pt x="25" y="405"/>
                  </a:lnTo>
                  <a:lnTo>
                    <a:pt x="25" y="405"/>
                  </a:lnTo>
                  <a:lnTo>
                    <a:pt x="18" y="413"/>
                  </a:lnTo>
                  <a:lnTo>
                    <a:pt x="9" y="421"/>
                  </a:lnTo>
                  <a:lnTo>
                    <a:pt x="6" y="425"/>
                  </a:lnTo>
                  <a:lnTo>
                    <a:pt x="2" y="429"/>
                  </a:lnTo>
                  <a:lnTo>
                    <a:pt x="1" y="434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1" y="442"/>
                  </a:lnTo>
                  <a:lnTo>
                    <a:pt x="2" y="443"/>
                  </a:lnTo>
                  <a:lnTo>
                    <a:pt x="6" y="444"/>
                  </a:lnTo>
                  <a:lnTo>
                    <a:pt x="10" y="443"/>
                  </a:lnTo>
                  <a:lnTo>
                    <a:pt x="12" y="442"/>
                  </a:lnTo>
                  <a:lnTo>
                    <a:pt x="12" y="439"/>
                  </a:lnTo>
                  <a:lnTo>
                    <a:pt x="12" y="439"/>
                  </a:lnTo>
                  <a:lnTo>
                    <a:pt x="13" y="435"/>
                  </a:lnTo>
                  <a:lnTo>
                    <a:pt x="16" y="431"/>
                  </a:lnTo>
                  <a:lnTo>
                    <a:pt x="23" y="421"/>
                  </a:lnTo>
                  <a:lnTo>
                    <a:pt x="33" y="412"/>
                  </a:lnTo>
                  <a:lnTo>
                    <a:pt x="40" y="402"/>
                  </a:lnTo>
                  <a:lnTo>
                    <a:pt x="40" y="402"/>
                  </a:lnTo>
                  <a:lnTo>
                    <a:pt x="56" y="376"/>
                  </a:lnTo>
                  <a:lnTo>
                    <a:pt x="65" y="363"/>
                  </a:lnTo>
                  <a:lnTo>
                    <a:pt x="74" y="350"/>
                  </a:lnTo>
                  <a:lnTo>
                    <a:pt x="74" y="350"/>
                  </a:lnTo>
                  <a:lnTo>
                    <a:pt x="98" y="319"/>
                  </a:lnTo>
                  <a:lnTo>
                    <a:pt x="123" y="289"/>
                  </a:lnTo>
                  <a:lnTo>
                    <a:pt x="175" y="227"/>
                  </a:lnTo>
                  <a:lnTo>
                    <a:pt x="175" y="227"/>
                  </a:lnTo>
                  <a:lnTo>
                    <a:pt x="196" y="202"/>
                  </a:lnTo>
                  <a:lnTo>
                    <a:pt x="217" y="176"/>
                  </a:lnTo>
                  <a:lnTo>
                    <a:pt x="256" y="124"/>
                  </a:lnTo>
                  <a:lnTo>
                    <a:pt x="256" y="124"/>
                  </a:lnTo>
                  <a:lnTo>
                    <a:pt x="278" y="94"/>
                  </a:lnTo>
                  <a:lnTo>
                    <a:pt x="301" y="65"/>
                  </a:lnTo>
                  <a:lnTo>
                    <a:pt x="301" y="65"/>
                  </a:lnTo>
                  <a:lnTo>
                    <a:pt x="311" y="51"/>
                  </a:lnTo>
                  <a:lnTo>
                    <a:pt x="322" y="35"/>
                  </a:lnTo>
                  <a:lnTo>
                    <a:pt x="327" y="28"/>
                  </a:lnTo>
                  <a:lnTo>
                    <a:pt x="332" y="21"/>
                  </a:lnTo>
                  <a:lnTo>
                    <a:pt x="339" y="15"/>
                  </a:lnTo>
                  <a:lnTo>
                    <a:pt x="345" y="10"/>
                  </a:lnTo>
                  <a:lnTo>
                    <a:pt x="345" y="10"/>
                  </a:lnTo>
                  <a:lnTo>
                    <a:pt x="348" y="9"/>
                  </a:lnTo>
                  <a:lnTo>
                    <a:pt x="349" y="6"/>
                  </a:lnTo>
                  <a:lnTo>
                    <a:pt x="348" y="2"/>
                  </a:lnTo>
                  <a:lnTo>
                    <a:pt x="344" y="0"/>
                  </a:lnTo>
                  <a:lnTo>
                    <a:pt x="343" y="0"/>
                  </a:lnTo>
                  <a:lnTo>
                    <a:pt x="340" y="1"/>
                  </a:lnTo>
                  <a:lnTo>
                    <a:pt x="34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7" name="chenying0907 890">
              <a:extLst>
                <a:ext uri="{FF2B5EF4-FFF2-40B4-BE49-F238E27FC236}">
                  <a16:creationId xmlns:a16="http://schemas.microsoft.com/office/drawing/2014/main" id="{25CD5158-82C6-473A-B27E-BFB89DAC1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6" y="3660776"/>
              <a:ext cx="88900" cy="106363"/>
            </a:xfrm>
            <a:custGeom>
              <a:avLst/>
              <a:gdLst/>
              <a:ahLst/>
              <a:cxnLst>
                <a:cxn ang="0">
                  <a:pos x="213" y="1"/>
                </a:cxn>
                <a:cxn ang="0">
                  <a:pos x="213" y="1"/>
                </a:cxn>
                <a:cxn ang="0">
                  <a:pos x="185" y="31"/>
                </a:cxn>
                <a:cxn ang="0">
                  <a:pos x="156" y="62"/>
                </a:cxn>
                <a:cxn ang="0">
                  <a:pos x="128" y="94"/>
                </a:cxn>
                <a:cxn ang="0">
                  <a:pos x="102" y="127"/>
                </a:cxn>
                <a:cxn ang="0">
                  <a:pos x="102" y="127"/>
                </a:cxn>
                <a:cxn ang="0">
                  <a:pos x="75" y="163"/>
                </a:cxn>
                <a:cxn ang="0">
                  <a:pos x="47" y="201"/>
                </a:cxn>
                <a:cxn ang="0">
                  <a:pos x="47" y="201"/>
                </a:cxn>
                <a:cxn ang="0">
                  <a:pos x="35" y="215"/>
                </a:cxn>
                <a:cxn ang="0">
                  <a:pos x="22" y="229"/>
                </a:cxn>
                <a:cxn ang="0">
                  <a:pos x="11" y="243"/>
                </a:cxn>
                <a:cxn ang="0">
                  <a:pos x="0" y="259"/>
                </a:cxn>
                <a:cxn ang="0">
                  <a:pos x="0" y="259"/>
                </a:cxn>
                <a:cxn ang="0">
                  <a:pos x="0" y="261"/>
                </a:cxn>
                <a:cxn ang="0">
                  <a:pos x="0" y="264"/>
                </a:cxn>
                <a:cxn ang="0">
                  <a:pos x="3" y="266"/>
                </a:cxn>
                <a:cxn ang="0">
                  <a:pos x="7" y="268"/>
                </a:cxn>
                <a:cxn ang="0">
                  <a:pos x="9" y="266"/>
                </a:cxn>
                <a:cxn ang="0">
                  <a:pos x="11" y="265"/>
                </a:cxn>
                <a:cxn ang="0">
                  <a:pos x="11" y="265"/>
                </a:cxn>
                <a:cxn ang="0">
                  <a:pos x="16" y="256"/>
                </a:cxn>
                <a:cxn ang="0">
                  <a:pos x="22" y="247"/>
                </a:cxn>
                <a:cxn ang="0">
                  <a:pos x="34" y="231"/>
                </a:cxn>
                <a:cxn ang="0">
                  <a:pos x="49" y="217"/>
                </a:cxn>
                <a:cxn ang="0">
                  <a:pos x="62" y="201"/>
                </a:cxn>
                <a:cxn ang="0">
                  <a:pos x="62" y="201"/>
                </a:cxn>
                <a:cxn ang="0">
                  <a:pos x="84" y="171"/>
                </a:cxn>
                <a:cxn ang="0">
                  <a:pos x="106" y="141"/>
                </a:cxn>
                <a:cxn ang="0">
                  <a:pos x="106" y="141"/>
                </a:cxn>
                <a:cxn ang="0">
                  <a:pos x="132" y="107"/>
                </a:cxn>
                <a:cxn ang="0">
                  <a:pos x="161" y="73"/>
                </a:cxn>
                <a:cxn ang="0">
                  <a:pos x="191" y="40"/>
                </a:cxn>
                <a:cxn ang="0">
                  <a:pos x="221" y="9"/>
                </a:cxn>
                <a:cxn ang="0">
                  <a:pos x="221" y="9"/>
                </a:cxn>
                <a:cxn ang="0">
                  <a:pos x="223" y="8"/>
                </a:cxn>
                <a:cxn ang="0">
                  <a:pos x="223" y="5"/>
                </a:cxn>
                <a:cxn ang="0">
                  <a:pos x="221" y="1"/>
                </a:cxn>
                <a:cxn ang="0">
                  <a:pos x="217" y="0"/>
                </a:cxn>
                <a:cxn ang="0">
                  <a:pos x="215" y="0"/>
                </a:cxn>
                <a:cxn ang="0">
                  <a:pos x="213" y="1"/>
                </a:cxn>
                <a:cxn ang="0">
                  <a:pos x="213" y="1"/>
                </a:cxn>
              </a:cxnLst>
              <a:rect l="0" t="0" r="r" b="b"/>
              <a:pathLst>
                <a:path w="223" h="268">
                  <a:moveTo>
                    <a:pt x="213" y="1"/>
                  </a:moveTo>
                  <a:lnTo>
                    <a:pt x="213" y="1"/>
                  </a:lnTo>
                  <a:lnTo>
                    <a:pt x="185" y="31"/>
                  </a:lnTo>
                  <a:lnTo>
                    <a:pt x="156" y="62"/>
                  </a:lnTo>
                  <a:lnTo>
                    <a:pt x="128" y="94"/>
                  </a:lnTo>
                  <a:lnTo>
                    <a:pt x="102" y="127"/>
                  </a:lnTo>
                  <a:lnTo>
                    <a:pt x="102" y="127"/>
                  </a:lnTo>
                  <a:lnTo>
                    <a:pt x="75" y="163"/>
                  </a:lnTo>
                  <a:lnTo>
                    <a:pt x="47" y="201"/>
                  </a:lnTo>
                  <a:lnTo>
                    <a:pt x="47" y="201"/>
                  </a:lnTo>
                  <a:lnTo>
                    <a:pt x="35" y="215"/>
                  </a:lnTo>
                  <a:lnTo>
                    <a:pt x="22" y="229"/>
                  </a:lnTo>
                  <a:lnTo>
                    <a:pt x="11" y="243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0" y="261"/>
                  </a:lnTo>
                  <a:lnTo>
                    <a:pt x="0" y="264"/>
                  </a:lnTo>
                  <a:lnTo>
                    <a:pt x="3" y="266"/>
                  </a:lnTo>
                  <a:lnTo>
                    <a:pt x="7" y="268"/>
                  </a:lnTo>
                  <a:lnTo>
                    <a:pt x="9" y="266"/>
                  </a:lnTo>
                  <a:lnTo>
                    <a:pt x="11" y="265"/>
                  </a:lnTo>
                  <a:lnTo>
                    <a:pt x="11" y="265"/>
                  </a:lnTo>
                  <a:lnTo>
                    <a:pt x="16" y="256"/>
                  </a:lnTo>
                  <a:lnTo>
                    <a:pt x="22" y="247"/>
                  </a:lnTo>
                  <a:lnTo>
                    <a:pt x="34" y="231"/>
                  </a:lnTo>
                  <a:lnTo>
                    <a:pt x="49" y="217"/>
                  </a:lnTo>
                  <a:lnTo>
                    <a:pt x="62" y="201"/>
                  </a:lnTo>
                  <a:lnTo>
                    <a:pt x="62" y="201"/>
                  </a:lnTo>
                  <a:lnTo>
                    <a:pt x="84" y="171"/>
                  </a:lnTo>
                  <a:lnTo>
                    <a:pt x="106" y="141"/>
                  </a:lnTo>
                  <a:lnTo>
                    <a:pt x="106" y="141"/>
                  </a:lnTo>
                  <a:lnTo>
                    <a:pt x="132" y="107"/>
                  </a:lnTo>
                  <a:lnTo>
                    <a:pt x="161" y="73"/>
                  </a:lnTo>
                  <a:lnTo>
                    <a:pt x="191" y="40"/>
                  </a:lnTo>
                  <a:lnTo>
                    <a:pt x="221" y="9"/>
                  </a:lnTo>
                  <a:lnTo>
                    <a:pt x="221" y="9"/>
                  </a:lnTo>
                  <a:lnTo>
                    <a:pt x="223" y="8"/>
                  </a:lnTo>
                  <a:lnTo>
                    <a:pt x="223" y="5"/>
                  </a:lnTo>
                  <a:lnTo>
                    <a:pt x="221" y="1"/>
                  </a:lnTo>
                  <a:lnTo>
                    <a:pt x="217" y="0"/>
                  </a:lnTo>
                  <a:lnTo>
                    <a:pt x="215" y="0"/>
                  </a:lnTo>
                  <a:lnTo>
                    <a:pt x="213" y="1"/>
                  </a:lnTo>
                  <a:lnTo>
                    <a:pt x="21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8" name="chenying0907 891">
              <a:extLst>
                <a:ext uri="{FF2B5EF4-FFF2-40B4-BE49-F238E27FC236}">
                  <a16:creationId xmlns:a16="http://schemas.microsoft.com/office/drawing/2014/main" id="{49E8D9C9-B0A1-4E3C-8854-D63C5C89C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8838" y="3705226"/>
              <a:ext cx="47625" cy="66675"/>
            </a:xfrm>
            <a:custGeom>
              <a:avLst/>
              <a:gdLst/>
              <a:ahLst/>
              <a:cxnLst>
                <a:cxn ang="0">
                  <a:pos x="108" y="4"/>
                </a:cxn>
                <a:cxn ang="0">
                  <a:pos x="108" y="4"/>
                </a:cxn>
                <a:cxn ang="0">
                  <a:pos x="106" y="14"/>
                </a:cxn>
                <a:cxn ang="0">
                  <a:pos x="102" y="21"/>
                </a:cxn>
                <a:cxn ang="0">
                  <a:pos x="97" y="29"/>
                </a:cxn>
                <a:cxn ang="0">
                  <a:pos x="90" y="37"/>
                </a:cxn>
                <a:cxn ang="0">
                  <a:pos x="76" y="53"/>
                </a:cxn>
                <a:cxn ang="0">
                  <a:pos x="64" y="67"/>
                </a:cxn>
                <a:cxn ang="0">
                  <a:pos x="64" y="67"/>
                </a:cxn>
                <a:cxn ang="0">
                  <a:pos x="48" y="89"/>
                </a:cxn>
                <a:cxn ang="0">
                  <a:pos x="34" y="113"/>
                </a:cxn>
                <a:cxn ang="0">
                  <a:pos x="18" y="135"/>
                </a:cxn>
                <a:cxn ang="0">
                  <a:pos x="10" y="146"/>
                </a:cxn>
                <a:cxn ang="0">
                  <a:pos x="1" y="156"/>
                </a:cxn>
                <a:cxn ang="0">
                  <a:pos x="1" y="156"/>
                </a:cxn>
                <a:cxn ang="0">
                  <a:pos x="0" y="159"/>
                </a:cxn>
                <a:cxn ang="0">
                  <a:pos x="0" y="160"/>
                </a:cxn>
                <a:cxn ang="0">
                  <a:pos x="1" y="164"/>
                </a:cxn>
                <a:cxn ang="0">
                  <a:pos x="5" y="167"/>
                </a:cxn>
                <a:cxn ang="0">
                  <a:pos x="8" y="165"/>
                </a:cxn>
                <a:cxn ang="0">
                  <a:pos x="9" y="164"/>
                </a:cxn>
                <a:cxn ang="0">
                  <a:pos x="9" y="164"/>
                </a:cxn>
                <a:cxn ang="0">
                  <a:pos x="26" y="144"/>
                </a:cxn>
                <a:cxn ang="0">
                  <a:pos x="40" y="123"/>
                </a:cxn>
                <a:cxn ang="0">
                  <a:pos x="68" y="80"/>
                </a:cxn>
                <a:cxn ang="0">
                  <a:pos x="68" y="80"/>
                </a:cxn>
                <a:cxn ang="0">
                  <a:pos x="74" y="71"/>
                </a:cxn>
                <a:cxn ang="0">
                  <a:pos x="82" y="63"/>
                </a:cxn>
                <a:cxn ang="0">
                  <a:pos x="98" y="46"/>
                </a:cxn>
                <a:cxn ang="0">
                  <a:pos x="104" y="37"/>
                </a:cxn>
                <a:cxn ang="0">
                  <a:pos x="111" y="28"/>
                </a:cxn>
                <a:cxn ang="0">
                  <a:pos x="116" y="17"/>
                </a:cxn>
                <a:cxn ang="0">
                  <a:pos x="119" y="7"/>
                </a:cxn>
                <a:cxn ang="0">
                  <a:pos x="119" y="7"/>
                </a:cxn>
                <a:cxn ang="0">
                  <a:pos x="119" y="6"/>
                </a:cxn>
                <a:cxn ang="0">
                  <a:pos x="117" y="3"/>
                </a:cxn>
                <a:cxn ang="0">
                  <a:pos x="115" y="0"/>
                </a:cxn>
                <a:cxn ang="0">
                  <a:pos x="112" y="0"/>
                </a:cxn>
                <a:cxn ang="0">
                  <a:pos x="111" y="0"/>
                </a:cxn>
                <a:cxn ang="0">
                  <a:pos x="108" y="2"/>
                </a:cxn>
                <a:cxn ang="0">
                  <a:pos x="108" y="4"/>
                </a:cxn>
                <a:cxn ang="0">
                  <a:pos x="108" y="4"/>
                </a:cxn>
              </a:cxnLst>
              <a:rect l="0" t="0" r="r" b="b"/>
              <a:pathLst>
                <a:path w="119" h="167">
                  <a:moveTo>
                    <a:pt x="108" y="4"/>
                  </a:moveTo>
                  <a:lnTo>
                    <a:pt x="108" y="4"/>
                  </a:lnTo>
                  <a:lnTo>
                    <a:pt x="106" y="14"/>
                  </a:lnTo>
                  <a:lnTo>
                    <a:pt x="102" y="21"/>
                  </a:lnTo>
                  <a:lnTo>
                    <a:pt x="97" y="29"/>
                  </a:lnTo>
                  <a:lnTo>
                    <a:pt x="90" y="37"/>
                  </a:lnTo>
                  <a:lnTo>
                    <a:pt x="76" y="53"/>
                  </a:lnTo>
                  <a:lnTo>
                    <a:pt x="64" y="67"/>
                  </a:lnTo>
                  <a:lnTo>
                    <a:pt x="64" y="67"/>
                  </a:lnTo>
                  <a:lnTo>
                    <a:pt x="48" y="89"/>
                  </a:lnTo>
                  <a:lnTo>
                    <a:pt x="34" y="113"/>
                  </a:lnTo>
                  <a:lnTo>
                    <a:pt x="18" y="135"/>
                  </a:lnTo>
                  <a:lnTo>
                    <a:pt x="10" y="14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0" y="159"/>
                  </a:lnTo>
                  <a:lnTo>
                    <a:pt x="0" y="160"/>
                  </a:lnTo>
                  <a:lnTo>
                    <a:pt x="1" y="164"/>
                  </a:lnTo>
                  <a:lnTo>
                    <a:pt x="5" y="167"/>
                  </a:lnTo>
                  <a:lnTo>
                    <a:pt x="8" y="165"/>
                  </a:lnTo>
                  <a:lnTo>
                    <a:pt x="9" y="164"/>
                  </a:lnTo>
                  <a:lnTo>
                    <a:pt x="9" y="164"/>
                  </a:lnTo>
                  <a:lnTo>
                    <a:pt x="26" y="144"/>
                  </a:lnTo>
                  <a:lnTo>
                    <a:pt x="40" y="123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74" y="71"/>
                  </a:lnTo>
                  <a:lnTo>
                    <a:pt x="82" y="63"/>
                  </a:lnTo>
                  <a:lnTo>
                    <a:pt x="98" y="46"/>
                  </a:lnTo>
                  <a:lnTo>
                    <a:pt x="104" y="37"/>
                  </a:lnTo>
                  <a:lnTo>
                    <a:pt x="111" y="28"/>
                  </a:lnTo>
                  <a:lnTo>
                    <a:pt x="116" y="17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6"/>
                  </a:lnTo>
                  <a:lnTo>
                    <a:pt x="117" y="3"/>
                  </a:lnTo>
                  <a:lnTo>
                    <a:pt x="115" y="0"/>
                  </a:lnTo>
                  <a:lnTo>
                    <a:pt x="112" y="0"/>
                  </a:lnTo>
                  <a:lnTo>
                    <a:pt x="111" y="0"/>
                  </a:lnTo>
                  <a:lnTo>
                    <a:pt x="108" y="2"/>
                  </a:lnTo>
                  <a:lnTo>
                    <a:pt x="108" y="4"/>
                  </a:lnTo>
                  <a:lnTo>
                    <a:pt x="108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79" name="chenying0907 892">
              <a:extLst>
                <a:ext uri="{FF2B5EF4-FFF2-40B4-BE49-F238E27FC236}">
                  <a16:creationId xmlns:a16="http://schemas.microsoft.com/office/drawing/2014/main" id="{40952ACB-B41C-429C-B964-39043185F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2176" y="3724276"/>
              <a:ext cx="47625" cy="53975"/>
            </a:xfrm>
            <a:custGeom>
              <a:avLst/>
              <a:gdLst/>
              <a:ahLst/>
              <a:cxnLst>
                <a:cxn ang="0">
                  <a:pos x="110" y="2"/>
                </a:cxn>
                <a:cxn ang="0">
                  <a:pos x="110" y="2"/>
                </a:cxn>
                <a:cxn ang="0">
                  <a:pos x="74" y="38"/>
                </a:cxn>
                <a:cxn ang="0">
                  <a:pos x="57" y="56"/>
                </a:cxn>
                <a:cxn ang="0">
                  <a:pos x="42" y="76"/>
                </a:cxn>
                <a:cxn ang="0">
                  <a:pos x="42" y="76"/>
                </a:cxn>
                <a:cxn ang="0">
                  <a:pos x="30" y="89"/>
                </a:cxn>
                <a:cxn ang="0">
                  <a:pos x="18" y="101"/>
                </a:cxn>
                <a:cxn ang="0">
                  <a:pos x="13" y="107"/>
                </a:cxn>
                <a:cxn ang="0">
                  <a:pos x="8" y="114"/>
                </a:cxn>
                <a:cxn ang="0">
                  <a:pos x="4" y="122"/>
                </a:cxn>
                <a:cxn ang="0">
                  <a:pos x="0" y="130"/>
                </a:cxn>
                <a:cxn ang="0">
                  <a:pos x="0" y="130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4" y="136"/>
                </a:cxn>
                <a:cxn ang="0">
                  <a:pos x="8" y="136"/>
                </a:cxn>
                <a:cxn ang="0">
                  <a:pos x="10" y="135"/>
                </a:cxn>
                <a:cxn ang="0">
                  <a:pos x="12" y="132"/>
                </a:cxn>
                <a:cxn ang="0">
                  <a:pos x="12" y="132"/>
                </a:cxn>
                <a:cxn ang="0">
                  <a:pos x="14" y="124"/>
                </a:cxn>
                <a:cxn ang="0">
                  <a:pos x="19" y="117"/>
                </a:cxn>
                <a:cxn ang="0">
                  <a:pos x="25" y="109"/>
                </a:cxn>
                <a:cxn ang="0">
                  <a:pos x="31" y="102"/>
                </a:cxn>
                <a:cxn ang="0">
                  <a:pos x="43" y="89"/>
                </a:cxn>
                <a:cxn ang="0">
                  <a:pos x="56" y="76"/>
                </a:cxn>
                <a:cxn ang="0">
                  <a:pos x="56" y="76"/>
                </a:cxn>
                <a:cxn ang="0">
                  <a:pos x="70" y="59"/>
                </a:cxn>
                <a:cxn ang="0">
                  <a:pos x="86" y="42"/>
                </a:cxn>
                <a:cxn ang="0">
                  <a:pos x="119" y="9"/>
                </a:cxn>
                <a:cxn ang="0">
                  <a:pos x="119" y="9"/>
                </a:cxn>
                <a:cxn ang="0">
                  <a:pos x="120" y="8"/>
                </a:cxn>
                <a:cxn ang="0">
                  <a:pos x="120" y="5"/>
                </a:cxn>
                <a:cxn ang="0">
                  <a:pos x="117" y="2"/>
                </a:cxn>
                <a:cxn ang="0">
                  <a:pos x="115" y="0"/>
                </a:cxn>
                <a:cxn ang="0">
                  <a:pos x="112" y="0"/>
                </a:cxn>
                <a:cxn ang="0">
                  <a:pos x="110" y="2"/>
                </a:cxn>
                <a:cxn ang="0">
                  <a:pos x="110" y="2"/>
                </a:cxn>
              </a:cxnLst>
              <a:rect l="0" t="0" r="r" b="b"/>
              <a:pathLst>
                <a:path w="120" h="136">
                  <a:moveTo>
                    <a:pt x="110" y="2"/>
                  </a:moveTo>
                  <a:lnTo>
                    <a:pt x="110" y="2"/>
                  </a:lnTo>
                  <a:lnTo>
                    <a:pt x="74" y="38"/>
                  </a:lnTo>
                  <a:lnTo>
                    <a:pt x="57" y="56"/>
                  </a:lnTo>
                  <a:lnTo>
                    <a:pt x="42" y="76"/>
                  </a:lnTo>
                  <a:lnTo>
                    <a:pt x="42" y="76"/>
                  </a:lnTo>
                  <a:lnTo>
                    <a:pt x="30" y="89"/>
                  </a:lnTo>
                  <a:lnTo>
                    <a:pt x="18" y="101"/>
                  </a:lnTo>
                  <a:lnTo>
                    <a:pt x="13" y="107"/>
                  </a:lnTo>
                  <a:lnTo>
                    <a:pt x="8" y="114"/>
                  </a:lnTo>
                  <a:lnTo>
                    <a:pt x="4" y="122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4" y="136"/>
                  </a:lnTo>
                  <a:lnTo>
                    <a:pt x="8" y="136"/>
                  </a:lnTo>
                  <a:lnTo>
                    <a:pt x="10" y="135"/>
                  </a:lnTo>
                  <a:lnTo>
                    <a:pt x="12" y="132"/>
                  </a:lnTo>
                  <a:lnTo>
                    <a:pt x="12" y="132"/>
                  </a:lnTo>
                  <a:lnTo>
                    <a:pt x="14" y="124"/>
                  </a:lnTo>
                  <a:lnTo>
                    <a:pt x="19" y="117"/>
                  </a:lnTo>
                  <a:lnTo>
                    <a:pt x="25" y="109"/>
                  </a:lnTo>
                  <a:lnTo>
                    <a:pt x="31" y="102"/>
                  </a:lnTo>
                  <a:lnTo>
                    <a:pt x="43" y="89"/>
                  </a:lnTo>
                  <a:lnTo>
                    <a:pt x="56" y="76"/>
                  </a:lnTo>
                  <a:lnTo>
                    <a:pt x="56" y="76"/>
                  </a:lnTo>
                  <a:lnTo>
                    <a:pt x="70" y="59"/>
                  </a:lnTo>
                  <a:lnTo>
                    <a:pt x="86" y="42"/>
                  </a:lnTo>
                  <a:lnTo>
                    <a:pt x="119" y="9"/>
                  </a:lnTo>
                  <a:lnTo>
                    <a:pt x="119" y="9"/>
                  </a:lnTo>
                  <a:lnTo>
                    <a:pt x="120" y="8"/>
                  </a:lnTo>
                  <a:lnTo>
                    <a:pt x="120" y="5"/>
                  </a:lnTo>
                  <a:lnTo>
                    <a:pt x="117" y="2"/>
                  </a:lnTo>
                  <a:lnTo>
                    <a:pt x="115" y="0"/>
                  </a:lnTo>
                  <a:lnTo>
                    <a:pt x="112" y="0"/>
                  </a:lnTo>
                  <a:lnTo>
                    <a:pt x="110" y="2"/>
                  </a:lnTo>
                  <a:lnTo>
                    <a:pt x="11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0" name="chenying0907 893">
              <a:extLst>
                <a:ext uri="{FF2B5EF4-FFF2-40B4-BE49-F238E27FC236}">
                  <a16:creationId xmlns:a16="http://schemas.microsoft.com/office/drawing/2014/main" id="{E8D62D4A-4CDC-44DF-B5F0-F88194E3E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3926" y="3732213"/>
              <a:ext cx="38100" cy="47625"/>
            </a:xfrm>
            <a:custGeom>
              <a:avLst/>
              <a:gdLst/>
              <a:ahLst/>
              <a:cxnLst>
                <a:cxn ang="0">
                  <a:pos x="86" y="3"/>
                </a:cxn>
                <a:cxn ang="0">
                  <a:pos x="86" y="3"/>
                </a:cxn>
                <a:cxn ang="0">
                  <a:pos x="74" y="23"/>
                </a:cxn>
                <a:cxn ang="0">
                  <a:pos x="60" y="41"/>
                </a:cxn>
                <a:cxn ang="0">
                  <a:pos x="44" y="58"/>
                </a:cxn>
                <a:cxn ang="0">
                  <a:pos x="27" y="74"/>
                </a:cxn>
                <a:cxn ang="0">
                  <a:pos x="27" y="74"/>
                </a:cxn>
                <a:cxn ang="0">
                  <a:pos x="18" y="82"/>
                </a:cxn>
                <a:cxn ang="0">
                  <a:pos x="7" y="92"/>
                </a:cxn>
                <a:cxn ang="0">
                  <a:pos x="3" y="99"/>
                </a:cxn>
                <a:cxn ang="0">
                  <a:pos x="1" y="104"/>
                </a:cxn>
                <a:cxn ang="0">
                  <a:pos x="0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1" y="118"/>
                </a:cxn>
                <a:cxn ang="0">
                  <a:pos x="3" y="119"/>
                </a:cxn>
                <a:cxn ang="0">
                  <a:pos x="7" y="121"/>
                </a:cxn>
                <a:cxn ang="0">
                  <a:pos x="10" y="118"/>
                </a:cxn>
                <a:cxn ang="0">
                  <a:pos x="11" y="116"/>
                </a:cxn>
                <a:cxn ang="0">
                  <a:pos x="11" y="113"/>
                </a:cxn>
                <a:cxn ang="0">
                  <a:pos x="11" y="113"/>
                </a:cxn>
                <a:cxn ang="0">
                  <a:pos x="11" y="109"/>
                </a:cxn>
                <a:cxn ang="0">
                  <a:pos x="14" y="102"/>
                </a:cxn>
                <a:cxn ang="0">
                  <a:pos x="18" y="97"/>
                </a:cxn>
                <a:cxn ang="0">
                  <a:pos x="23" y="92"/>
                </a:cxn>
                <a:cxn ang="0">
                  <a:pos x="35" y="82"/>
                </a:cxn>
                <a:cxn ang="0">
                  <a:pos x="44" y="74"/>
                </a:cxn>
                <a:cxn ang="0">
                  <a:pos x="44" y="74"/>
                </a:cxn>
                <a:cxn ang="0">
                  <a:pos x="58" y="59"/>
                </a:cxn>
                <a:cxn ang="0">
                  <a:pos x="73" y="44"/>
                </a:cxn>
                <a:cxn ang="0">
                  <a:pos x="86" y="27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96" y="7"/>
                </a:cxn>
                <a:cxn ang="0">
                  <a:pos x="96" y="4"/>
                </a:cxn>
                <a:cxn ang="0">
                  <a:pos x="94" y="2"/>
                </a:cxn>
                <a:cxn ang="0">
                  <a:pos x="90" y="0"/>
                </a:cxn>
                <a:cxn ang="0">
                  <a:pos x="88" y="2"/>
                </a:cxn>
                <a:cxn ang="0">
                  <a:pos x="86" y="3"/>
                </a:cxn>
                <a:cxn ang="0">
                  <a:pos x="86" y="3"/>
                </a:cxn>
              </a:cxnLst>
              <a:rect l="0" t="0" r="r" b="b"/>
              <a:pathLst>
                <a:path w="96" h="121">
                  <a:moveTo>
                    <a:pt x="86" y="3"/>
                  </a:moveTo>
                  <a:lnTo>
                    <a:pt x="86" y="3"/>
                  </a:lnTo>
                  <a:lnTo>
                    <a:pt x="74" y="23"/>
                  </a:lnTo>
                  <a:lnTo>
                    <a:pt x="60" y="41"/>
                  </a:lnTo>
                  <a:lnTo>
                    <a:pt x="44" y="58"/>
                  </a:lnTo>
                  <a:lnTo>
                    <a:pt x="27" y="74"/>
                  </a:lnTo>
                  <a:lnTo>
                    <a:pt x="27" y="74"/>
                  </a:lnTo>
                  <a:lnTo>
                    <a:pt x="18" y="82"/>
                  </a:lnTo>
                  <a:lnTo>
                    <a:pt x="7" y="92"/>
                  </a:lnTo>
                  <a:lnTo>
                    <a:pt x="3" y="99"/>
                  </a:lnTo>
                  <a:lnTo>
                    <a:pt x="1" y="104"/>
                  </a:lnTo>
                  <a:lnTo>
                    <a:pt x="0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1" y="118"/>
                  </a:lnTo>
                  <a:lnTo>
                    <a:pt x="3" y="119"/>
                  </a:lnTo>
                  <a:lnTo>
                    <a:pt x="7" y="121"/>
                  </a:lnTo>
                  <a:lnTo>
                    <a:pt x="10" y="118"/>
                  </a:lnTo>
                  <a:lnTo>
                    <a:pt x="11" y="116"/>
                  </a:lnTo>
                  <a:lnTo>
                    <a:pt x="11" y="113"/>
                  </a:lnTo>
                  <a:lnTo>
                    <a:pt x="11" y="113"/>
                  </a:lnTo>
                  <a:lnTo>
                    <a:pt x="11" y="109"/>
                  </a:lnTo>
                  <a:lnTo>
                    <a:pt x="14" y="102"/>
                  </a:lnTo>
                  <a:lnTo>
                    <a:pt x="18" y="97"/>
                  </a:lnTo>
                  <a:lnTo>
                    <a:pt x="23" y="92"/>
                  </a:lnTo>
                  <a:lnTo>
                    <a:pt x="35" y="82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58" y="59"/>
                  </a:lnTo>
                  <a:lnTo>
                    <a:pt x="73" y="44"/>
                  </a:lnTo>
                  <a:lnTo>
                    <a:pt x="86" y="27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96" y="7"/>
                  </a:lnTo>
                  <a:lnTo>
                    <a:pt x="96" y="4"/>
                  </a:lnTo>
                  <a:lnTo>
                    <a:pt x="94" y="2"/>
                  </a:lnTo>
                  <a:lnTo>
                    <a:pt x="90" y="0"/>
                  </a:lnTo>
                  <a:lnTo>
                    <a:pt x="88" y="2"/>
                  </a:lnTo>
                  <a:lnTo>
                    <a:pt x="86" y="3"/>
                  </a:lnTo>
                  <a:lnTo>
                    <a:pt x="86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1" name="chenying0907 894">
              <a:extLst>
                <a:ext uri="{FF2B5EF4-FFF2-40B4-BE49-F238E27FC236}">
                  <a16:creationId xmlns:a16="http://schemas.microsoft.com/office/drawing/2014/main" id="{E5AF4684-72C9-4791-9AF3-BF465E0DC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1551" y="3668713"/>
              <a:ext cx="79375" cy="104775"/>
            </a:xfrm>
            <a:custGeom>
              <a:avLst/>
              <a:gdLst/>
              <a:ahLst/>
              <a:cxnLst>
                <a:cxn ang="0">
                  <a:pos x="190" y="1"/>
                </a:cxn>
                <a:cxn ang="0">
                  <a:pos x="190" y="1"/>
                </a:cxn>
                <a:cxn ang="0">
                  <a:pos x="161" y="33"/>
                </a:cxn>
                <a:cxn ang="0">
                  <a:pos x="132" y="65"/>
                </a:cxn>
                <a:cxn ang="0">
                  <a:pos x="106" y="98"/>
                </a:cxn>
                <a:cxn ang="0">
                  <a:pos x="80" y="132"/>
                </a:cxn>
                <a:cxn ang="0">
                  <a:pos x="80" y="132"/>
                </a:cxn>
                <a:cxn ang="0">
                  <a:pos x="67" y="153"/>
                </a:cxn>
                <a:cxn ang="0">
                  <a:pos x="54" y="174"/>
                </a:cxn>
                <a:cxn ang="0">
                  <a:pos x="40" y="193"/>
                </a:cxn>
                <a:cxn ang="0">
                  <a:pos x="33" y="204"/>
                </a:cxn>
                <a:cxn ang="0">
                  <a:pos x="25" y="213"/>
                </a:cxn>
                <a:cxn ang="0">
                  <a:pos x="25" y="213"/>
                </a:cxn>
                <a:cxn ang="0">
                  <a:pos x="16" y="222"/>
                </a:cxn>
                <a:cxn ang="0">
                  <a:pos x="9" y="233"/>
                </a:cxn>
                <a:cxn ang="0">
                  <a:pos x="3" y="244"/>
                </a:cxn>
                <a:cxn ang="0">
                  <a:pos x="0" y="258"/>
                </a:cxn>
                <a:cxn ang="0">
                  <a:pos x="0" y="258"/>
                </a:cxn>
                <a:cxn ang="0">
                  <a:pos x="0" y="259"/>
                </a:cxn>
                <a:cxn ang="0">
                  <a:pos x="1" y="261"/>
                </a:cxn>
                <a:cxn ang="0">
                  <a:pos x="3" y="261"/>
                </a:cxn>
                <a:cxn ang="0">
                  <a:pos x="5" y="263"/>
                </a:cxn>
                <a:cxn ang="0">
                  <a:pos x="9" y="261"/>
                </a:cxn>
                <a:cxn ang="0">
                  <a:pos x="10" y="259"/>
                </a:cxn>
                <a:cxn ang="0">
                  <a:pos x="12" y="258"/>
                </a:cxn>
                <a:cxn ang="0">
                  <a:pos x="12" y="258"/>
                </a:cxn>
                <a:cxn ang="0">
                  <a:pos x="13" y="248"/>
                </a:cxn>
                <a:cxn ang="0">
                  <a:pos x="17" y="241"/>
                </a:cxn>
                <a:cxn ang="0">
                  <a:pos x="22" y="233"/>
                </a:cxn>
                <a:cxn ang="0">
                  <a:pos x="27" y="225"/>
                </a:cxn>
                <a:cxn ang="0">
                  <a:pos x="40" y="210"/>
                </a:cxn>
                <a:cxn ang="0">
                  <a:pos x="51" y="196"/>
                </a:cxn>
                <a:cxn ang="0">
                  <a:pos x="51" y="196"/>
                </a:cxn>
                <a:cxn ang="0">
                  <a:pos x="76" y="159"/>
                </a:cxn>
                <a:cxn ang="0">
                  <a:pos x="88" y="141"/>
                </a:cxn>
                <a:cxn ang="0">
                  <a:pos x="101" y="124"/>
                </a:cxn>
                <a:cxn ang="0">
                  <a:pos x="101" y="124"/>
                </a:cxn>
                <a:cxn ang="0">
                  <a:pos x="148" y="65"/>
                </a:cxn>
                <a:cxn ang="0">
                  <a:pos x="173" y="37"/>
                </a:cxn>
                <a:cxn ang="0">
                  <a:pos x="197" y="10"/>
                </a:cxn>
                <a:cxn ang="0">
                  <a:pos x="197" y="10"/>
                </a:cxn>
                <a:cxn ang="0">
                  <a:pos x="199" y="8"/>
                </a:cxn>
                <a:cxn ang="0">
                  <a:pos x="200" y="5"/>
                </a:cxn>
                <a:cxn ang="0">
                  <a:pos x="197" y="1"/>
                </a:cxn>
                <a:cxn ang="0">
                  <a:pos x="193" y="0"/>
                </a:cxn>
                <a:cxn ang="0">
                  <a:pos x="192" y="0"/>
                </a:cxn>
                <a:cxn ang="0">
                  <a:pos x="190" y="1"/>
                </a:cxn>
                <a:cxn ang="0">
                  <a:pos x="190" y="1"/>
                </a:cxn>
              </a:cxnLst>
              <a:rect l="0" t="0" r="r" b="b"/>
              <a:pathLst>
                <a:path w="200" h="263">
                  <a:moveTo>
                    <a:pt x="190" y="1"/>
                  </a:moveTo>
                  <a:lnTo>
                    <a:pt x="190" y="1"/>
                  </a:lnTo>
                  <a:lnTo>
                    <a:pt x="161" y="33"/>
                  </a:lnTo>
                  <a:lnTo>
                    <a:pt x="132" y="65"/>
                  </a:lnTo>
                  <a:lnTo>
                    <a:pt x="106" y="98"/>
                  </a:lnTo>
                  <a:lnTo>
                    <a:pt x="80" y="132"/>
                  </a:lnTo>
                  <a:lnTo>
                    <a:pt x="80" y="132"/>
                  </a:lnTo>
                  <a:lnTo>
                    <a:pt x="67" y="153"/>
                  </a:lnTo>
                  <a:lnTo>
                    <a:pt x="54" y="174"/>
                  </a:lnTo>
                  <a:lnTo>
                    <a:pt x="40" y="193"/>
                  </a:lnTo>
                  <a:lnTo>
                    <a:pt x="33" y="204"/>
                  </a:lnTo>
                  <a:lnTo>
                    <a:pt x="25" y="213"/>
                  </a:lnTo>
                  <a:lnTo>
                    <a:pt x="25" y="213"/>
                  </a:lnTo>
                  <a:lnTo>
                    <a:pt x="16" y="222"/>
                  </a:lnTo>
                  <a:lnTo>
                    <a:pt x="9" y="233"/>
                  </a:lnTo>
                  <a:lnTo>
                    <a:pt x="3" y="244"/>
                  </a:lnTo>
                  <a:lnTo>
                    <a:pt x="0" y="258"/>
                  </a:lnTo>
                  <a:lnTo>
                    <a:pt x="0" y="258"/>
                  </a:lnTo>
                  <a:lnTo>
                    <a:pt x="0" y="259"/>
                  </a:lnTo>
                  <a:lnTo>
                    <a:pt x="1" y="261"/>
                  </a:lnTo>
                  <a:lnTo>
                    <a:pt x="3" y="261"/>
                  </a:lnTo>
                  <a:lnTo>
                    <a:pt x="5" y="263"/>
                  </a:lnTo>
                  <a:lnTo>
                    <a:pt x="9" y="261"/>
                  </a:lnTo>
                  <a:lnTo>
                    <a:pt x="10" y="259"/>
                  </a:lnTo>
                  <a:lnTo>
                    <a:pt x="12" y="258"/>
                  </a:lnTo>
                  <a:lnTo>
                    <a:pt x="12" y="258"/>
                  </a:lnTo>
                  <a:lnTo>
                    <a:pt x="13" y="248"/>
                  </a:lnTo>
                  <a:lnTo>
                    <a:pt x="17" y="241"/>
                  </a:lnTo>
                  <a:lnTo>
                    <a:pt x="22" y="233"/>
                  </a:lnTo>
                  <a:lnTo>
                    <a:pt x="27" y="225"/>
                  </a:lnTo>
                  <a:lnTo>
                    <a:pt x="40" y="210"/>
                  </a:lnTo>
                  <a:lnTo>
                    <a:pt x="51" y="196"/>
                  </a:lnTo>
                  <a:lnTo>
                    <a:pt x="51" y="196"/>
                  </a:lnTo>
                  <a:lnTo>
                    <a:pt x="76" y="159"/>
                  </a:lnTo>
                  <a:lnTo>
                    <a:pt x="88" y="141"/>
                  </a:lnTo>
                  <a:lnTo>
                    <a:pt x="101" y="124"/>
                  </a:lnTo>
                  <a:lnTo>
                    <a:pt x="101" y="124"/>
                  </a:lnTo>
                  <a:lnTo>
                    <a:pt x="148" y="65"/>
                  </a:lnTo>
                  <a:lnTo>
                    <a:pt x="173" y="37"/>
                  </a:lnTo>
                  <a:lnTo>
                    <a:pt x="197" y="10"/>
                  </a:lnTo>
                  <a:lnTo>
                    <a:pt x="197" y="10"/>
                  </a:lnTo>
                  <a:lnTo>
                    <a:pt x="199" y="8"/>
                  </a:lnTo>
                  <a:lnTo>
                    <a:pt x="200" y="5"/>
                  </a:lnTo>
                  <a:lnTo>
                    <a:pt x="197" y="1"/>
                  </a:lnTo>
                  <a:lnTo>
                    <a:pt x="193" y="0"/>
                  </a:lnTo>
                  <a:lnTo>
                    <a:pt x="192" y="0"/>
                  </a:lnTo>
                  <a:lnTo>
                    <a:pt x="190" y="1"/>
                  </a:lnTo>
                  <a:lnTo>
                    <a:pt x="19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2" name="chenying0907 895">
              <a:extLst>
                <a:ext uri="{FF2B5EF4-FFF2-40B4-BE49-F238E27FC236}">
                  <a16:creationId xmlns:a16="http://schemas.microsoft.com/office/drawing/2014/main" id="{5CFDCAAC-0683-4C49-83AD-378FAF45F2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6" y="3678238"/>
              <a:ext cx="74613" cy="98425"/>
            </a:xfrm>
            <a:custGeom>
              <a:avLst/>
              <a:gdLst/>
              <a:ahLst/>
              <a:cxnLst>
                <a:cxn ang="0">
                  <a:pos x="178" y="2"/>
                </a:cxn>
                <a:cxn ang="0">
                  <a:pos x="178" y="2"/>
                </a:cxn>
                <a:cxn ang="0">
                  <a:pos x="165" y="12"/>
                </a:cxn>
                <a:cxn ang="0">
                  <a:pos x="151" y="24"/>
                </a:cxn>
                <a:cxn ang="0">
                  <a:pos x="136" y="36"/>
                </a:cxn>
                <a:cxn ang="0">
                  <a:pos x="131" y="42"/>
                </a:cxn>
                <a:cxn ang="0">
                  <a:pos x="126" y="49"/>
                </a:cxn>
                <a:cxn ang="0">
                  <a:pos x="126" y="49"/>
                </a:cxn>
                <a:cxn ang="0">
                  <a:pos x="104" y="82"/>
                </a:cxn>
                <a:cxn ang="0">
                  <a:pos x="80" y="116"/>
                </a:cxn>
                <a:cxn ang="0">
                  <a:pos x="80" y="116"/>
                </a:cxn>
                <a:cxn ang="0">
                  <a:pos x="68" y="133"/>
                </a:cxn>
                <a:cxn ang="0">
                  <a:pos x="56" y="151"/>
                </a:cxn>
                <a:cxn ang="0">
                  <a:pos x="34" y="189"/>
                </a:cxn>
                <a:cxn ang="0">
                  <a:pos x="34" y="189"/>
                </a:cxn>
                <a:cxn ang="0">
                  <a:pos x="25" y="201"/>
                </a:cxn>
                <a:cxn ang="0">
                  <a:pos x="15" y="212"/>
                </a:cxn>
                <a:cxn ang="0">
                  <a:pos x="5" y="224"/>
                </a:cxn>
                <a:cxn ang="0">
                  <a:pos x="2" y="231"/>
                </a:cxn>
                <a:cxn ang="0">
                  <a:pos x="0" y="238"/>
                </a:cxn>
                <a:cxn ang="0">
                  <a:pos x="0" y="238"/>
                </a:cxn>
                <a:cxn ang="0">
                  <a:pos x="0" y="241"/>
                </a:cxn>
                <a:cxn ang="0">
                  <a:pos x="0" y="242"/>
                </a:cxn>
                <a:cxn ang="0">
                  <a:pos x="4" y="245"/>
                </a:cxn>
                <a:cxn ang="0">
                  <a:pos x="8" y="245"/>
                </a:cxn>
                <a:cxn ang="0">
                  <a:pos x="9" y="244"/>
                </a:cxn>
                <a:cxn ang="0">
                  <a:pos x="11" y="241"/>
                </a:cxn>
                <a:cxn ang="0">
                  <a:pos x="11" y="241"/>
                </a:cxn>
                <a:cxn ang="0">
                  <a:pos x="13" y="235"/>
                </a:cxn>
                <a:cxn ang="0">
                  <a:pos x="17" y="228"/>
                </a:cxn>
                <a:cxn ang="0">
                  <a:pos x="29" y="219"/>
                </a:cxn>
                <a:cxn ang="0">
                  <a:pos x="29" y="219"/>
                </a:cxn>
                <a:cxn ang="0">
                  <a:pos x="33" y="214"/>
                </a:cxn>
                <a:cxn ang="0">
                  <a:pos x="37" y="207"/>
                </a:cxn>
                <a:cxn ang="0">
                  <a:pos x="45" y="195"/>
                </a:cxn>
                <a:cxn ang="0">
                  <a:pos x="45" y="195"/>
                </a:cxn>
                <a:cxn ang="0">
                  <a:pos x="84" y="129"/>
                </a:cxn>
                <a:cxn ang="0">
                  <a:pos x="84" y="129"/>
                </a:cxn>
                <a:cxn ang="0">
                  <a:pos x="94" y="114"/>
                </a:cxn>
                <a:cxn ang="0">
                  <a:pos x="104" y="100"/>
                </a:cxn>
                <a:cxn ang="0">
                  <a:pos x="124" y="72"/>
                </a:cxn>
                <a:cxn ang="0">
                  <a:pos x="124" y="72"/>
                </a:cxn>
                <a:cxn ang="0">
                  <a:pos x="131" y="63"/>
                </a:cxn>
                <a:cxn ang="0">
                  <a:pos x="138" y="54"/>
                </a:cxn>
                <a:cxn ang="0">
                  <a:pos x="153" y="40"/>
                </a:cxn>
                <a:cxn ang="0">
                  <a:pos x="186" y="10"/>
                </a:cxn>
                <a:cxn ang="0">
                  <a:pos x="186" y="10"/>
                </a:cxn>
                <a:cxn ang="0">
                  <a:pos x="187" y="7"/>
                </a:cxn>
                <a:cxn ang="0">
                  <a:pos x="189" y="6"/>
                </a:cxn>
                <a:cxn ang="0">
                  <a:pos x="186" y="2"/>
                </a:cxn>
                <a:cxn ang="0">
                  <a:pos x="182" y="0"/>
                </a:cxn>
                <a:cxn ang="0">
                  <a:pos x="181" y="0"/>
                </a:cxn>
                <a:cxn ang="0">
                  <a:pos x="178" y="2"/>
                </a:cxn>
                <a:cxn ang="0">
                  <a:pos x="178" y="2"/>
                </a:cxn>
              </a:cxnLst>
              <a:rect l="0" t="0" r="r" b="b"/>
              <a:pathLst>
                <a:path w="189" h="245">
                  <a:moveTo>
                    <a:pt x="178" y="2"/>
                  </a:moveTo>
                  <a:lnTo>
                    <a:pt x="178" y="2"/>
                  </a:lnTo>
                  <a:lnTo>
                    <a:pt x="165" y="12"/>
                  </a:lnTo>
                  <a:lnTo>
                    <a:pt x="151" y="24"/>
                  </a:lnTo>
                  <a:lnTo>
                    <a:pt x="136" y="36"/>
                  </a:lnTo>
                  <a:lnTo>
                    <a:pt x="131" y="42"/>
                  </a:lnTo>
                  <a:lnTo>
                    <a:pt x="126" y="49"/>
                  </a:lnTo>
                  <a:lnTo>
                    <a:pt x="126" y="49"/>
                  </a:lnTo>
                  <a:lnTo>
                    <a:pt x="104" y="82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68" y="133"/>
                  </a:lnTo>
                  <a:lnTo>
                    <a:pt x="56" y="151"/>
                  </a:lnTo>
                  <a:lnTo>
                    <a:pt x="34" y="189"/>
                  </a:lnTo>
                  <a:lnTo>
                    <a:pt x="34" y="189"/>
                  </a:lnTo>
                  <a:lnTo>
                    <a:pt x="25" y="201"/>
                  </a:lnTo>
                  <a:lnTo>
                    <a:pt x="15" y="212"/>
                  </a:lnTo>
                  <a:lnTo>
                    <a:pt x="5" y="224"/>
                  </a:lnTo>
                  <a:lnTo>
                    <a:pt x="2" y="231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0" y="241"/>
                  </a:lnTo>
                  <a:lnTo>
                    <a:pt x="0" y="242"/>
                  </a:lnTo>
                  <a:lnTo>
                    <a:pt x="4" y="245"/>
                  </a:lnTo>
                  <a:lnTo>
                    <a:pt x="8" y="245"/>
                  </a:lnTo>
                  <a:lnTo>
                    <a:pt x="9" y="244"/>
                  </a:lnTo>
                  <a:lnTo>
                    <a:pt x="11" y="241"/>
                  </a:lnTo>
                  <a:lnTo>
                    <a:pt x="11" y="241"/>
                  </a:lnTo>
                  <a:lnTo>
                    <a:pt x="13" y="235"/>
                  </a:lnTo>
                  <a:lnTo>
                    <a:pt x="17" y="228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33" y="214"/>
                  </a:lnTo>
                  <a:lnTo>
                    <a:pt x="37" y="207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84" y="129"/>
                  </a:lnTo>
                  <a:lnTo>
                    <a:pt x="84" y="129"/>
                  </a:lnTo>
                  <a:lnTo>
                    <a:pt x="94" y="114"/>
                  </a:lnTo>
                  <a:lnTo>
                    <a:pt x="104" y="100"/>
                  </a:lnTo>
                  <a:lnTo>
                    <a:pt x="124" y="72"/>
                  </a:lnTo>
                  <a:lnTo>
                    <a:pt x="124" y="72"/>
                  </a:lnTo>
                  <a:lnTo>
                    <a:pt x="131" y="63"/>
                  </a:lnTo>
                  <a:lnTo>
                    <a:pt x="138" y="54"/>
                  </a:lnTo>
                  <a:lnTo>
                    <a:pt x="153" y="40"/>
                  </a:lnTo>
                  <a:lnTo>
                    <a:pt x="186" y="10"/>
                  </a:lnTo>
                  <a:lnTo>
                    <a:pt x="186" y="10"/>
                  </a:lnTo>
                  <a:lnTo>
                    <a:pt x="187" y="7"/>
                  </a:lnTo>
                  <a:lnTo>
                    <a:pt x="189" y="6"/>
                  </a:lnTo>
                  <a:lnTo>
                    <a:pt x="186" y="2"/>
                  </a:lnTo>
                  <a:lnTo>
                    <a:pt x="182" y="0"/>
                  </a:lnTo>
                  <a:lnTo>
                    <a:pt x="181" y="0"/>
                  </a:lnTo>
                  <a:lnTo>
                    <a:pt x="178" y="2"/>
                  </a:lnTo>
                  <a:lnTo>
                    <a:pt x="17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3" name="chenying0907 896">
              <a:extLst>
                <a:ext uri="{FF2B5EF4-FFF2-40B4-BE49-F238E27FC236}">
                  <a16:creationId xmlns:a16="http://schemas.microsoft.com/office/drawing/2014/main" id="{B9D194BC-B38D-4F4F-A28A-684B021C0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4101" y="3630613"/>
              <a:ext cx="122238" cy="152400"/>
            </a:xfrm>
            <a:custGeom>
              <a:avLst/>
              <a:gdLst/>
              <a:ahLst/>
              <a:cxnLst>
                <a:cxn ang="0">
                  <a:pos x="298" y="1"/>
                </a:cxn>
                <a:cxn ang="0">
                  <a:pos x="298" y="1"/>
                </a:cxn>
                <a:cxn ang="0">
                  <a:pos x="280" y="22"/>
                </a:cxn>
                <a:cxn ang="0">
                  <a:pos x="263" y="43"/>
                </a:cxn>
                <a:cxn ang="0">
                  <a:pos x="228" y="86"/>
                </a:cxn>
                <a:cxn ang="0">
                  <a:pos x="228" y="86"/>
                </a:cxn>
                <a:cxn ang="0">
                  <a:pos x="190" y="132"/>
                </a:cxn>
                <a:cxn ang="0">
                  <a:pos x="173" y="154"/>
                </a:cxn>
                <a:cxn ang="0">
                  <a:pos x="156" y="179"/>
                </a:cxn>
                <a:cxn ang="0">
                  <a:pos x="156" y="179"/>
                </a:cxn>
                <a:cxn ang="0">
                  <a:pos x="135" y="205"/>
                </a:cxn>
                <a:cxn ang="0">
                  <a:pos x="114" y="230"/>
                </a:cxn>
                <a:cxn ang="0">
                  <a:pos x="70" y="280"/>
                </a:cxn>
                <a:cxn ang="0">
                  <a:pos x="70" y="280"/>
                </a:cxn>
                <a:cxn ang="0">
                  <a:pos x="53" y="302"/>
                </a:cxn>
                <a:cxn ang="0">
                  <a:pos x="36" y="327"/>
                </a:cxn>
                <a:cxn ang="0">
                  <a:pos x="20" y="351"/>
                </a:cxn>
                <a:cxn ang="0">
                  <a:pos x="11" y="361"/>
                </a:cxn>
                <a:cxn ang="0">
                  <a:pos x="2" y="373"/>
                </a:cxn>
                <a:cxn ang="0">
                  <a:pos x="2" y="373"/>
                </a:cxn>
                <a:cxn ang="0">
                  <a:pos x="0" y="375"/>
                </a:cxn>
                <a:cxn ang="0">
                  <a:pos x="0" y="377"/>
                </a:cxn>
                <a:cxn ang="0">
                  <a:pos x="3" y="381"/>
                </a:cxn>
                <a:cxn ang="0">
                  <a:pos x="5" y="382"/>
                </a:cxn>
                <a:cxn ang="0">
                  <a:pos x="8" y="382"/>
                </a:cxn>
                <a:cxn ang="0">
                  <a:pos x="9" y="381"/>
                </a:cxn>
                <a:cxn ang="0">
                  <a:pos x="9" y="381"/>
                </a:cxn>
                <a:cxn ang="0">
                  <a:pos x="26" y="360"/>
                </a:cxn>
                <a:cxn ang="0">
                  <a:pos x="41" y="339"/>
                </a:cxn>
                <a:cxn ang="0">
                  <a:pos x="55" y="317"/>
                </a:cxn>
                <a:cxn ang="0">
                  <a:pos x="71" y="296"/>
                </a:cxn>
                <a:cxn ang="0">
                  <a:pos x="71" y="296"/>
                </a:cxn>
                <a:cxn ang="0">
                  <a:pos x="91" y="272"/>
                </a:cxn>
                <a:cxn ang="0">
                  <a:pos x="111" y="250"/>
                </a:cxn>
                <a:cxn ang="0">
                  <a:pos x="153" y="204"/>
                </a:cxn>
                <a:cxn ang="0">
                  <a:pos x="153" y="204"/>
                </a:cxn>
                <a:cxn ang="0">
                  <a:pos x="161" y="194"/>
                </a:cxn>
                <a:cxn ang="0">
                  <a:pos x="169" y="182"/>
                </a:cxn>
                <a:cxn ang="0">
                  <a:pos x="183" y="158"/>
                </a:cxn>
                <a:cxn ang="0">
                  <a:pos x="183" y="158"/>
                </a:cxn>
                <a:cxn ang="0">
                  <a:pos x="206" y="130"/>
                </a:cxn>
                <a:cxn ang="0">
                  <a:pos x="229" y="102"/>
                </a:cxn>
                <a:cxn ang="0">
                  <a:pos x="229" y="102"/>
                </a:cxn>
                <a:cxn ang="0">
                  <a:pos x="267" y="55"/>
                </a:cxn>
                <a:cxn ang="0">
                  <a:pos x="287" y="32"/>
                </a:cxn>
                <a:cxn ang="0">
                  <a:pos x="306" y="9"/>
                </a:cxn>
                <a:cxn ang="0">
                  <a:pos x="306" y="9"/>
                </a:cxn>
                <a:cxn ang="0">
                  <a:pos x="308" y="8"/>
                </a:cxn>
                <a:cxn ang="0">
                  <a:pos x="309" y="5"/>
                </a:cxn>
                <a:cxn ang="0">
                  <a:pos x="306" y="1"/>
                </a:cxn>
                <a:cxn ang="0">
                  <a:pos x="302" y="0"/>
                </a:cxn>
                <a:cxn ang="0">
                  <a:pos x="301" y="0"/>
                </a:cxn>
                <a:cxn ang="0">
                  <a:pos x="298" y="1"/>
                </a:cxn>
                <a:cxn ang="0">
                  <a:pos x="298" y="1"/>
                </a:cxn>
              </a:cxnLst>
              <a:rect l="0" t="0" r="r" b="b"/>
              <a:pathLst>
                <a:path w="309" h="382">
                  <a:moveTo>
                    <a:pt x="298" y="1"/>
                  </a:moveTo>
                  <a:lnTo>
                    <a:pt x="298" y="1"/>
                  </a:lnTo>
                  <a:lnTo>
                    <a:pt x="280" y="22"/>
                  </a:lnTo>
                  <a:lnTo>
                    <a:pt x="263" y="43"/>
                  </a:lnTo>
                  <a:lnTo>
                    <a:pt x="228" y="86"/>
                  </a:lnTo>
                  <a:lnTo>
                    <a:pt x="228" y="86"/>
                  </a:lnTo>
                  <a:lnTo>
                    <a:pt x="190" y="132"/>
                  </a:lnTo>
                  <a:lnTo>
                    <a:pt x="173" y="154"/>
                  </a:lnTo>
                  <a:lnTo>
                    <a:pt x="156" y="179"/>
                  </a:lnTo>
                  <a:lnTo>
                    <a:pt x="156" y="179"/>
                  </a:lnTo>
                  <a:lnTo>
                    <a:pt x="135" y="205"/>
                  </a:lnTo>
                  <a:lnTo>
                    <a:pt x="114" y="230"/>
                  </a:lnTo>
                  <a:lnTo>
                    <a:pt x="70" y="280"/>
                  </a:lnTo>
                  <a:lnTo>
                    <a:pt x="70" y="280"/>
                  </a:lnTo>
                  <a:lnTo>
                    <a:pt x="53" y="302"/>
                  </a:lnTo>
                  <a:lnTo>
                    <a:pt x="36" y="327"/>
                  </a:lnTo>
                  <a:lnTo>
                    <a:pt x="20" y="351"/>
                  </a:lnTo>
                  <a:lnTo>
                    <a:pt x="11" y="361"/>
                  </a:lnTo>
                  <a:lnTo>
                    <a:pt x="2" y="373"/>
                  </a:lnTo>
                  <a:lnTo>
                    <a:pt x="2" y="373"/>
                  </a:lnTo>
                  <a:lnTo>
                    <a:pt x="0" y="375"/>
                  </a:lnTo>
                  <a:lnTo>
                    <a:pt x="0" y="377"/>
                  </a:lnTo>
                  <a:lnTo>
                    <a:pt x="3" y="381"/>
                  </a:lnTo>
                  <a:lnTo>
                    <a:pt x="5" y="382"/>
                  </a:lnTo>
                  <a:lnTo>
                    <a:pt x="8" y="382"/>
                  </a:lnTo>
                  <a:lnTo>
                    <a:pt x="9" y="381"/>
                  </a:lnTo>
                  <a:lnTo>
                    <a:pt x="9" y="381"/>
                  </a:lnTo>
                  <a:lnTo>
                    <a:pt x="26" y="360"/>
                  </a:lnTo>
                  <a:lnTo>
                    <a:pt x="41" y="339"/>
                  </a:lnTo>
                  <a:lnTo>
                    <a:pt x="55" y="317"/>
                  </a:lnTo>
                  <a:lnTo>
                    <a:pt x="71" y="296"/>
                  </a:lnTo>
                  <a:lnTo>
                    <a:pt x="71" y="296"/>
                  </a:lnTo>
                  <a:lnTo>
                    <a:pt x="91" y="272"/>
                  </a:lnTo>
                  <a:lnTo>
                    <a:pt x="111" y="250"/>
                  </a:lnTo>
                  <a:lnTo>
                    <a:pt x="153" y="204"/>
                  </a:lnTo>
                  <a:lnTo>
                    <a:pt x="153" y="204"/>
                  </a:lnTo>
                  <a:lnTo>
                    <a:pt x="161" y="194"/>
                  </a:lnTo>
                  <a:lnTo>
                    <a:pt x="169" y="182"/>
                  </a:lnTo>
                  <a:lnTo>
                    <a:pt x="183" y="158"/>
                  </a:lnTo>
                  <a:lnTo>
                    <a:pt x="183" y="158"/>
                  </a:lnTo>
                  <a:lnTo>
                    <a:pt x="206" y="130"/>
                  </a:lnTo>
                  <a:lnTo>
                    <a:pt x="229" y="102"/>
                  </a:lnTo>
                  <a:lnTo>
                    <a:pt x="229" y="102"/>
                  </a:lnTo>
                  <a:lnTo>
                    <a:pt x="267" y="55"/>
                  </a:lnTo>
                  <a:lnTo>
                    <a:pt x="287" y="32"/>
                  </a:lnTo>
                  <a:lnTo>
                    <a:pt x="306" y="9"/>
                  </a:lnTo>
                  <a:lnTo>
                    <a:pt x="306" y="9"/>
                  </a:lnTo>
                  <a:lnTo>
                    <a:pt x="308" y="8"/>
                  </a:lnTo>
                  <a:lnTo>
                    <a:pt x="309" y="5"/>
                  </a:lnTo>
                  <a:lnTo>
                    <a:pt x="306" y="1"/>
                  </a:lnTo>
                  <a:lnTo>
                    <a:pt x="302" y="0"/>
                  </a:lnTo>
                  <a:lnTo>
                    <a:pt x="301" y="0"/>
                  </a:lnTo>
                  <a:lnTo>
                    <a:pt x="298" y="1"/>
                  </a:lnTo>
                  <a:lnTo>
                    <a:pt x="29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4" name="chenying0907 897">
              <a:extLst>
                <a:ext uri="{FF2B5EF4-FFF2-40B4-BE49-F238E27FC236}">
                  <a16:creationId xmlns:a16="http://schemas.microsoft.com/office/drawing/2014/main" id="{1410EED6-6437-4859-92F0-2F15FA26A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9026" y="3665538"/>
              <a:ext cx="88900" cy="111125"/>
            </a:xfrm>
            <a:custGeom>
              <a:avLst/>
              <a:gdLst/>
              <a:ahLst/>
              <a:cxnLst>
                <a:cxn ang="0">
                  <a:pos x="222" y="5"/>
                </a:cxn>
                <a:cxn ang="0">
                  <a:pos x="220" y="1"/>
                </a:cxn>
                <a:cxn ang="0">
                  <a:pos x="216" y="1"/>
                </a:cxn>
                <a:cxn ang="0">
                  <a:pos x="212" y="5"/>
                </a:cxn>
                <a:cxn ang="0">
                  <a:pos x="212" y="8"/>
                </a:cxn>
                <a:cxn ang="0">
                  <a:pos x="210" y="13"/>
                </a:cxn>
                <a:cxn ang="0">
                  <a:pos x="201" y="28"/>
                </a:cxn>
                <a:cxn ang="0">
                  <a:pos x="180" y="50"/>
                </a:cxn>
                <a:cxn ang="0">
                  <a:pos x="170" y="60"/>
                </a:cxn>
                <a:cxn ang="0">
                  <a:pos x="124" y="123"/>
                </a:cxn>
                <a:cxn ang="0">
                  <a:pos x="107" y="144"/>
                </a:cxn>
                <a:cxn ang="0">
                  <a:pos x="51" y="207"/>
                </a:cxn>
                <a:cxn ang="0">
                  <a:pos x="39" y="219"/>
                </a:cxn>
                <a:cxn ang="0">
                  <a:pos x="29" y="232"/>
                </a:cxn>
                <a:cxn ang="0">
                  <a:pos x="23" y="242"/>
                </a:cxn>
                <a:cxn ang="0">
                  <a:pos x="12" y="262"/>
                </a:cxn>
                <a:cxn ang="0">
                  <a:pos x="2" y="270"/>
                </a:cxn>
                <a:cxn ang="0">
                  <a:pos x="0" y="273"/>
                </a:cxn>
                <a:cxn ang="0">
                  <a:pos x="2" y="280"/>
                </a:cxn>
                <a:cxn ang="0">
                  <a:pos x="6" y="280"/>
                </a:cxn>
                <a:cxn ang="0">
                  <a:pos x="8" y="280"/>
                </a:cxn>
                <a:cxn ang="0">
                  <a:pos x="21" y="267"/>
                </a:cxn>
                <a:cxn ang="0">
                  <a:pos x="40" y="237"/>
                </a:cxn>
                <a:cxn ang="0">
                  <a:pos x="51" y="222"/>
                </a:cxn>
                <a:cxn ang="0">
                  <a:pos x="129" y="136"/>
                </a:cxn>
                <a:cxn ang="0">
                  <a:pos x="138" y="124"/>
                </a:cxn>
                <a:cxn ang="0">
                  <a:pos x="162" y="90"/>
                </a:cxn>
                <a:cxn ang="0">
                  <a:pos x="187" y="56"/>
                </a:cxn>
                <a:cxn ang="0">
                  <a:pos x="197" y="46"/>
                </a:cxn>
                <a:cxn ang="0">
                  <a:pos x="216" y="28"/>
                </a:cxn>
                <a:cxn ang="0">
                  <a:pos x="221" y="17"/>
                </a:cxn>
                <a:cxn ang="0">
                  <a:pos x="222" y="5"/>
                </a:cxn>
              </a:cxnLst>
              <a:rect l="0" t="0" r="r" b="b"/>
              <a:pathLst>
                <a:path w="222" h="280">
                  <a:moveTo>
                    <a:pt x="222" y="5"/>
                  </a:moveTo>
                  <a:lnTo>
                    <a:pt x="222" y="5"/>
                  </a:lnTo>
                  <a:lnTo>
                    <a:pt x="221" y="3"/>
                  </a:lnTo>
                  <a:lnTo>
                    <a:pt x="220" y="1"/>
                  </a:lnTo>
                  <a:lnTo>
                    <a:pt x="218" y="0"/>
                  </a:lnTo>
                  <a:lnTo>
                    <a:pt x="216" y="1"/>
                  </a:lnTo>
                  <a:lnTo>
                    <a:pt x="212" y="3"/>
                  </a:lnTo>
                  <a:lnTo>
                    <a:pt x="212" y="5"/>
                  </a:lnTo>
                  <a:lnTo>
                    <a:pt x="212" y="8"/>
                  </a:lnTo>
                  <a:lnTo>
                    <a:pt x="212" y="8"/>
                  </a:lnTo>
                  <a:lnTo>
                    <a:pt x="212" y="11"/>
                  </a:lnTo>
                  <a:lnTo>
                    <a:pt x="210" y="13"/>
                  </a:lnTo>
                  <a:lnTo>
                    <a:pt x="206" y="20"/>
                  </a:lnTo>
                  <a:lnTo>
                    <a:pt x="201" y="28"/>
                  </a:lnTo>
                  <a:lnTo>
                    <a:pt x="195" y="35"/>
                  </a:lnTo>
                  <a:lnTo>
                    <a:pt x="180" y="50"/>
                  </a:lnTo>
                  <a:lnTo>
                    <a:pt x="170" y="60"/>
                  </a:lnTo>
                  <a:lnTo>
                    <a:pt x="170" y="60"/>
                  </a:lnTo>
                  <a:lnTo>
                    <a:pt x="140" y="102"/>
                  </a:lnTo>
                  <a:lnTo>
                    <a:pt x="124" y="123"/>
                  </a:lnTo>
                  <a:lnTo>
                    <a:pt x="107" y="144"/>
                  </a:lnTo>
                  <a:lnTo>
                    <a:pt x="107" y="144"/>
                  </a:lnTo>
                  <a:lnTo>
                    <a:pt x="80" y="175"/>
                  </a:lnTo>
                  <a:lnTo>
                    <a:pt x="51" y="207"/>
                  </a:lnTo>
                  <a:lnTo>
                    <a:pt x="51" y="207"/>
                  </a:lnTo>
                  <a:lnTo>
                    <a:pt x="39" y="219"/>
                  </a:lnTo>
                  <a:lnTo>
                    <a:pt x="34" y="225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3" y="242"/>
                  </a:lnTo>
                  <a:lnTo>
                    <a:pt x="18" y="253"/>
                  </a:lnTo>
                  <a:lnTo>
                    <a:pt x="12" y="262"/>
                  </a:lnTo>
                  <a:lnTo>
                    <a:pt x="2" y="270"/>
                  </a:lnTo>
                  <a:lnTo>
                    <a:pt x="2" y="270"/>
                  </a:lnTo>
                  <a:lnTo>
                    <a:pt x="1" y="271"/>
                  </a:lnTo>
                  <a:lnTo>
                    <a:pt x="0" y="273"/>
                  </a:lnTo>
                  <a:lnTo>
                    <a:pt x="1" y="277"/>
                  </a:lnTo>
                  <a:lnTo>
                    <a:pt x="2" y="280"/>
                  </a:lnTo>
                  <a:lnTo>
                    <a:pt x="4" y="280"/>
                  </a:lnTo>
                  <a:lnTo>
                    <a:pt x="6" y="280"/>
                  </a:lnTo>
                  <a:lnTo>
                    <a:pt x="8" y="280"/>
                  </a:lnTo>
                  <a:lnTo>
                    <a:pt x="8" y="280"/>
                  </a:lnTo>
                  <a:lnTo>
                    <a:pt x="16" y="273"/>
                  </a:lnTo>
                  <a:lnTo>
                    <a:pt x="21" y="267"/>
                  </a:lnTo>
                  <a:lnTo>
                    <a:pt x="31" y="253"/>
                  </a:lnTo>
                  <a:lnTo>
                    <a:pt x="40" y="237"/>
                  </a:lnTo>
                  <a:lnTo>
                    <a:pt x="51" y="222"/>
                  </a:lnTo>
                  <a:lnTo>
                    <a:pt x="51" y="222"/>
                  </a:lnTo>
                  <a:lnTo>
                    <a:pt x="90" y="179"/>
                  </a:lnTo>
                  <a:lnTo>
                    <a:pt x="129" y="136"/>
                  </a:lnTo>
                  <a:lnTo>
                    <a:pt x="129" y="136"/>
                  </a:lnTo>
                  <a:lnTo>
                    <a:pt x="138" y="124"/>
                  </a:lnTo>
                  <a:lnTo>
                    <a:pt x="146" y="114"/>
                  </a:lnTo>
                  <a:lnTo>
                    <a:pt x="162" y="90"/>
                  </a:lnTo>
                  <a:lnTo>
                    <a:pt x="178" y="67"/>
                  </a:lnTo>
                  <a:lnTo>
                    <a:pt x="187" y="56"/>
                  </a:lnTo>
                  <a:lnTo>
                    <a:pt x="197" y="46"/>
                  </a:lnTo>
                  <a:lnTo>
                    <a:pt x="197" y="46"/>
                  </a:lnTo>
                  <a:lnTo>
                    <a:pt x="206" y="37"/>
                  </a:lnTo>
                  <a:lnTo>
                    <a:pt x="216" y="28"/>
                  </a:lnTo>
                  <a:lnTo>
                    <a:pt x="218" y="22"/>
                  </a:lnTo>
                  <a:lnTo>
                    <a:pt x="221" y="17"/>
                  </a:lnTo>
                  <a:lnTo>
                    <a:pt x="222" y="12"/>
                  </a:lnTo>
                  <a:lnTo>
                    <a:pt x="222" y="5"/>
                  </a:lnTo>
                  <a:lnTo>
                    <a:pt x="222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5" name="chenying0907 898">
              <a:extLst>
                <a:ext uri="{FF2B5EF4-FFF2-40B4-BE49-F238E27FC236}">
                  <a16:creationId xmlns:a16="http://schemas.microsoft.com/office/drawing/2014/main" id="{339851A6-559C-4BBF-A471-20FA0363F9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8713" y="3692526"/>
              <a:ext cx="60325" cy="80963"/>
            </a:xfrm>
            <a:custGeom>
              <a:avLst/>
              <a:gdLst/>
              <a:ahLst/>
              <a:cxnLst>
                <a:cxn ang="0">
                  <a:pos x="142" y="4"/>
                </a:cxn>
                <a:cxn ang="0">
                  <a:pos x="142" y="4"/>
                </a:cxn>
                <a:cxn ang="0">
                  <a:pos x="141" y="8"/>
                </a:cxn>
                <a:cxn ang="0">
                  <a:pos x="138" y="14"/>
                </a:cxn>
                <a:cxn ang="0">
                  <a:pos x="130" y="24"/>
                </a:cxn>
                <a:cxn ang="0">
                  <a:pos x="121" y="34"/>
                </a:cxn>
                <a:cxn ang="0">
                  <a:pos x="115" y="42"/>
                </a:cxn>
                <a:cxn ang="0">
                  <a:pos x="115" y="42"/>
                </a:cxn>
                <a:cxn ang="0">
                  <a:pos x="95" y="70"/>
                </a:cxn>
                <a:cxn ang="0">
                  <a:pos x="77" y="97"/>
                </a:cxn>
                <a:cxn ang="0">
                  <a:pos x="77" y="97"/>
                </a:cxn>
                <a:cxn ang="0">
                  <a:pos x="68" y="110"/>
                </a:cxn>
                <a:cxn ang="0">
                  <a:pos x="58" y="122"/>
                </a:cxn>
                <a:cxn ang="0">
                  <a:pos x="38" y="147"/>
                </a:cxn>
                <a:cxn ang="0">
                  <a:pos x="18" y="170"/>
                </a:cxn>
                <a:cxn ang="0">
                  <a:pos x="9" y="184"/>
                </a:cxn>
                <a:cxn ang="0">
                  <a:pos x="1" y="197"/>
                </a:cxn>
                <a:cxn ang="0">
                  <a:pos x="1" y="197"/>
                </a:cxn>
                <a:cxn ang="0">
                  <a:pos x="0" y="199"/>
                </a:cxn>
                <a:cxn ang="0">
                  <a:pos x="0" y="202"/>
                </a:cxn>
                <a:cxn ang="0">
                  <a:pos x="2" y="204"/>
                </a:cxn>
                <a:cxn ang="0">
                  <a:pos x="6" y="206"/>
                </a:cxn>
                <a:cxn ang="0">
                  <a:pos x="9" y="204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19" y="189"/>
                </a:cxn>
                <a:cxn ang="0">
                  <a:pos x="30" y="177"/>
                </a:cxn>
                <a:cxn ang="0">
                  <a:pos x="51" y="152"/>
                </a:cxn>
                <a:cxn ang="0">
                  <a:pos x="51" y="152"/>
                </a:cxn>
                <a:cxn ang="0">
                  <a:pos x="69" y="129"/>
                </a:cxn>
                <a:cxn ang="0">
                  <a:pos x="87" y="102"/>
                </a:cxn>
                <a:cxn ang="0">
                  <a:pos x="87" y="102"/>
                </a:cxn>
                <a:cxn ang="0">
                  <a:pos x="124" y="49"/>
                </a:cxn>
                <a:cxn ang="0">
                  <a:pos x="124" y="49"/>
                </a:cxn>
                <a:cxn ang="0">
                  <a:pos x="133" y="38"/>
                </a:cxn>
                <a:cxn ang="0">
                  <a:pos x="141" y="29"/>
                </a:cxn>
                <a:cxn ang="0">
                  <a:pos x="149" y="19"/>
                </a:cxn>
                <a:cxn ang="0">
                  <a:pos x="151" y="14"/>
                </a:cxn>
                <a:cxn ang="0">
                  <a:pos x="154" y="7"/>
                </a:cxn>
                <a:cxn ang="0">
                  <a:pos x="154" y="7"/>
                </a:cxn>
                <a:cxn ang="0">
                  <a:pos x="154" y="4"/>
                </a:cxn>
                <a:cxn ang="0">
                  <a:pos x="153" y="3"/>
                </a:cxn>
                <a:cxn ang="0">
                  <a:pos x="149" y="0"/>
                </a:cxn>
                <a:cxn ang="0">
                  <a:pos x="145" y="0"/>
                </a:cxn>
                <a:cxn ang="0">
                  <a:pos x="144" y="2"/>
                </a:cxn>
                <a:cxn ang="0">
                  <a:pos x="142" y="4"/>
                </a:cxn>
                <a:cxn ang="0">
                  <a:pos x="142" y="4"/>
                </a:cxn>
              </a:cxnLst>
              <a:rect l="0" t="0" r="r" b="b"/>
              <a:pathLst>
                <a:path w="154" h="206">
                  <a:moveTo>
                    <a:pt x="142" y="4"/>
                  </a:moveTo>
                  <a:lnTo>
                    <a:pt x="142" y="4"/>
                  </a:lnTo>
                  <a:lnTo>
                    <a:pt x="141" y="8"/>
                  </a:lnTo>
                  <a:lnTo>
                    <a:pt x="138" y="14"/>
                  </a:lnTo>
                  <a:lnTo>
                    <a:pt x="130" y="24"/>
                  </a:lnTo>
                  <a:lnTo>
                    <a:pt x="121" y="34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95" y="7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68" y="110"/>
                  </a:lnTo>
                  <a:lnTo>
                    <a:pt x="58" y="122"/>
                  </a:lnTo>
                  <a:lnTo>
                    <a:pt x="38" y="147"/>
                  </a:lnTo>
                  <a:lnTo>
                    <a:pt x="18" y="170"/>
                  </a:lnTo>
                  <a:lnTo>
                    <a:pt x="9" y="184"/>
                  </a:lnTo>
                  <a:lnTo>
                    <a:pt x="1" y="197"/>
                  </a:lnTo>
                  <a:lnTo>
                    <a:pt x="1" y="197"/>
                  </a:lnTo>
                  <a:lnTo>
                    <a:pt x="0" y="199"/>
                  </a:lnTo>
                  <a:lnTo>
                    <a:pt x="0" y="202"/>
                  </a:lnTo>
                  <a:lnTo>
                    <a:pt x="2" y="204"/>
                  </a:lnTo>
                  <a:lnTo>
                    <a:pt x="6" y="206"/>
                  </a:lnTo>
                  <a:lnTo>
                    <a:pt x="9" y="204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19" y="189"/>
                  </a:lnTo>
                  <a:lnTo>
                    <a:pt x="30" y="177"/>
                  </a:lnTo>
                  <a:lnTo>
                    <a:pt x="51" y="152"/>
                  </a:lnTo>
                  <a:lnTo>
                    <a:pt x="51" y="152"/>
                  </a:lnTo>
                  <a:lnTo>
                    <a:pt x="69" y="129"/>
                  </a:lnTo>
                  <a:lnTo>
                    <a:pt x="87" y="102"/>
                  </a:lnTo>
                  <a:lnTo>
                    <a:pt x="87" y="102"/>
                  </a:lnTo>
                  <a:lnTo>
                    <a:pt x="124" y="49"/>
                  </a:lnTo>
                  <a:lnTo>
                    <a:pt x="124" y="49"/>
                  </a:lnTo>
                  <a:lnTo>
                    <a:pt x="133" y="38"/>
                  </a:lnTo>
                  <a:lnTo>
                    <a:pt x="141" y="29"/>
                  </a:lnTo>
                  <a:lnTo>
                    <a:pt x="149" y="19"/>
                  </a:lnTo>
                  <a:lnTo>
                    <a:pt x="151" y="14"/>
                  </a:lnTo>
                  <a:lnTo>
                    <a:pt x="154" y="7"/>
                  </a:lnTo>
                  <a:lnTo>
                    <a:pt x="154" y="7"/>
                  </a:lnTo>
                  <a:lnTo>
                    <a:pt x="154" y="4"/>
                  </a:lnTo>
                  <a:lnTo>
                    <a:pt x="153" y="3"/>
                  </a:lnTo>
                  <a:lnTo>
                    <a:pt x="149" y="0"/>
                  </a:lnTo>
                  <a:lnTo>
                    <a:pt x="145" y="0"/>
                  </a:lnTo>
                  <a:lnTo>
                    <a:pt x="144" y="2"/>
                  </a:lnTo>
                  <a:lnTo>
                    <a:pt x="142" y="4"/>
                  </a:lnTo>
                  <a:lnTo>
                    <a:pt x="14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6" name="chenying0907 899">
              <a:extLst>
                <a:ext uri="{FF2B5EF4-FFF2-40B4-BE49-F238E27FC236}">
                  <a16:creationId xmlns:a16="http://schemas.microsoft.com/office/drawing/2014/main" id="{21AC10C8-C00B-4015-A296-0B846DBC5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7288" y="3721101"/>
              <a:ext cx="41275" cy="50800"/>
            </a:xfrm>
            <a:custGeom>
              <a:avLst/>
              <a:gdLst/>
              <a:ahLst/>
              <a:cxnLst>
                <a:cxn ang="0">
                  <a:pos x="93" y="2"/>
                </a:cxn>
                <a:cxn ang="0">
                  <a:pos x="93" y="2"/>
                </a:cxn>
                <a:cxn ang="0">
                  <a:pos x="80" y="15"/>
                </a:cxn>
                <a:cxn ang="0">
                  <a:pos x="68" y="30"/>
                </a:cxn>
                <a:cxn ang="0">
                  <a:pos x="46" y="59"/>
                </a:cxn>
                <a:cxn ang="0">
                  <a:pos x="24" y="87"/>
                </a:cxn>
                <a:cxn ang="0">
                  <a:pos x="1" y="116"/>
                </a:cxn>
                <a:cxn ang="0">
                  <a:pos x="1" y="116"/>
                </a:cxn>
                <a:cxn ang="0">
                  <a:pos x="0" y="119"/>
                </a:cxn>
                <a:cxn ang="0">
                  <a:pos x="0" y="120"/>
                </a:cxn>
                <a:cxn ang="0">
                  <a:pos x="1" y="124"/>
                </a:cxn>
                <a:cxn ang="0">
                  <a:pos x="4" y="125"/>
                </a:cxn>
                <a:cxn ang="0">
                  <a:pos x="5" y="127"/>
                </a:cxn>
                <a:cxn ang="0">
                  <a:pos x="8" y="125"/>
                </a:cxn>
                <a:cxn ang="0">
                  <a:pos x="9" y="124"/>
                </a:cxn>
                <a:cxn ang="0">
                  <a:pos x="9" y="124"/>
                </a:cxn>
                <a:cxn ang="0">
                  <a:pos x="32" y="95"/>
                </a:cxn>
                <a:cxn ang="0">
                  <a:pos x="54" y="66"/>
                </a:cxn>
                <a:cxn ang="0">
                  <a:pos x="76" y="38"/>
                </a:cxn>
                <a:cxn ang="0">
                  <a:pos x="89" y="23"/>
                </a:cxn>
                <a:cxn ang="0">
                  <a:pos x="101" y="10"/>
                </a:cxn>
                <a:cxn ang="0">
                  <a:pos x="101" y="10"/>
                </a:cxn>
                <a:cxn ang="0">
                  <a:pos x="102" y="8"/>
                </a:cxn>
                <a:cxn ang="0">
                  <a:pos x="102" y="6"/>
                </a:cxn>
                <a:cxn ang="0">
                  <a:pos x="101" y="2"/>
                </a:cxn>
                <a:cxn ang="0">
                  <a:pos x="97" y="0"/>
                </a:cxn>
                <a:cxn ang="0">
                  <a:pos x="94" y="1"/>
                </a:cxn>
                <a:cxn ang="0">
                  <a:pos x="93" y="2"/>
                </a:cxn>
                <a:cxn ang="0">
                  <a:pos x="93" y="2"/>
                </a:cxn>
              </a:cxnLst>
              <a:rect l="0" t="0" r="r" b="b"/>
              <a:pathLst>
                <a:path w="102" h="127">
                  <a:moveTo>
                    <a:pt x="93" y="2"/>
                  </a:moveTo>
                  <a:lnTo>
                    <a:pt x="93" y="2"/>
                  </a:lnTo>
                  <a:lnTo>
                    <a:pt x="80" y="15"/>
                  </a:lnTo>
                  <a:lnTo>
                    <a:pt x="68" y="30"/>
                  </a:lnTo>
                  <a:lnTo>
                    <a:pt x="46" y="59"/>
                  </a:lnTo>
                  <a:lnTo>
                    <a:pt x="24" y="87"/>
                  </a:lnTo>
                  <a:lnTo>
                    <a:pt x="1" y="116"/>
                  </a:lnTo>
                  <a:lnTo>
                    <a:pt x="1" y="116"/>
                  </a:lnTo>
                  <a:lnTo>
                    <a:pt x="0" y="119"/>
                  </a:lnTo>
                  <a:lnTo>
                    <a:pt x="0" y="120"/>
                  </a:lnTo>
                  <a:lnTo>
                    <a:pt x="1" y="124"/>
                  </a:lnTo>
                  <a:lnTo>
                    <a:pt x="4" y="125"/>
                  </a:lnTo>
                  <a:lnTo>
                    <a:pt x="5" y="127"/>
                  </a:lnTo>
                  <a:lnTo>
                    <a:pt x="8" y="125"/>
                  </a:lnTo>
                  <a:lnTo>
                    <a:pt x="9" y="124"/>
                  </a:lnTo>
                  <a:lnTo>
                    <a:pt x="9" y="124"/>
                  </a:lnTo>
                  <a:lnTo>
                    <a:pt x="32" y="95"/>
                  </a:lnTo>
                  <a:lnTo>
                    <a:pt x="54" y="66"/>
                  </a:lnTo>
                  <a:lnTo>
                    <a:pt x="76" y="38"/>
                  </a:lnTo>
                  <a:lnTo>
                    <a:pt x="89" y="23"/>
                  </a:lnTo>
                  <a:lnTo>
                    <a:pt x="101" y="10"/>
                  </a:lnTo>
                  <a:lnTo>
                    <a:pt x="101" y="10"/>
                  </a:lnTo>
                  <a:lnTo>
                    <a:pt x="102" y="8"/>
                  </a:lnTo>
                  <a:lnTo>
                    <a:pt x="102" y="6"/>
                  </a:lnTo>
                  <a:lnTo>
                    <a:pt x="101" y="2"/>
                  </a:lnTo>
                  <a:lnTo>
                    <a:pt x="97" y="0"/>
                  </a:lnTo>
                  <a:lnTo>
                    <a:pt x="94" y="1"/>
                  </a:lnTo>
                  <a:lnTo>
                    <a:pt x="93" y="2"/>
                  </a:lnTo>
                  <a:lnTo>
                    <a:pt x="93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7" name="chenying0907 900">
              <a:extLst>
                <a:ext uri="{FF2B5EF4-FFF2-40B4-BE49-F238E27FC236}">
                  <a16:creationId xmlns:a16="http://schemas.microsoft.com/office/drawing/2014/main" id="{E5881B99-A9A8-4BD1-A4A4-8E03CF12A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1551" y="3597276"/>
              <a:ext cx="38100" cy="52388"/>
            </a:xfrm>
            <a:custGeom>
              <a:avLst/>
              <a:gdLst/>
              <a:ahLst/>
              <a:cxnLst>
                <a:cxn ang="0">
                  <a:pos x="86" y="4"/>
                </a:cxn>
                <a:cxn ang="0">
                  <a:pos x="86" y="4"/>
                </a:cxn>
                <a:cxn ang="0">
                  <a:pos x="68" y="35"/>
                </a:cxn>
                <a:cxn ang="0">
                  <a:pos x="48" y="65"/>
                </a:cxn>
                <a:cxn ang="0">
                  <a:pos x="26" y="95"/>
                </a:cxn>
                <a:cxn ang="0">
                  <a:pos x="1" y="121"/>
                </a:cxn>
                <a:cxn ang="0">
                  <a:pos x="1" y="121"/>
                </a:cxn>
                <a:cxn ang="0">
                  <a:pos x="0" y="124"/>
                </a:cxn>
                <a:cxn ang="0">
                  <a:pos x="0" y="127"/>
                </a:cxn>
                <a:cxn ang="0">
                  <a:pos x="1" y="129"/>
                </a:cxn>
                <a:cxn ang="0">
                  <a:pos x="5" y="132"/>
                </a:cxn>
                <a:cxn ang="0">
                  <a:pos x="8" y="132"/>
                </a:cxn>
                <a:cxn ang="0">
                  <a:pos x="9" y="131"/>
                </a:cxn>
                <a:cxn ang="0">
                  <a:pos x="9" y="131"/>
                </a:cxn>
                <a:cxn ang="0">
                  <a:pos x="35" y="102"/>
                </a:cxn>
                <a:cxn ang="0">
                  <a:pos x="57" y="73"/>
                </a:cxn>
                <a:cxn ang="0">
                  <a:pos x="78" y="42"/>
                </a:cxn>
                <a:cxn ang="0">
                  <a:pos x="95" y="9"/>
                </a:cxn>
                <a:cxn ang="0">
                  <a:pos x="95" y="9"/>
                </a:cxn>
                <a:cxn ang="0">
                  <a:pos x="97" y="6"/>
                </a:cxn>
                <a:cxn ang="0">
                  <a:pos x="97" y="4"/>
                </a:cxn>
                <a:cxn ang="0">
                  <a:pos x="94" y="1"/>
                </a:cxn>
                <a:cxn ang="0">
                  <a:pos x="90" y="0"/>
                </a:cxn>
                <a:cxn ang="0">
                  <a:pos x="88" y="1"/>
                </a:cxn>
                <a:cxn ang="0">
                  <a:pos x="86" y="4"/>
                </a:cxn>
                <a:cxn ang="0">
                  <a:pos x="86" y="4"/>
                </a:cxn>
              </a:cxnLst>
              <a:rect l="0" t="0" r="r" b="b"/>
              <a:pathLst>
                <a:path w="97" h="132">
                  <a:moveTo>
                    <a:pt x="86" y="4"/>
                  </a:moveTo>
                  <a:lnTo>
                    <a:pt x="86" y="4"/>
                  </a:lnTo>
                  <a:lnTo>
                    <a:pt x="68" y="35"/>
                  </a:lnTo>
                  <a:lnTo>
                    <a:pt x="48" y="65"/>
                  </a:lnTo>
                  <a:lnTo>
                    <a:pt x="26" y="95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0" y="124"/>
                  </a:lnTo>
                  <a:lnTo>
                    <a:pt x="0" y="127"/>
                  </a:lnTo>
                  <a:lnTo>
                    <a:pt x="1" y="129"/>
                  </a:lnTo>
                  <a:lnTo>
                    <a:pt x="5" y="132"/>
                  </a:lnTo>
                  <a:lnTo>
                    <a:pt x="8" y="132"/>
                  </a:lnTo>
                  <a:lnTo>
                    <a:pt x="9" y="131"/>
                  </a:lnTo>
                  <a:lnTo>
                    <a:pt x="9" y="131"/>
                  </a:lnTo>
                  <a:lnTo>
                    <a:pt x="35" y="102"/>
                  </a:lnTo>
                  <a:lnTo>
                    <a:pt x="57" y="73"/>
                  </a:lnTo>
                  <a:lnTo>
                    <a:pt x="78" y="42"/>
                  </a:lnTo>
                  <a:lnTo>
                    <a:pt x="95" y="9"/>
                  </a:lnTo>
                  <a:lnTo>
                    <a:pt x="95" y="9"/>
                  </a:lnTo>
                  <a:lnTo>
                    <a:pt x="97" y="6"/>
                  </a:lnTo>
                  <a:lnTo>
                    <a:pt x="97" y="4"/>
                  </a:lnTo>
                  <a:lnTo>
                    <a:pt x="94" y="1"/>
                  </a:lnTo>
                  <a:lnTo>
                    <a:pt x="90" y="0"/>
                  </a:lnTo>
                  <a:lnTo>
                    <a:pt x="88" y="1"/>
                  </a:lnTo>
                  <a:lnTo>
                    <a:pt x="86" y="4"/>
                  </a:lnTo>
                  <a:lnTo>
                    <a:pt x="8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8" name="chenying0907 901">
              <a:extLst>
                <a:ext uri="{FF2B5EF4-FFF2-40B4-BE49-F238E27FC236}">
                  <a16:creationId xmlns:a16="http://schemas.microsoft.com/office/drawing/2014/main" id="{803B98CB-7C1F-4A19-87CE-E112ADFBE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2663" y="3532188"/>
              <a:ext cx="114300" cy="157163"/>
            </a:xfrm>
            <a:custGeom>
              <a:avLst/>
              <a:gdLst/>
              <a:ahLst/>
              <a:cxnLst>
                <a:cxn ang="0">
                  <a:pos x="273" y="4"/>
                </a:cxn>
                <a:cxn ang="0">
                  <a:pos x="267" y="18"/>
                </a:cxn>
                <a:cxn ang="0">
                  <a:pos x="233" y="55"/>
                </a:cxn>
                <a:cxn ang="0">
                  <a:pos x="223" y="65"/>
                </a:cxn>
                <a:cxn ang="0">
                  <a:pos x="200" y="98"/>
                </a:cxn>
                <a:cxn ang="0">
                  <a:pos x="163" y="157"/>
                </a:cxn>
                <a:cxn ang="0">
                  <a:pos x="127" y="216"/>
                </a:cxn>
                <a:cxn ang="0">
                  <a:pos x="89" y="264"/>
                </a:cxn>
                <a:cxn ang="0">
                  <a:pos x="62" y="300"/>
                </a:cxn>
                <a:cxn ang="0">
                  <a:pos x="53" y="313"/>
                </a:cxn>
                <a:cxn ang="0">
                  <a:pos x="25" y="358"/>
                </a:cxn>
                <a:cxn ang="0">
                  <a:pos x="14" y="375"/>
                </a:cxn>
                <a:cxn ang="0">
                  <a:pos x="6" y="387"/>
                </a:cxn>
                <a:cxn ang="0">
                  <a:pos x="5" y="388"/>
                </a:cxn>
                <a:cxn ang="0">
                  <a:pos x="1" y="390"/>
                </a:cxn>
                <a:cxn ang="0">
                  <a:pos x="1" y="398"/>
                </a:cxn>
                <a:cxn ang="0">
                  <a:pos x="5" y="399"/>
                </a:cxn>
                <a:cxn ang="0">
                  <a:pos x="11" y="398"/>
                </a:cxn>
                <a:cxn ang="0">
                  <a:pos x="22" y="387"/>
                </a:cxn>
                <a:cxn ang="0">
                  <a:pos x="35" y="364"/>
                </a:cxn>
                <a:cxn ang="0">
                  <a:pos x="43" y="352"/>
                </a:cxn>
                <a:cxn ang="0">
                  <a:pos x="52" y="340"/>
                </a:cxn>
                <a:cxn ang="0">
                  <a:pos x="73" y="302"/>
                </a:cxn>
                <a:cxn ang="0">
                  <a:pos x="79" y="293"/>
                </a:cxn>
                <a:cxn ang="0">
                  <a:pos x="95" y="277"/>
                </a:cxn>
                <a:cxn ang="0">
                  <a:pos x="103" y="269"/>
                </a:cxn>
                <a:cxn ang="0">
                  <a:pos x="119" y="246"/>
                </a:cxn>
                <a:cxn ang="0">
                  <a:pos x="141" y="213"/>
                </a:cxn>
                <a:cxn ang="0">
                  <a:pos x="204" y="114"/>
                </a:cxn>
                <a:cxn ang="0">
                  <a:pos x="215" y="96"/>
                </a:cxn>
                <a:cxn ang="0">
                  <a:pos x="255" y="48"/>
                </a:cxn>
                <a:cxn ang="0">
                  <a:pos x="272" y="29"/>
                </a:cxn>
                <a:cxn ang="0">
                  <a:pos x="282" y="13"/>
                </a:cxn>
                <a:cxn ang="0">
                  <a:pos x="285" y="7"/>
                </a:cxn>
                <a:cxn ang="0">
                  <a:pos x="284" y="3"/>
                </a:cxn>
                <a:cxn ang="0">
                  <a:pos x="277" y="0"/>
                </a:cxn>
                <a:cxn ang="0">
                  <a:pos x="273" y="4"/>
                </a:cxn>
              </a:cxnLst>
              <a:rect l="0" t="0" r="r" b="b"/>
              <a:pathLst>
                <a:path w="285" h="399">
                  <a:moveTo>
                    <a:pt x="273" y="4"/>
                  </a:moveTo>
                  <a:lnTo>
                    <a:pt x="273" y="4"/>
                  </a:lnTo>
                  <a:lnTo>
                    <a:pt x="270" y="11"/>
                  </a:lnTo>
                  <a:lnTo>
                    <a:pt x="267" y="18"/>
                  </a:lnTo>
                  <a:lnTo>
                    <a:pt x="256" y="31"/>
                  </a:lnTo>
                  <a:lnTo>
                    <a:pt x="233" y="55"/>
                  </a:lnTo>
                  <a:lnTo>
                    <a:pt x="233" y="55"/>
                  </a:lnTo>
                  <a:lnTo>
                    <a:pt x="223" y="65"/>
                  </a:lnTo>
                  <a:lnTo>
                    <a:pt x="215" y="76"/>
                  </a:lnTo>
                  <a:lnTo>
                    <a:pt x="200" y="98"/>
                  </a:lnTo>
                  <a:lnTo>
                    <a:pt x="200" y="98"/>
                  </a:lnTo>
                  <a:lnTo>
                    <a:pt x="163" y="157"/>
                  </a:lnTo>
                  <a:lnTo>
                    <a:pt x="127" y="216"/>
                  </a:lnTo>
                  <a:lnTo>
                    <a:pt x="127" y="216"/>
                  </a:lnTo>
                  <a:lnTo>
                    <a:pt x="108" y="241"/>
                  </a:lnTo>
                  <a:lnTo>
                    <a:pt x="89" y="264"/>
                  </a:lnTo>
                  <a:lnTo>
                    <a:pt x="70" y="288"/>
                  </a:lnTo>
                  <a:lnTo>
                    <a:pt x="62" y="300"/>
                  </a:lnTo>
                  <a:lnTo>
                    <a:pt x="53" y="313"/>
                  </a:lnTo>
                  <a:lnTo>
                    <a:pt x="53" y="313"/>
                  </a:lnTo>
                  <a:lnTo>
                    <a:pt x="40" y="336"/>
                  </a:lnTo>
                  <a:lnTo>
                    <a:pt x="25" y="358"/>
                  </a:lnTo>
                  <a:lnTo>
                    <a:pt x="25" y="358"/>
                  </a:lnTo>
                  <a:lnTo>
                    <a:pt x="14" y="375"/>
                  </a:lnTo>
                  <a:lnTo>
                    <a:pt x="9" y="385"/>
                  </a:lnTo>
                  <a:lnTo>
                    <a:pt x="6" y="387"/>
                  </a:lnTo>
                  <a:lnTo>
                    <a:pt x="5" y="388"/>
                  </a:lnTo>
                  <a:lnTo>
                    <a:pt x="5" y="388"/>
                  </a:lnTo>
                  <a:lnTo>
                    <a:pt x="2" y="388"/>
                  </a:lnTo>
                  <a:lnTo>
                    <a:pt x="1" y="390"/>
                  </a:lnTo>
                  <a:lnTo>
                    <a:pt x="0" y="394"/>
                  </a:lnTo>
                  <a:lnTo>
                    <a:pt x="1" y="398"/>
                  </a:lnTo>
                  <a:lnTo>
                    <a:pt x="2" y="399"/>
                  </a:lnTo>
                  <a:lnTo>
                    <a:pt x="5" y="399"/>
                  </a:lnTo>
                  <a:lnTo>
                    <a:pt x="5" y="399"/>
                  </a:lnTo>
                  <a:lnTo>
                    <a:pt x="11" y="398"/>
                  </a:lnTo>
                  <a:lnTo>
                    <a:pt x="17" y="394"/>
                  </a:lnTo>
                  <a:lnTo>
                    <a:pt x="22" y="387"/>
                  </a:lnTo>
                  <a:lnTo>
                    <a:pt x="27" y="379"/>
                  </a:lnTo>
                  <a:lnTo>
                    <a:pt x="35" y="364"/>
                  </a:lnTo>
                  <a:lnTo>
                    <a:pt x="39" y="357"/>
                  </a:lnTo>
                  <a:lnTo>
                    <a:pt x="43" y="352"/>
                  </a:lnTo>
                  <a:lnTo>
                    <a:pt x="43" y="352"/>
                  </a:lnTo>
                  <a:lnTo>
                    <a:pt x="52" y="340"/>
                  </a:lnTo>
                  <a:lnTo>
                    <a:pt x="60" y="327"/>
                  </a:lnTo>
                  <a:lnTo>
                    <a:pt x="73" y="302"/>
                  </a:lnTo>
                  <a:lnTo>
                    <a:pt x="73" y="302"/>
                  </a:lnTo>
                  <a:lnTo>
                    <a:pt x="79" y="293"/>
                  </a:lnTo>
                  <a:lnTo>
                    <a:pt x="87" y="285"/>
                  </a:lnTo>
                  <a:lnTo>
                    <a:pt x="95" y="277"/>
                  </a:lnTo>
                  <a:lnTo>
                    <a:pt x="103" y="269"/>
                  </a:lnTo>
                  <a:lnTo>
                    <a:pt x="103" y="269"/>
                  </a:lnTo>
                  <a:lnTo>
                    <a:pt x="111" y="258"/>
                  </a:lnTo>
                  <a:lnTo>
                    <a:pt x="119" y="246"/>
                  </a:lnTo>
                  <a:lnTo>
                    <a:pt x="119" y="246"/>
                  </a:lnTo>
                  <a:lnTo>
                    <a:pt x="141" y="213"/>
                  </a:lnTo>
                  <a:lnTo>
                    <a:pt x="162" y="181"/>
                  </a:lnTo>
                  <a:lnTo>
                    <a:pt x="204" y="114"/>
                  </a:lnTo>
                  <a:lnTo>
                    <a:pt x="204" y="114"/>
                  </a:lnTo>
                  <a:lnTo>
                    <a:pt x="215" y="96"/>
                  </a:lnTo>
                  <a:lnTo>
                    <a:pt x="227" y="80"/>
                  </a:lnTo>
                  <a:lnTo>
                    <a:pt x="255" y="48"/>
                  </a:lnTo>
                  <a:lnTo>
                    <a:pt x="255" y="48"/>
                  </a:lnTo>
                  <a:lnTo>
                    <a:pt x="272" y="29"/>
                  </a:lnTo>
                  <a:lnTo>
                    <a:pt x="280" y="18"/>
                  </a:lnTo>
                  <a:lnTo>
                    <a:pt x="282" y="13"/>
                  </a:lnTo>
                  <a:lnTo>
                    <a:pt x="285" y="7"/>
                  </a:lnTo>
                  <a:lnTo>
                    <a:pt x="285" y="7"/>
                  </a:lnTo>
                  <a:lnTo>
                    <a:pt x="285" y="5"/>
                  </a:lnTo>
                  <a:lnTo>
                    <a:pt x="284" y="3"/>
                  </a:lnTo>
                  <a:lnTo>
                    <a:pt x="281" y="0"/>
                  </a:lnTo>
                  <a:lnTo>
                    <a:pt x="277" y="0"/>
                  </a:lnTo>
                  <a:lnTo>
                    <a:pt x="274" y="1"/>
                  </a:lnTo>
                  <a:lnTo>
                    <a:pt x="273" y="4"/>
                  </a:lnTo>
                  <a:lnTo>
                    <a:pt x="273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89" name="chenying0907 902">
              <a:extLst>
                <a:ext uri="{FF2B5EF4-FFF2-40B4-BE49-F238E27FC236}">
                  <a16:creationId xmlns:a16="http://schemas.microsoft.com/office/drawing/2014/main" id="{DB1FDD63-21A6-4348-BBEB-BD514A2B5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0451" y="3543301"/>
              <a:ext cx="68263" cy="95250"/>
            </a:xfrm>
            <a:custGeom>
              <a:avLst/>
              <a:gdLst/>
              <a:ahLst/>
              <a:cxnLst>
                <a:cxn ang="0">
                  <a:pos x="162" y="1"/>
                </a:cxn>
                <a:cxn ang="0">
                  <a:pos x="162" y="1"/>
                </a:cxn>
                <a:cxn ang="0">
                  <a:pos x="152" y="12"/>
                </a:cxn>
                <a:cxn ang="0">
                  <a:pos x="144" y="23"/>
                </a:cxn>
                <a:cxn ang="0">
                  <a:pos x="128" y="46"/>
                </a:cxn>
                <a:cxn ang="0">
                  <a:pos x="114" y="70"/>
                </a:cxn>
                <a:cxn ang="0">
                  <a:pos x="100" y="95"/>
                </a:cxn>
                <a:cxn ang="0">
                  <a:pos x="100" y="95"/>
                </a:cxn>
                <a:cxn ang="0">
                  <a:pos x="92" y="108"/>
                </a:cxn>
                <a:cxn ang="0">
                  <a:pos x="81" y="121"/>
                </a:cxn>
                <a:cxn ang="0">
                  <a:pos x="60" y="148"/>
                </a:cxn>
                <a:cxn ang="0">
                  <a:pos x="60" y="148"/>
                </a:cxn>
                <a:cxn ang="0">
                  <a:pos x="38" y="175"/>
                </a:cxn>
                <a:cxn ang="0">
                  <a:pos x="17" y="203"/>
                </a:cxn>
                <a:cxn ang="0">
                  <a:pos x="17" y="203"/>
                </a:cxn>
                <a:cxn ang="0">
                  <a:pos x="5" y="217"/>
                </a:cxn>
                <a:cxn ang="0">
                  <a:pos x="2" y="227"/>
                </a:cxn>
                <a:cxn ang="0">
                  <a:pos x="0" y="231"/>
                </a:cxn>
                <a:cxn ang="0">
                  <a:pos x="0" y="235"/>
                </a:cxn>
                <a:cxn ang="0">
                  <a:pos x="0" y="235"/>
                </a:cxn>
                <a:cxn ang="0">
                  <a:pos x="2" y="237"/>
                </a:cxn>
                <a:cxn ang="0">
                  <a:pos x="4" y="238"/>
                </a:cxn>
                <a:cxn ang="0">
                  <a:pos x="8" y="239"/>
                </a:cxn>
                <a:cxn ang="0">
                  <a:pos x="9" y="238"/>
                </a:cxn>
                <a:cxn ang="0">
                  <a:pos x="12" y="237"/>
                </a:cxn>
                <a:cxn ang="0">
                  <a:pos x="12" y="234"/>
                </a:cxn>
                <a:cxn ang="0">
                  <a:pos x="12" y="231"/>
                </a:cxn>
                <a:cxn ang="0">
                  <a:pos x="12" y="231"/>
                </a:cxn>
                <a:cxn ang="0">
                  <a:pos x="12" y="229"/>
                </a:cxn>
                <a:cxn ang="0">
                  <a:pos x="15" y="225"/>
                </a:cxn>
                <a:cxn ang="0">
                  <a:pos x="22" y="213"/>
                </a:cxn>
                <a:cxn ang="0">
                  <a:pos x="37" y="195"/>
                </a:cxn>
                <a:cxn ang="0">
                  <a:pos x="37" y="195"/>
                </a:cxn>
                <a:cxn ang="0">
                  <a:pos x="58" y="169"/>
                </a:cxn>
                <a:cxn ang="0">
                  <a:pos x="79" y="144"/>
                </a:cxn>
                <a:cxn ang="0">
                  <a:pos x="79" y="144"/>
                </a:cxn>
                <a:cxn ang="0">
                  <a:pos x="91" y="127"/>
                </a:cxn>
                <a:cxn ang="0">
                  <a:pos x="102" y="110"/>
                </a:cxn>
                <a:cxn ang="0">
                  <a:pos x="123" y="76"/>
                </a:cxn>
                <a:cxn ang="0">
                  <a:pos x="134" y="59"/>
                </a:cxn>
                <a:cxn ang="0">
                  <a:pos x="144" y="40"/>
                </a:cxn>
                <a:cxn ang="0">
                  <a:pos x="157" y="25"/>
                </a:cxn>
                <a:cxn ang="0">
                  <a:pos x="170" y="9"/>
                </a:cxn>
                <a:cxn ang="0">
                  <a:pos x="170" y="9"/>
                </a:cxn>
                <a:cxn ang="0">
                  <a:pos x="172" y="8"/>
                </a:cxn>
                <a:cxn ang="0">
                  <a:pos x="172" y="5"/>
                </a:cxn>
                <a:cxn ang="0">
                  <a:pos x="170" y="1"/>
                </a:cxn>
                <a:cxn ang="0">
                  <a:pos x="166" y="0"/>
                </a:cxn>
                <a:cxn ang="0">
                  <a:pos x="164" y="0"/>
                </a:cxn>
                <a:cxn ang="0">
                  <a:pos x="162" y="1"/>
                </a:cxn>
                <a:cxn ang="0">
                  <a:pos x="162" y="1"/>
                </a:cxn>
              </a:cxnLst>
              <a:rect l="0" t="0" r="r" b="b"/>
              <a:pathLst>
                <a:path w="172" h="239">
                  <a:moveTo>
                    <a:pt x="162" y="1"/>
                  </a:moveTo>
                  <a:lnTo>
                    <a:pt x="162" y="1"/>
                  </a:lnTo>
                  <a:lnTo>
                    <a:pt x="152" y="12"/>
                  </a:lnTo>
                  <a:lnTo>
                    <a:pt x="144" y="23"/>
                  </a:lnTo>
                  <a:lnTo>
                    <a:pt x="128" y="46"/>
                  </a:lnTo>
                  <a:lnTo>
                    <a:pt x="114" y="70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92" y="108"/>
                  </a:lnTo>
                  <a:lnTo>
                    <a:pt x="81" y="121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38" y="175"/>
                  </a:lnTo>
                  <a:lnTo>
                    <a:pt x="17" y="203"/>
                  </a:lnTo>
                  <a:lnTo>
                    <a:pt x="17" y="203"/>
                  </a:lnTo>
                  <a:lnTo>
                    <a:pt x="5" y="217"/>
                  </a:lnTo>
                  <a:lnTo>
                    <a:pt x="2" y="227"/>
                  </a:lnTo>
                  <a:lnTo>
                    <a:pt x="0" y="231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2" y="237"/>
                  </a:lnTo>
                  <a:lnTo>
                    <a:pt x="4" y="238"/>
                  </a:lnTo>
                  <a:lnTo>
                    <a:pt x="8" y="239"/>
                  </a:lnTo>
                  <a:lnTo>
                    <a:pt x="9" y="238"/>
                  </a:lnTo>
                  <a:lnTo>
                    <a:pt x="12" y="237"/>
                  </a:lnTo>
                  <a:lnTo>
                    <a:pt x="12" y="234"/>
                  </a:lnTo>
                  <a:lnTo>
                    <a:pt x="12" y="231"/>
                  </a:lnTo>
                  <a:lnTo>
                    <a:pt x="12" y="231"/>
                  </a:lnTo>
                  <a:lnTo>
                    <a:pt x="12" y="229"/>
                  </a:lnTo>
                  <a:lnTo>
                    <a:pt x="15" y="225"/>
                  </a:lnTo>
                  <a:lnTo>
                    <a:pt x="22" y="213"/>
                  </a:lnTo>
                  <a:lnTo>
                    <a:pt x="37" y="195"/>
                  </a:lnTo>
                  <a:lnTo>
                    <a:pt x="37" y="195"/>
                  </a:lnTo>
                  <a:lnTo>
                    <a:pt x="58" y="169"/>
                  </a:lnTo>
                  <a:lnTo>
                    <a:pt x="79" y="144"/>
                  </a:lnTo>
                  <a:lnTo>
                    <a:pt x="79" y="144"/>
                  </a:lnTo>
                  <a:lnTo>
                    <a:pt x="91" y="127"/>
                  </a:lnTo>
                  <a:lnTo>
                    <a:pt x="102" y="110"/>
                  </a:lnTo>
                  <a:lnTo>
                    <a:pt x="123" y="76"/>
                  </a:lnTo>
                  <a:lnTo>
                    <a:pt x="134" y="59"/>
                  </a:lnTo>
                  <a:lnTo>
                    <a:pt x="144" y="40"/>
                  </a:lnTo>
                  <a:lnTo>
                    <a:pt x="157" y="25"/>
                  </a:lnTo>
                  <a:lnTo>
                    <a:pt x="170" y="9"/>
                  </a:lnTo>
                  <a:lnTo>
                    <a:pt x="170" y="9"/>
                  </a:lnTo>
                  <a:lnTo>
                    <a:pt x="172" y="8"/>
                  </a:lnTo>
                  <a:lnTo>
                    <a:pt x="172" y="5"/>
                  </a:lnTo>
                  <a:lnTo>
                    <a:pt x="170" y="1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2" y="1"/>
                  </a:lnTo>
                  <a:lnTo>
                    <a:pt x="16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0" name="chenying0907 903">
              <a:extLst>
                <a:ext uri="{FF2B5EF4-FFF2-40B4-BE49-F238E27FC236}">
                  <a16:creationId xmlns:a16="http://schemas.microsoft.com/office/drawing/2014/main" id="{44CC18C4-2A3E-4B23-B1FF-105B41EE31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3788" y="3560763"/>
              <a:ext cx="53975" cy="80963"/>
            </a:xfrm>
            <a:custGeom>
              <a:avLst/>
              <a:gdLst/>
              <a:ahLst/>
              <a:cxnLst>
                <a:cxn ang="0">
                  <a:pos x="125" y="2"/>
                </a:cxn>
                <a:cxn ang="0">
                  <a:pos x="125" y="2"/>
                </a:cxn>
                <a:cxn ang="0">
                  <a:pos x="119" y="17"/>
                </a:cxn>
                <a:cxn ang="0">
                  <a:pos x="111" y="31"/>
                </a:cxn>
                <a:cxn ang="0">
                  <a:pos x="94" y="58"/>
                </a:cxn>
                <a:cxn ang="0">
                  <a:pos x="57" y="113"/>
                </a:cxn>
                <a:cxn ang="0">
                  <a:pos x="57" y="113"/>
                </a:cxn>
                <a:cxn ang="0">
                  <a:pos x="22" y="164"/>
                </a:cxn>
                <a:cxn ang="0">
                  <a:pos x="22" y="164"/>
                </a:cxn>
                <a:cxn ang="0">
                  <a:pos x="15" y="172"/>
                </a:cxn>
                <a:cxn ang="0">
                  <a:pos x="9" y="180"/>
                </a:cxn>
                <a:cxn ang="0">
                  <a:pos x="4" y="188"/>
                </a:cxn>
                <a:cxn ang="0">
                  <a:pos x="1" y="192"/>
                </a:cxn>
                <a:cxn ang="0">
                  <a:pos x="0" y="197"/>
                </a:cxn>
                <a:cxn ang="0">
                  <a:pos x="0" y="197"/>
                </a:cxn>
                <a:cxn ang="0">
                  <a:pos x="0" y="200"/>
                </a:cxn>
                <a:cxn ang="0">
                  <a:pos x="0" y="202"/>
                </a:cxn>
                <a:cxn ang="0">
                  <a:pos x="4" y="204"/>
                </a:cxn>
                <a:cxn ang="0">
                  <a:pos x="6" y="205"/>
                </a:cxn>
                <a:cxn ang="0">
                  <a:pos x="7" y="204"/>
                </a:cxn>
                <a:cxn ang="0">
                  <a:pos x="9" y="202"/>
                </a:cxn>
                <a:cxn ang="0">
                  <a:pos x="10" y="201"/>
                </a:cxn>
                <a:cxn ang="0">
                  <a:pos x="10" y="201"/>
                </a:cxn>
                <a:cxn ang="0">
                  <a:pos x="11" y="196"/>
                </a:cxn>
                <a:cxn ang="0">
                  <a:pos x="14" y="192"/>
                </a:cxn>
                <a:cxn ang="0">
                  <a:pos x="22" y="180"/>
                </a:cxn>
                <a:cxn ang="0">
                  <a:pos x="31" y="171"/>
                </a:cxn>
                <a:cxn ang="0">
                  <a:pos x="38" y="162"/>
                </a:cxn>
                <a:cxn ang="0">
                  <a:pos x="38" y="162"/>
                </a:cxn>
                <a:cxn ang="0">
                  <a:pos x="56" y="136"/>
                </a:cxn>
                <a:cxn ang="0">
                  <a:pos x="73" y="111"/>
                </a:cxn>
                <a:cxn ang="0">
                  <a:pos x="73" y="111"/>
                </a:cxn>
                <a:cxn ang="0">
                  <a:pos x="107" y="60"/>
                </a:cxn>
                <a:cxn ang="0">
                  <a:pos x="123" y="35"/>
                </a:cxn>
                <a:cxn ang="0">
                  <a:pos x="136" y="7"/>
                </a:cxn>
                <a:cxn ang="0">
                  <a:pos x="136" y="7"/>
                </a:cxn>
                <a:cxn ang="0">
                  <a:pos x="136" y="5"/>
                </a:cxn>
                <a:cxn ang="0">
                  <a:pos x="136" y="4"/>
                </a:cxn>
                <a:cxn ang="0">
                  <a:pos x="133" y="0"/>
                </a:cxn>
                <a:cxn ang="0">
                  <a:pos x="130" y="0"/>
                </a:cxn>
                <a:cxn ang="0">
                  <a:pos x="129" y="0"/>
                </a:cxn>
                <a:cxn ang="0">
                  <a:pos x="126" y="0"/>
                </a:cxn>
                <a:cxn ang="0">
                  <a:pos x="125" y="2"/>
                </a:cxn>
                <a:cxn ang="0">
                  <a:pos x="125" y="2"/>
                </a:cxn>
              </a:cxnLst>
              <a:rect l="0" t="0" r="r" b="b"/>
              <a:pathLst>
                <a:path w="136" h="205">
                  <a:moveTo>
                    <a:pt x="125" y="2"/>
                  </a:moveTo>
                  <a:lnTo>
                    <a:pt x="125" y="2"/>
                  </a:lnTo>
                  <a:lnTo>
                    <a:pt x="119" y="17"/>
                  </a:lnTo>
                  <a:lnTo>
                    <a:pt x="111" y="31"/>
                  </a:lnTo>
                  <a:lnTo>
                    <a:pt x="94" y="58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22" y="164"/>
                  </a:lnTo>
                  <a:lnTo>
                    <a:pt x="22" y="164"/>
                  </a:lnTo>
                  <a:lnTo>
                    <a:pt x="15" y="172"/>
                  </a:lnTo>
                  <a:lnTo>
                    <a:pt x="9" y="180"/>
                  </a:lnTo>
                  <a:lnTo>
                    <a:pt x="4" y="188"/>
                  </a:lnTo>
                  <a:lnTo>
                    <a:pt x="1" y="192"/>
                  </a:lnTo>
                  <a:lnTo>
                    <a:pt x="0" y="197"/>
                  </a:lnTo>
                  <a:lnTo>
                    <a:pt x="0" y="197"/>
                  </a:lnTo>
                  <a:lnTo>
                    <a:pt x="0" y="200"/>
                  </a:lnTo>
                  <a:lnTo>
                    <a:pt x="0" y="202"/>
                  </a:lnTo>
                  <a:lnTo>
                    <a:pt x="4" y="204"/>
                  </a:lnTo>
                  <a:lnTo>
                    <a:pt x="6" y="205"/>
                  </a:lnTo>
                  <a:lnTo>
                    <a:pt x="7" y="204"/>
                  </a:lnTo>
                  <a:lnTo>
                    <a:pt x="9" y="202"/>
                  </a:lnTo>
                  <a:lnTo>
                    <a:pt x="10" y="201"/>
                  </a:lnTo>
                  <a:lnTo>
                    <a:pt x="10" y="201"/>
                  </a:lnTo>
                  <a:lnTo>
                    <a:pt x="11" y="196"/>
                  </a:lnTo>
                  <a:lnTo>
                    <a:pt x="14" y="192"/>
                  </a:lnTo>
                  <a:lnTo>
                    <a:pt x="22" y="180"/>
                  </a:lnTo>
                  <a:lnTo>
                    <a:pt x="31" y="171"/>
                  </a:lnTo>
                  <a:lnTo>
                    <a:pt x="38" y="162"/>
                  </a:lnTo>
                  <a:lnTo>
                    <a:pt x="38" y="162"/>
                  </a:lnTo>
                  <a:lnTo>
                    <a:pt x="56" y="136"/>
                  </a:lnTo>
                  <a:lnTo>
                    <a:pt x="73" y="111"/>
                  </a:lnTo>
                  <a:lnTo>
                    <a:pt x="73" y="111"/>
                  </a:lnTo>
                  <a:lnTo>
                    <a:pt x="107" y="60"/>
                  </a:lnTo>
                  <a:lnTo>
                    <a:pt x="123" y="35"/>
                  </a:lnTo>
                  <a:lnTo>
                    <a:pt x="136" y="7"/>
                  </a:lnTo>
                  <a:lnTo>
                    <a:pt x="136" y="7"/>
                  </a:lnTo>
                  <a:lnTo>
                    <a:pt x="136" y="5"/>
                  </a:lnTo>
                  <a:lnTo>
                    <a:pt x="136" y="4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29" y="0"/>
                  </a:lnTo>
                  <a:lnTo>
                    <a:pt x="126" y="0"/>
                  </a:lnTo>
                  <a:lnTo>
                    <a:pt x="125" y="2"/>
                  </a:lnTo>
                  <a:lnTo>
                    <a:pt x="12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1" name="chenying0907 904">
              <a:extLst>
                <a:ext uri="{FF2B5EF4-FFF2-40B4-BE49-F238E27FC236}">
                  <a16:creationId xmlns:a16="http://schemas.microsoft.com/office/drawing/2014/main" id="{75D7C324-615E-4F6A-9517-16763DB86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8713" y="3586163"/>
              <a:ext cx="38100" cy="55563"/>
            </a:xfrm>
            <a:custGeom>
              <a:avLst/>
              <a:gdLst/>
              <a:ahLst/>
              <a:cxnLst>
                <a:cxn ang="0">
                  <a:pos x="86" y="4"/>
                </a:cxn>
                <a:cxn ang="0">
                  <a:pos x="86" y="4"/>
                </a:cxn>
                <a:cxn ang="0">
                  <a:pos x="75" y="25"/>
                </a:cxn>
                <a:cxn ang="0">
                  <a:pos x="64" y="46"/>
                </a:cxn>
                <a:cxn ang="0">
                  <a:pos x="49" y="64"/>
                </a:cxn>
                <a:cxn ang="0">
                  <a:pos x="34" y="83"/>
                </a:cxn>
                <a:cxn ang="0">
                  <a:pos x="34" y="83"/>
                </a:cxn>
                <a:cxn ang="0">
                  <a:pos x="22" y="95"/>
                </a:cxn>
                <a:cxn ang="0">
                  <a:pos x="13" y="106"/>
                </a:cxn>
                <a:cxn ang="0">
                  <a:pos x="5" y="121"/>
                </a:cxn>
                <a:cxn ang="0">
                  <a:pos x="2" y="127"/>
                </a:cxn>
                <a:cxn ang="0">
                  <a:pos x="0" y="135"/>
                </a:cxn>
                <a:cxn ang="0">
                  <a:pos x="0" y="135"/>
                </a:cxn>
                <a:cxn ang="0">
                  <a:pos x="0" y="138"/>
                </a:cxn>
                <a:cxn ang="0">
                  <a:pos x="1" y="140"/>
                </a:cxn>
                <a:cxn ang="0">
                  <a:pos x="4" y="142"/>
                </a:cxn>
                <a:cxn ang="0">
                  <a:pos x="9" y="142"/>
                </a:cxn>
                <a:cxn ang="0">
                  <a:pos x="10" y="140"/>
                </a:cxn>
                <a:cxn ang="0">
                  <a:pos x="11" y="139"/>
                </a:cxn>
                <a:cxn ang="0">
                  <a:pos x="11" y="139"/>
                </a:cxn>
                <a:cxn ang="0">
                  <a:pos x="14" y="129"/>
                </a:cxn>
                <a:cxn ang="0">
                  <a:pos x="19" y="118"/>
                </a:cxn>
                <a:cxn ang="0">
                  <a:pos x="24" y="110"/>
                </a:cxn>
                <a:cxn ang="0">
                  <a:pos x="31" y="101"/>
                </a:cxn>
                <a:cxn ang="0">
                  <a:pos x="45" y="87"/>
                </a:cxn>
                <a:cxn ang="0">
                  <a:pos x="61" y="71"/>
                </a:cxn>
                <a:cxn ang="0">
                  <a:pos x="61" y="71"/>
                </a:cxn>
                <a:cxn ang="0">
                  <a:pos x="72" y="57"/>
                </a:cxn>
                <a:cxn ang="0">
                  <a:pos x="81" y="41"/>
                </a:cxn>
                <a:cxn ang="0">
                  <a:pos x="90" y="24"/>
                </a:cxn>
                <a:cxn ang="0">
                  <a:pos x="96" y="7"/>
                </a:cxn>
                <a:cxn ang="0">
                  <a:pos x="96" y="7"/>
                </a:cxn>
                <a:cxn ang="0">
                  <a:pos x="96" y="4"/>
                </a:cxn>
                <a:cxn ang="0">
                  <a:pos x="96" y="3"/>
                </a:cxn>
                <a:cxn ang="0">
                  <a:pos x="95" y="2"/>
                </a:cxn>
                <a:cxn ang="0">
                  <a:pos x="92" y="0"/>
                </a:cxn>
                <a:cxn ang="0">
                  <a:pos x="89" y="0"/>
                </a:cxn>
                <a:cxn ang="0">
                  <a:pos x="87" y="2"/>
                </a:cxn>
                <a:cxn ang="0">
                  <a:pos x="86" y="4"/>
                </a:cxn>
                <a:cxn ang="0">
                  <a:pos x="86" y="4"/>
                </a:cxn>
              </a:cxnLst>
              <a:rect l="0" t="0" r="r" b="b"/>
              <a:pathLst>
                <a:path w="96" h="142">
                  <a:moveTo>
                    <a:pt x="86" y="4"/>
                  </a:moveTo>
                  <a:lnTo>
                    <a:pt x="86" y="4"/>
                  </a:lnTo>
                  <a:lnTo>
                    <a:pt x="75" y="25"/>
                  </a:lnTo>
                  <a:lnTo>
                    <a:pt x="64" y="46"/>
                  </a:lnTo>
                  <a:lnTo>
                    <a:pt x="49" y="64"/>
                  </a:lnTo>
                  <a:lnTo>
                    <a:pt x="34" y="83"/>
                  </a:lnTo>
                  <a:lnTo>
                    <a:pt x="34" y="83"/>
                  </a:lnTo>
                  <a:lnTo>
                    <a:pt x="22" y="95"/>
                  </a:lnTo>
                  <a:lnTo>
                    <a:pt x="13" y="106"/>
                  </a:lnTo>
                  <a:lnTo>
                    <a:pt x="5" y="121"/>
                  </a:lnTo>
                  <a:lnTo>
                    <a:pt x="2" y="127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0" y="138"/>
                  </a:lnTo>
                  <a:lnTo>
                    <a:pt x="1" y="140"/>
                  </a:lnTo>
                  <a:lnTo>
                    <a:pt x="4" y="142"/>
                  </a:lnTo>
                  <a:lnTo>
                    <a:pt x="9" y="142"/>
                  </a:lnTo>
                  <a:lnTo>
                    <a:pt x="10" y="140"/>
                  </a:lnTo>
                  <a:lnTo>
                    <a:pt x="11" y="139"/>
                  </a:lnTo>
                  <a:lnTo>
                    <a:pt x="11" y="139"/>
                  </a:lnTo>
                  <a:lnTo>
                    <a:pt x="14" y="129"/>
                  </a:lnTo>
                  <a:lnTo>
                    <a:pt x="19" y="118"/>
                  </a:lnTo>
                  <a:lnTo>
                    <a:pt x="24" y="110"/>
                  </a:lnTo>
                  <a:lnTo>
                    <a:pt x="31" y="101"/>
                  </a:lnTo>
                  <a:lnTo>
                    <a:pt x="45" y="87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72" y="57"/>
                  </a:lnTo>
                  <a:lnTo>
                    <a:pt x="81" y="41"/>
                  </a:lnTo>
                  <a:lnTo>
                    <a:pt x="90" y="2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4"/>
                  </a:lnTo>
                  <a:lnTo>
                    <a:pt x="96" y="3"/>
                  </a:lnTo>
                  <a:lnTo>
                    <a:pt x="95" y="2"/>
                  </a:lnTo>
                  <a:lnTo>
                    <a:pt x="92" y="0"/>
                  </a:lnTo>
                  <a:lnTo>
                    <a:pt x="89" y="0"/>
                  </a:lnTo>
                  <a:lnTo>
                    <a:pt x="87" y="2"/>
                  </a:lnTo>
                  <a:lnTo>
                    <a:pt x="86" y="4"/>
                  </a:lnTo>
                  <a:lnTo>
                    <a:pt x="8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2" name="chenying0907 905">
              <a:extLst>
                <a:ext uri="{FF2B5EF4-FFF2-40B4-BE49-F238E27FC236}">
                  <a16:creationId xmlns:a16="http://schemas.microsoft.com/office/drawing/2014/main" id="{9BDC5279-D16E-49A7-80F9-D0DD8DA50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1838" y="3430588"/>
              <a:ext cx="15875" cy="17463"/>
            </a:xfrm>
            <a:custGeom>
              <a:avLst/>
              <a:gdLst/>
              <a:ahLst/>
              <a:cxnLst>
                <a:cxn ang="0">
                  <a:pos x="34" y="2"/>
                </a:cxn>
                <a:cxn ang="0">
                  <a:pos x="34" y="2"/>
                </a:cxn>
                <a:cxn ang="0">
                  <a:pos x="25" y="8"/>
                </a:cxn>
                <a:cxn ang="0">
                  <a:pos x="16" y="16"/>
                </a:cxn>
                <a:cxn ang="0">
                  <a:pos x="8" y="25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0" y="37"/>
                </a:cxn>
                <a:cxn ang="0">
                  <a:pos x="0" y="38"/>
                </a:cxn>
                <a:cxn ang="0">
                  <a:pos x="2" y="40"/>
                </a:cxn>
                <a:cxn ang="0">
                  <a:pos x="3" y="41"/>
                </a:cxn>
                <a:cxn ang="0">
                  <a:pos x="7" y="42"/>
                </a:cxn>
                <a:cxn ang="0">
                  <a:pos x="9" y="42"/>
                </a:cxn>
                <a:cxn ang="0">
                  <a:pos x="11" y="40"/>
                </a:cxn>
                <a:cxn ang="0">
                  <a:pos x="11" y="40"/>
                </a:cxn>
                <a:cxn ang="0">
                  <a:pos x="17" y="32"/>
                </a:cxn>
                <a:cxn ang="0">
                  <a:pos x="24" y="24"/>
                </a:cxn>
                <a:cxn ang="0">
                  <a:pos x="32" y="17"/>
                </a:cxn>
                <a:cxn ang="0">
                  <a:pos x="39" y="11"/>
                </a:cxn>
                <a:cxn ang="0">
                  <a:pos x="39" y="11"/>
                </a:cxn>
                <a:cxn ang="0">
                  <a:pos x="41" y="10"/>
                </a:cxn>
                <a:cxn ang="0">
                  <a:pos x="42" y="8"/>
                </a:cxn>
                <a:cxn ang="0">
                  <a:pos x="41" y="3"/>
                </a:cxn>
                <a:cxn ang="0">
                  <a:pos x="39" y="2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4" y="2"/>
                </a:cxn>
                <a:cxn ang="0">
                  <a:pos x="34" y="2"/>
                </a:cxn>
              </a:cxnLst>
              <a:rect l="0" t="0" r="r" b="b"/>
              <a:pathLst>
                <a:path w="42" h="42">
                  <a:moveTo>
                    <a:pt x="34" y="2"/>
                  </a:moveTo>
                  <a:lnTo>
                    <a:pt x="34" y="2"/>
                  </a:lnTo>
                  <a:lnTo>
                    <a:pt x="25" y="8"/>
                  </a:lnTo>
                  <a:lnTo>
                    <a:pt x="16" y="16"/>
                  </a:lnTo>
                  <a:lnTo>
                    <a:pt x="8" y="25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0" y="37"/>
                  </a:lnTo>
                  <a:lnTo>
                    <a:pt x="0" y="38"/>
                  </a:lnTo>
                  <a:lnTo>
                    <a:pt x="2" y="40"/>
                  </a:lnTo>
                  <a:lnTo>
                    <a:pt x="3" y="41"/>
                  </a:lnTo>
                  <a:lnTo>
                    <a:pt x="7" y="42"/>
                  </a:lnTo>
                  <a:lnTo>
                    <a:pt x="9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7" y="32"/>
                  </a:lnTo>
                  <a:lnTo>
                    <a:pt x="24" y="24"/>
                  </a:lnTo>
                  <a:lnTo>
                    <a:pt x="32" y="17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41" y="10"/>
                  </a:lnTo>
                  <a:lnTo>
                    <a:pt x="42" y="8"/>
                  </a:lnTo>
                  <a:lnTo>
                    <a:pt x="41" y="3"/>
                  </a:lnTo>
                  <a:lnTo>
                    <a:pt x="39" y="2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4" y="2"/>
                  </a:lnTo>
                  <a:lnTo>
                    <a:pt x="3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3" name="chenying0907 906">
              <a:extLst>
                <a:ext uri="{FF2B5EF4-FFF2-40B4-BE49-F238E27FC236}">
                  <a16:creationId xmlns:a16="http://schemas.microsoft.com/office/drawing/2014/main" id="{96F4AB28-12BD-4CFF-B5D4-78A20BB53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5651" y="3446463"/>
              <a:ext cx="20638" cy="20638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40" y="0"/>
                </a:cxn>
                <a:cxn ang="0">
                  <a:pos x="28" y="7"/>
                </a:cxn>
                <a:cxn ang="0">
                  <a:pos x="17" y="19"/>
                </a:cxn>
                <a:cxn ang="0">
                  <a:pos x="8" y="31"/>
                </a:cxn>
                <a:cxn ang="0">
                  <a:pos x="0" y="44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0" y="48"/>
                </a:cxn>
                <a:cxn ang="0">
                  <a:pos x="2" y="52"/>
                </a:cxn>
                <a:cxn ang="0">
                  <a:pos x="6" y="52"/>
                </a:cxn>
                <a:cxn ang="0">
                  <a:pos x="9" y="51"/>
                </a:cxn>
                <a:cxn ang="0">
                  <a:pos x="10" y="49"/>
                </a:cxn>
                <a:cxn ang="0">
                  <a:pos x="10" y="49"/>
                </a:cxn>
                <a:cxn ang="0">
                  <a:pos x="17" y="38"/>
                </a:cxn>
                <a:cxn ang="0">
                  <a:pos x="25" y="27"/>
                </a:cxn>
                <a:cxn ang="0">
                  <a:pos x="35" y="17"/>
                </a:cxn>
                <a:cxn ang="0">
                  <a:pos x="46" y="10"/>
                </a:cxn>
                <a:cxn ang="0">
                  <a:pos x="46" y="10"/>
                </a:cxn>
                <a:cxn ang="0">
                  <a:pos x="48" y="7"/>
                </a:cxn>
                <a:cxn ang="0">
                  <a:pos x="49" y="6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3" y="0"/>
                </a:cxn>
                <a:cxn ang="0">
                  <a:pos x="40" y="0"/>
                </a:cxn>
                <a:cxn ang="0">
                  <a:pos x="40" y="0"/>
                </a:cxn>
              </a:cxnLst>
              <a:rect l="0" t="0" r="r" b="b"/>
              <a:pathLst>
                <a:path w="49" h="52">
                  <a:moveTo>
                    <a:pt x="40" y="0"/>
                  </a:moveTo>
                  <a:lnTo>
                    <a:pt x="40" y="0"/>
                  </a:lnTo>
                  <a:lnTo>
                    <a:pt x="28" y="7"/>
                  </a:lnTo>
                  <a:lnTo>
                    <a:pt x="17" y="19"/>
                  </a:lnTo>
                  <a:lnTo>
                    <a:pt x="8" y="3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5"/>
                  </a:lnTo>
                  <a:lnTo>
                    <a:pt x="0" y="48"/>
                  </a:lnTo>
                  <a:lnTo>
                    <a:pt x="2" y="52"/>
                  </a:lnTo>
                  <a:lnTo>
                    <a:pt x="6" y="52"/>
                  </a:lnTo>
                  <a:lnTo>
                    <a:pt x="9" y="51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7" y="38"/>
                  </a:lnTo>
                  <a:lnTo>
                    <a:pt x="25" y="27"/>
                  </a:lnTo>
                  <a:lnTo>
                    <a:pt x="35" y="17"/>
                  </a:lnTo>
                  <a:lnTo>
                    <a:pt x="46" y="10"/>
                  </a:lnTo>
                  <a:lnTo>
                    <a:pt x="46" y="10"/>
                  </a:lnTo>
                  <a:lnTo>
                    <a:pt x="48" y="7"/>
                  </a:lnTo>
                  <a:lnTo>
                    <a:pt x="49" y="6"/>
                  </a:lnTo>
                  <a:lnTo>
                    <a:pt x="48" y="2"/>
                  </a:lnTo>
                  <a:lnTo>
                    <a:pt x="46" y="0"/>
                  </a:lnTo>
                  <a:lnTo>
                    <a:pt x="43" y="0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4" name="chenying0907 907">
              <a:extLst>
                <a:ext uri="{FF2B5EF4-FFF2-40B4-BE49-F238E27FC236}">
                  <a16:creationId xmlns:a16="http://schemas.microsoft.com/office/drawing/2014/main" id="{57AF96B3-CFFC-48F7-BF98-4DA62A324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2638" y="3460751"/>
              <a:ext cx="19050" cy="20638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5" y="2"/>
                </a:cxn>
                <a:cxn ang="0">
                  <a:pos x="31" y="7"/>
                </a:cxn>
                <a:cxn ang="0">
                  <a:pos x="27" y="13"/>
                </a:cxn>
                <a:cxn ang="0">
                  <a:pos x="18" y="22"/>
                </a:cxn>
                <a:cxn ang="0">
                  <a:pos x="8" y="32"/>
                </a:cxn>
                <a:cxn ang="0">
                  <a:pos x="4" y="37"/>
                </a:cxn>
                <a:cxn ang="0">
                  <a:pos x="1" y="44"/>
                </a:cxn>
                <a:cxn ang="0">
                  <a:pos x="1" y="44"/>
                </a:cxn>
                <a:cxn ang="0">
                  <a:pos x="0" y="47"/>
                </a:cxn>
                <a:cxn ang="0">
                  <a:pos x="1" y="48"/>
                </a:cxn>
                <a:cxn ang="0">
                  <a:pos x="4" y="52"/>
                </a:cxn>
                <a:cxn ang="0">
                  <a:pos x="5" y="52"/>
                </a:cxn>
                <a:cxn ang="0">
                  <a:pos x="8" y="52"/>
                </a:cxn>
                <a:cxn ang="0">
                  <a:pos x="9" y="52"/>
                </a:cxn>
                <a:cxn ang="0">
                  <a:pos x="10" y="49"/>
                </a:cxn>
                <a:cxn ang="0">
                  <a:pos x="10" y="49"/>
                </a:cxn>
                <a:cxn ang="0">
                  <a:pos x="14" y="43"/>
                </a:cxn>
                <a:cxn ang="0">
                  <a:pos x="18" y="37"/>
                </a:cxn>
                <a:cxn ang="0">
                  <a:pos x="27" y="28"/>
                </a:cxn>
                <a:cxn ang="0">
                  <a:pos x="36" y="19"/>
                </a:cxn>
                <a:cxn ang="0">
                  <a:pos x="42" y="14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6" y="5"/>
                </a:cxn>
                <a:cxn ang="0">
                  <a:pos x="46" y="3"/>
                </a:cxn>
                <a:cxn ang="0">
                  <a:pos x="43" y="0"/>
                </a:cxn>
                <a:cxn ang="0">
                  <a:pos x="39" y="0"/>
                </a:cxn>
                <a:cxn ang="0">
                  <a:pos x="36" y="0"/>
                </a:cxn>
                <a:cxn ang="0">
                  <a:pos x="35" y="2"/>
                </a:cxn>
                <a:cxn ang="0">
                  <a:pos x="35" y="2"/>
                </a:cxn>
              </a:cxnLst>
              <a:rect l="0" t="0" r="r" b="b"/>
              <a:pathLst>
                <a:path w="46" h="52">
                  <a:moveTo>
                    <a:pt x="35" y="2"/>
                  </a:moveTo>
                  <a:lnTo>
                    <a:pt x="35" y="2"/>
                  </a:lnTo>
                  <a:lnTo>
                    <a:pt x="31" y="7"/>
                  </a:lnTo>
                  <a:lnTo>
                    <a:pt x="27" y="13"/>
                  </a:lnTo>
                  <a:lnTo>
                    <a:pt x="18" y="22"/>
                  </a:lnTo>
                  <a:lnTo>
                    <a:pt x="8" y="32"/>
                  </a:lnTo>
                  <a:lnTo>
                    <a:pt x="4" y="37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0" y="47"/>
                  </a:lnTo>
                  <a:lnTo>
                    <a:pt x="1" y="48"/>
                  </a:lnTo>
                  <a:lnTo>
                    <a:pt x="4" y="52"/>
                  </a:lnTo>
                  <a:lnTo>
                    <a:pt x="5" y="52"/>
                  </a:lnTo>
                  <a:lnTo>
                    <a:pt x="8" y="52"/>
                  </a:lnTo>
                  <a:lnTo>
                    <a:pt x="9" y="52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4" y="43"/>
                  </a:lnTo>
                  <a:lnTo>
                    <a:pt x="18" y="37"/>
                  </a:lnTo>
                  <a:lnTo>
                    <a:pt x="27" y="28"/>
                  </a:lnTo>
                  <a:lnTo>
                    <a:pt x="36" y="19"/>
                  </a:lnTo>
                  <a:lnTo>
                    <a:pt x="42" y="14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5"/>
                  </a:lnTo>
                  <a:lnTo>
                    <a:pt x="46" y="3"/>
                  </a:lnTo>
                  <a:lnTo>
                    <a:pt x="43" y="0"/>
                  </a:lnTo>
                  <a:lnTo>
                    <a:pt x="39" y="0"/>
                  </a:lnTo>
                  <a:lnTo>
                    <a:pt x="36" y="0"/>
                  </a:lnTo>
                  <a:lnTo>
                    <a:pt x="35" y="2"/>
                  </a:lnTo>
                  <a:lnTo>
                    <a:pt x="3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5" name="chenying0907 908">
              <a:extLst>
                <a:ext uri="{FF2B5EF4-FFF2-40B4-BE49-F238E27FC236}">
                  <a16:creationId xmlns:a16="http://schemas.microsoft.com/office/drawing/2014/main" id="{020D81E7-A5F7-422C-8049-05524EDB6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8038" y="3482976"/>
              <a:ext cx="23813" cy="26988"/>
            </a:xfrm>
            <a:custGeom>
              <a:avLst/>
              <a:gdLst/>
              <a:ahLst/>
              <a:cxnLst>
                <a:cxn ang="0">
                  <a:pos x="53" y="1"/>
                </a:cxn>
                <a:cxn ang="0">
                  <a:pos x="53" y="1"/>
                </a:cxn>
                <a:cxn ang="0">
                  <a:pos x="43" y="8"/>
                </a:cxn>
                <a:cxn ang="0">
                  <a:pos x="36" y="14"/>
                </a:cxn>
                <a:cxn ang="0">
                  <a:pos x="29" y="22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9" y="46"/>
                </a:cxn>
                <a:cxn ang="0">
                  <a:pos x="4" y="52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0" y="64"/>
                </a:cxn>
                <a:cxn ang="0">
                  <a:pos x="0" y="65"/>
                </a:cxn>
                <a:cxn ang="0">
                  <a:pos x="2" y="66"/>
                </a:cxn>
                <a:cxn ang="0">
                  <a:pos x="4" y="68"/>
                </a:cxn>
                <a:cxn ang="0">
                  <a:pos x="8" y="68"/>
                </a:cxn>
                <a:cxn ang="0">
                  <a:pos x="9" y="66"/>
                </a:cxn>
                <a:cxn ang="0">
                  <a:pos x="11" y="64"/>
                </a:cxn>
                <a:cxn ang="0">
                  <a:pos x="11" y="64"/>
                </a:cxn>
                <a:cxn ang="0">
                  <a:pos x="15" y="57"/>
                </a:cxn>
                <a:cxn ang="0">
                  <a:pos x="20" y="51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36" y="31"/>
                </a:cxn>
                <a:cxn ang="0">
                  <a:pos x="42" y="23"/>
                </a:cxn>
                <a:cxn ang="0">
                  <a:pos x="50" y="17"/>
                </a:cxn>
                <a:cxn ang="0">
                  <a:pos x="58" y="10"/>
                </a:cxn>
                <a:cxn ang="0">
                  <a:pos x="58" y="10"/>
                </a:cxn>
                <a:cxn ang="0">
                  <a:pos x="59" y="9"/>
                </a:cxn>
                <a:cxn ang="0">
                  <a:pos x="60" y="6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3" y="1"/>
                </a:cxn>
                <a:cxn ang="0">
                  <a:pos x="53" y="1"/>
                </a:cxn>
              </a:cxnLst>
              <a:rect l="0" t="0" r="r" b="b"/>
              <a:pathLst>
                <a:path w="60" h="68">
                  <a:moveTo>
                    <a:pt x="53" y="1"/>
                  </a:moveTo>
                  <a:lnTo>
                    <a:pt x="53" y="1"/>
                  </a:lnTo>
                  <a:lnTo>
                    <a:pt x="43" y="8"/>
                  </a:lnTo>
                  <a:lnTo>
                    <a:pt x="36" y="14"/>
                  </a:lnTo>
                  <a:lnTo>
                    <a:pt x="29" y="22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9" y="46"/>
                  </a:lnTo>
                  <a:lnTo>
                    <a:pt x="4" y="52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4"/>
                  </a:lnTo>
                  <a:lnTo>
                    <a:pt x="0" y="65"/>
                  </a:lnTo>
                  <a:lnTo>
                    <a:pt x="2" y="66"/>
                  </a:lnTo>
                  <a:lnTo>
                    <a:pt x="4" y="68"/>
                  </a:lnTo>
                  <a:lnTo>
                    <a:pt x="8" y="68"/>
                  </a:lnTo>
                  <a:lnTo>
                    <a:pt x="9" y="66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5" y="57"/>
                  </a:lnTo>
                  <a:lnTo>
                    <a:pt x="20" y="51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36" y="31"/>
                  </a:lnTo>
                  <a:lnTo>
                    <a:pt x="42" y="23"/>
                  </a:lnTo>
                  <a:lnTo>
                    <a:pt x="50" y="17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59" y="9"/>
                  </a:lnTo>
                  <a:lnTo>
                    <a:pt x="60" y="6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3" y="1"/>
                  </a:lnTo>
                  <a:lnTo>
                    <a:pt x="5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6" name="chenying0907 909">
              <a:extLst>
                <a:ext uri="{FF2B5EF4-FFF2-40B4-BE49-F238E27FC236}">
                  <a16:creationId xmlns:a16="http://schemas.microsoft.com/office/drawing/2014/main" id="{4FF33036-E70F-4CC3-A73F-CCA9A0ECE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8838" y="3498851"/>
              <a:ext cx="20638" cy="30163"/>
            </a:xfrm>
            <a:custGeom>
              <a:avLst/>
              <a:gdLst/>
              <a:ahLst/>
              <a:cxnLst>
                <a:cxn ang="0">
                  <a:pos x="42" y="1"/>
                </a:cxn>
                <a:cxn ang="0">
                  <a:pos x="42" y="1"/>
                </a:cxn>
                <a:cxn ang="0">
                  <a:pos x="31" y="20"/>
                </a:cxn>
                <a:cxn ang="0">
                  <a:pos x="31" y="20"/>
                </a:cxn>
                <a:cxn ang="0">
                  <a:pos x="25" y="31"/>
                </a:cxn>
                <a:cxn ang="0">
                  <a:pos x="22" y="37"/>
                </a:cxn>
                <a:cxn ang="0">
                  <a:pos x="18" y="42"/>
                </a:cxn>
                <a:cxn ang="0">
                  <a:pos x="18" y="42"/>
                </a:cxn>
                <a:cxn ang="0">
                  <a:pos x="6" y="54"/>
                </a:cxn>
                <a:cxn ang="0">
                  <a:pos x="2" y="60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0" y="71"/>
                </a:cxn>
                <a:cxn ang="0">
                  <a:pos x="1" y="72"/>
                </a:cxn>
                <a:cxn ang="0">
                  <a:pos x="4" y="75"/>
                </a:cxn>
                <a:cxn ang="0">
                  <a:pos x="6" y="75"/>
                </a:cxn>
                <a:cxn ang="0">
                  <a:pos x="9" y="75"/>
                </a:cxn>
                <a:cxn ang="0">
                  <a:pos x="10" y="73"/>
                </a:cxn>
                <a:cxn ang="0">
                  <a:pos x="10" y="71"/>
                </a:cxn>
                <a:cxn ang="0">
                  <a:pos x="10" y="71"/>
                </a:cxn>
                <a:cxn ang="0">
                  <a:pos x="11" y="67"/>
                </a:cxn>
                <a:cxn ang="0">
                  <a:pos x="13" y="64"/>
                </a:cxn>
                <a:cxn ang="0">
                  <a:pos x="18" y="58"/>
                </a:cxn>
                <a:cxn ang="0">
                  <a:pos x="25" y="52"/>
                </a:cxn>
                <a:cxn ang="0">
                  <a:pos x="28" y="46"/>
                </a:cxn>
                <a:cxn ang="0">
                  <a:pos x="28" y="46"/>
                </a:cxn>
                <a:cxn ang="0">
                  <a:pos x="40" y="26"/>
                </a:cxn>
                <a:cxn ang="0">
                  <a:pos x="52" y="8"/>
                </a:cxn>
                <a:cxn ang="0">
                  <a:pos x="52" y="8"/>
                </a:cxn>
                <a:cxn ang="0">
                  <a:pos x="53" y="5"/>
                </a:cxn>
                <a:cxn ang="0">
                  <a:pos x="52" y="4"/>
                </a:cxn>
                <a:cxn ang="0">
                  <a:pos x="49" y="0"/>
                </a:cxn>
                <a:cxn ang="0">
                  <a:pos x="46" y="0"/>
                </a:cxn>
                <a:cxn ang="0">
                  <a:pos x="44" y="0"/>
                </a:cxn>
                <a:cxn ang="0">
                  <a:pos x="42" y="1"/>
                </a:cxn>
                <a:cxn ang="0">
                  <a:pos x="42" y="1"/>
                </a:cxn>
              </a:cxnLst>
              <a:rect l="0" t="0" r="r" b="b"/>
              <a:pathLst>
                <a:path w="53" h="75">
                  <a:moveTo>
                    <a:pt x="42" y="1"/>
                  </a:moveTo>
                  <a:lnTo>
                    <a:pt x="42" y="1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25" y="31"/>
                  </a:lnTo>
                  <a:lnTo>
                    <a:pt x="22" y="37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6" y="54"/>
                  </a:lnTo>
                  <a:lnTo>
                    <a:pt x="2" y="6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71"/>
                  </a:lnTo>
                  <a:lnTo>
                    <a:pt x="1" y="72"/>
                  </a:lnTo>
                  <a:lnTo>
                    <a:pt x="4" y="75"/>
                  </a:lnTo>
                  <a:lnTo>
                    <a:pt x="6" y="75"/>
                  </a:lnTo>
                  <a:lnTo>
                    <a:pt x="9" y="75"/>
                  </a:lnTo>
                  <a:lnTo>
                    <a:pt x="10" y="73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1" y="67"/>
                  </a:lnTo>
                  <a:lnTo>
                    <a:pt x="13" y="64"/>
                  </a:lnTo>
                  <a:lnTo>
                    <a:pt x="18" y="58"/>
                  </a:lnTo>
                  <a:lnTo>
                    <a:pt x="25" y="52"/>
                  </a:lnTo>
                  <a:lnTo>
                    <a:pt x="28" y="46"/>
                  </a:lnTo>
                  <a:lnTo>
                    <a:pt x="28" y="46"/>
                  </a:lnTo>
                  <a:lnTo>
                    <a:pt x="40" y="2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3" y="5"/>
                  </a:lnTo>
                  <a:lnTo>
                    <a:pt x="52" y="4"/>
                  </a:lnTo>
                  <a:lnTo>
                    <a:pt x="49" y="0"/>
                  </a:lnTo>
                  <a:lnTo>
                    <a:pt x="46" y="0"/>
                  </a:lnTo>
                  <a:lnTo>
                    <a:pt x="44" y="0"/>
                  </a:lnTo>
                  <a:lnTo>
                    <a:pt x="42" y="1"/>
                  </a:lnTo>
                  <a:lnTo>
                    <a:pt x="4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7" name="chenying0907 910">
              <a:extLst>
                <a:ext uri="{FF2B5EF4-FFF2-40B4-BE49-F238E27FC236}">
                  <a16:creationId xmlns:a16="http://schemas.microsoft.com/office/drawing/2014/main" id="{4E6E7AC8-819A-4A1E-BD7E-CA99BE3E0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1" y="3505201"/>
              <a:ext cx="17463" cy="26988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7" y="16"/>
                </a:cxn>
                <a:cxn ang="0">
                  <a:pos x="17" y="30"/>
                </a:cxn>
                <a:cxn ang="0">
                  <a:pos x="11" y="46"/>
                </a:cxn>
                <a:cxn ang="0">
                  <a:pos x="2" y="61"/>
                </a:cxn>
                <a:cxn ang="0">
                  <a:pos x="2" y="61"/>
                </a:cxn>
                <a:cxn ang="0">
                  <a:pos x="0" y="62"/>
                </a:cxn>
                <a:cxn ang="0">
                  <a:pos x="0" y="64"/>
                </a:cxn>
                <a:cxn ang="0">
                  <a:pos x="2" y="66"/>
                </a:cxn>
                <a:cxn ang="0">
                  <a:pos x="3" y="67"/>
                </a:cxn>
                <a:cxn ang="0">
                  <a:pos x="7" y="68"/>
                </a:cxn>
                <a:cxn ang="0">
                  <a:pos x="10" y="67"/>
                </a:cxn>
                <a:cxn ang="0">
                  <a:pos x="11" y="66"/>
                </a:cxn>
                <a:cxn ang="0">
                  <a:pos x="11" y="66"/>
                </a:cxn>
                <a:cxn ang="0">
                  <a:pos x="20" y="53"/>
                </a:cxn>
                <a:cxn ang="0">
                  <a:pos x="27" y="37"/>
                </a:cxn>
                <a:cxn ang="0">
                  <a:pos x="34" y="23"/>
                </a:cxn>
                <a:cxn ang="0">
                  <a:pos x="40" y="16"/>
                </a:cxn>
                <a:cxn ang="0">
                  <a:pos x="45" y="10"/>
                </a:cxn>
                <a:cxn ang="0">
                  <a:pos x="45" y="10"/>
                </a:cxn>
                <a:cxn ang="0">
                  <a:pos x="46" y="8"/>
                </a:cxn>
                <a:cxn ang="0">
                  <a:pos x="46" y="6"/>
                </a:cxn>
                <a:cxn ang="0">
                  <a:pos x="44" y="2"/>
                </a:cxn>
                <a:cxn ang="0">
                  <a:pos x="41" y="0"/>
                </a:cxn>
                <a:cxn ang="0">
                  <a:pos x="38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46" h="68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7" y="16"/>
                  </a:lnTo>
                  <a:lnTo>
                    <a:pt x="17" y="30"/>
                  </a:lnTo>
                  <a:lnTo>
                    <a:pt x="11" y="46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6"/>
                  </a:lnTo>
                  <a:lnTo>
                    <a:pt x="3" y="67"/>
                  </a:lnTo>
                  <a:lnTo>
                    <a:pt x="7" y="68"/>
                  </a:lnTo>
                  <a:lnTo>
                    <a:pt x="10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20" y="53"/>
                  </a:lnTo>
                  <a:lnTo>
                    <a:pt x="27" y="37"/>
                  </a:lnTo>
                  <a:lnTo>
                    <a:pt x="34" y="23"/>
                  </a:lnTo>
                  <a:lnTo>
                    <a:pt x="40" y="16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44" y="2"/>
                  </a:lnTo>
                  <a:lnTo>
                    <a:pt x="41" y="0"/>
                  </a:lnTo>
                  <a:lnTo>
                    <a:pt x="38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8" name="chenying0907 911">
              <a:extLst>
                <a:ext uri="{FF2B5EF4-FFF2-40B4-BE49-F238E27FC236}">
                  <a16:creationId xmlns:a16="http://schemas.microsoft.com/office/drawing/2014/main" id="{DCFB8525-519C-4CCD-B709-BCB027A5A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6788" y="3503613"/>
              <a:ext cx="25400" cy="31750"/>
            </a:xfrm>
            <a:custGeom>
              <a:avLst/>
              <a:gdLst/>
              <a:ahLst/>
              <a:cxnLst>
                <a:cxn ang="0">
                  <a:pos x="52" y="2"/>
                </a:cxn>
                <a:cxn ang="0">
                  <a:pos x="52" y="2"/>
                </a:cxn>
                <a:cxn ang="0">
                  <a:pos x="43" y="8"/>
                </a:cxn>
                <a:cxn ang="0">
                  <a:pos x="34" y="15"/>
                </a:cxn>
                <a:cxn ang="0">
                  <a:pos x="26" y="24"/>
                </a:cxn>
                <a:cxn ang="0">
                  <a:pos x="20" y="32"/>
                </a:cxn>
                <a:cxn ang="0">
                  <a:pos x="13" y="42"/>
                </a:cxn>
                <a:cxn ang="0">
                  <a:pos x="9" y="51"/>
                </a:cxn>
                <a:cxn ang="0">
                  <a:pos x="4" y="62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0" y="75"/>
                </a:cxn>
                <a:cxn ang="0">
                  <a:pos x="1" y="78"/>
                </a:cxn>
                <a:cxn ang="0">
                  <a:pos x="4" y="80"/>
                </a:cxn>
                <a:cxn ang="0">
                  <a:pos x="9" y="80"/>
                </a:cxn>
                <a:cxn ang="0">
                  <a:pos x="11" y="79"/>
                </a:cxn>
                <a:cxn ang="0">
                  <a:pos x="12" y="76"/>
                </a:cxn>
                <a:cxn ang="0">
                  <a:pos x="12" y="76"/>
                </a:cxn>
                <a:cxn ang="0">
                  <a:pos x="18" y="57"/>
                </a:cxn>
                <a:cxn ang="0">
                  <a:pos x="24" y="48"/>
                </a:cxn>
                <a:cxn ang="0">
                  <a:pos x="29" y="40"/>
                </a:cxn>
                <a:cxn ang="0">
                  <a:pos x="35" y="31"/>
                </a:cxn>
                <a:cxn ang="0">
                  <a:pos x="42" y="24"/>
                </a:cxn>
                <a:cxn ang="0">
                  <a:pos x="50" y="17"/>
                </a:cxn>
                <a:cxn ang="0">
                  <a:pos x="59" y="11"/>
                </a:cxn>
                <a:cxn ang="0">
                  <a:pos x="59" y="11"/>
                </a:cxn>
                <a:cxn ang="0">
                  <a:pos x="60" y="10"/>
                </a:cxn>
                <a:cxn ang="0">
                  <a:pos x="62" y="7"/>
                </a:cxn>
                <a:cxn ang="0">
                  <a:pos x="60" y="3"/>
                </a:cxn>
                <a:cxn ang="0">
                  <a:pos x="58" y="0"/>
                </a:cxn>
                <a:cxn ang="0">
                  <a:pos x="55" y="0"/>
                </a:cxn>
                <a:cxn ang="0">
                  <a:pos x="52" y="2"/>
                </a:cxn>
                <a:cxn ang="0">
                  <a:pos x="52" y="2"/>
                </a:cxn>
              </a:cxnLst>
              <a:rect l="0" t="0" r="r" b="b"/>
              <a:pathLst>
                <a:path w="62" h="80">
                  <a:moveTo>
                    <a:pt x="52" y="2"/>
                  </a:moveTo>
                  <a:lnTo>
                    <a:pt x="52" y="2"/>
                  </a:lnTo>
                  <a:lnTo>
                    <a:pt x="43" y="8"/>
                  </a:lnTo>
                  <a:lnTo>
                    <a:pt x="34" y="15"/>
                  </a:lnTo>
                  <a:lnTo>
                    <a:pt x="26" y="24"/>
                  </a:lnTo>
                  <a:lnTo>
                    <a:pt x="20" y="32"/>
                  </a:lnTo>
                  <a:lnTo>
                    <a:pt x="13" y="42"/>
                  </a:lnTo>
                  <a:lnTo>
                    <a:pt x="9" y="51"/>
                  </a:lnTo>
                  <a:lnTo>
                    <a:pt x="4" y="62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0" y="75"/>
                  </a:lnTo>
                  <a:lnTo>
                    <a:pt x="1" y="78"/>
                  </a:lnTo>
                  <a:lnTo>
                    <a:pt x="4" y="80"/>
                  </a:lnTo>
                  <a:lnTo>
                    <a:pt x="9" y="80"/>
                  </a:lnTo>
                  <a:lnTo>
                    <a:pt x="11" y="79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18" y="57"/>
                  </a:lnTo>
                  <a:lnTo>
                    <a:pt x="24" y="48"/>
                  </a:lnTo>
                  <a:lnTo>
                    <a:pt x="29" y="40"/>
                  </a:lnTo>
                  <a:lnTo>
                    <a:pt x="35" y="31"/>
                  </a:lnTo>
                  <a:lnTo>
                    <a:pt x="42" y="24"/>
                  </a:lnTo>
                  <a:lnTo>
                    <a:pt x="50" y="17"/>
                  </a:lnTo>
                  <a:lnTo>
                    <a:pt x="59" y="11"/>
                  </a:lnTo>
                  <a:lnTo>
                    <a:pt x="59" y="11"/>
                  </a:lnTo>
                  <a:lnTo>
                    <a:pt x="60" y="10"/>
                  </a:lnTo>
                  <a:lnTo>
                    <a:pt x="62" y="7"/>
                  </a:lnTo>
                  <a:lnTo>
                    <a:pt x="60" y="3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2" y="2"/>
                  </a:lnTo>
                  <a:lnTo>
                    <a:pt x="52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9" name="chenying0907 912">
              <a:extLst>
                <a:ext uri="{FF2B5EF4-FFF2-40B4-BE49-F238E27FC236}">
                  <a16:creationId xmlns:a16="http://schemas.microsoft.com/office/drawing/2014/main" id="{14D4B01A-BFB4-42E8-B6D2-E8FE411091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9651" y="3498851"/>
              <a:ext cx="23813" cy="34925"/>
            </a:xfrm>
            <a:custGeom>
              <a:avLst/>
              <a:gdLst/>
              <a:ahLst/>
              <a:cxnLst>
                <a:cxn ang="0">
                  <a:pos x="49" y="6"/>
                </a:cxn>
                <a:cxn ang="0">
                  <a:pos x="49" y="6"/>
                </a:cxn>
                <a:cxn ang="0">
                  <a:pos x="46" y="14"/>
                </a:cxn>
                <a:cxn ang="0">
                  <a:pos x="41" y="23"/>
                </a:cxn>
                <a:cxn ang="0">
                  <a:pos x="34" y="32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20" y="48"/>
                </a:cxn>
                <a:cxn ang="0">
                  <a:pos x="13" y="59"/>
                </a:cxn>
                <a:cxn ang="0">
                  <a:pos x="7" y="69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3" y="87"/>
                </a:cxn>
                <a:cxn ang="0">
                  <a:pos x="7" y="87"/>
                </a:cxn>
                <a:cxn ang="0">
                  <a:pos x="10" y="87"/>
                </a:cxn>
                <a:cxn ang="0">
                  <a:pos x="11" y="85"/>
                </a:cxn>
                <a:cxn ang="0">
                  <a:pos x="11" y="85"/>
                </a:cxn>
                <a:cxn ang="0">
                  <a:pos x="17" y="73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33" y="52"/>
                </a:cxn>
                <a:cxn ang="0">
                  <a:pos x="38" y="47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54" y="25"/>
                </a:cxn>
                <a:cxn ang="0">
                  <a:pos x="58" y="15"/>
                </a:cxn>
                <a:cxn ang="0">
                  <a:pos x="59" y="11"/>
                </a:cxn>
                <a:cxn ang="0">
                  <a:pos x="61" y="6"/>
                </a:cxn>
                <a:cxn ang="0">
                  <a:pos x="61" y="6"/>
                </a:cxn>
                <a:cxn ang="0">
                  <a:pos x="61" y="4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5" y="0"/>
                </a:cxn>
                <a:cxn ang="0">
                  <a:pos x="51" y="2"/>
                </a:cxn>
                <a:cxn ang="0">
                  <a:pos x="50" y="4"/>
                </a:cxn>
                <a:cxn ang="0">
                  <a:pos x="49" y="6"/>
                </a:cxn>
                <a:cxn ang="0">
                  <a:pos x="49" y="6"/>
                </a:cxn>
              </a:cxnLst>
              <a:rect l="0" t="0" r="r" b="b"/>
              <a:pathLst>
                <a:path w="61" h="87">
                  <a:moveTo>
                    <a:pt x="49" y="6"/>
                  </a:moveTo>
                  <a:lnTo>
                    <a:pt x="49" y="6"/>
                  </a:lnTo>
                  <a:lnTo>
                    <a:pt x="46" y="14"/>
                  </a:lnTo>
                  <a:lnTo>
                    <a:pt x="41" y="23"/>
                  </a:lnTo>
                  <a:lnTo>
                    <a:pt x="34" y="32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20" y="48"/>
                  </a:lnTo>
                  <a:lnTo>
                    <a:pt x="13" y="59"/>
                  </a:lnTo>
                  <a:lnTo>
                    <a:pt x="7" y="69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3" y="87"/>
                  </a:lnTo>
                  <a:lnTo>
                    <a:pt x="7" y="87"/>
                  </a:lnTo>
                  <a:lnTo>
                    <a:pt x="10" y="87"/>
                  </a:lnTo>
                  <a:lnTo>
                    <a:pt x="11" y="85"/>
                  </a:lnTo>
                  <a:lnTo>
                    <a:pt x="11" y="85"/>
                  </a:lnTo>
                  <a:lnTo>
                    <a:pt x="17" y="73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33" y="52"/>
                  </a:lnTo>
                  <a:lnTo>
                    <a:pt x="38" y="47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54" y="25"/>
                  </a:lnTo>
                  <a:lnTo>
                    <a:pt x="58" y="15"/>
                  </a:lnTo>
                  <a:lnTo>
                    <a:pt x="59" y="11"/>
                  </a:lnTo>
                  <a:lnTo>
                    <a:pt x="61" y="6"/>
                  </a:lnTo>
                  <a:lnTo>
                    <a:pt x="61" y="6"/>
                  </a:lnTo>
                  <a:lnTo>
                    <a:pt x="61" y="4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5" y="0"/>
                  </a:lnTo>
                  <a:lnTo>
                    <a:pt x="51" y="2"/>
                  </a:lnTo>
                  <a:lnTo>
                    <a:pt x="50" y="4"/>
                  </a:lnTo>
                  <a:lnTo>
                    <a:pt x="49" y="6"/>
                  </a:lnTo>
                  <a:lnTo>
                    <a:pt x="49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0" name="chenying0907 913">
              <a:extLst>
                <a:ext uri="{FF2B5EF4-FFF2-40B4-BE49-F238E27FC236}">
                  <a16:creationId xmlns:a16="http://schemas.microsoft.com/office/drawing/2014/main" id="{ED8C7665-2F21-4F63-A7A7-8A7C6D856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4101" y="3487738"/>
              <a:ext cx="28575" cy="36513"/>
            </a:xfrm>
            <a:custGeom>
              <a:avLst/>
              <a:gdLst/>
              <a:ahLst/>
              <a:cxnLst>
                <a:cxn ang="0">
                  <a:pos x="63" y="1"/>
                </a:cxn>
                <a:cxn ang="0">
                  <a:pos x="63" y="1"/>
                </a:cxn>
                <a:cxn ang="0">
                  <a:pos x="45" y="19"/>
                </a:cxn>
                <a:cxn ang="0">
                  <a:pos x="29" y="39"/>
                </a:cxn>
                <a:cxn ang="0">
                  <a:pos x="15" y="60"/>
                </a:cxn>
                <a:cxn ang="0">
                  <a:pos x="2" y="82"/>
                </a:cxn>
                <a:cxn ang="0">
                  <a:pos x="2" y="82"/>
                </a:cxn>
                <a:cxn ang="0">
                  <a:pos x="0" y="85"/>
                </a:cxn>
                <a:cxn ang="0">
                  <a:pos x="0" y="87"/>
                </a:cxn>
                <a:cxn ang="0">
                  <a:pos x="3" y="90"/>
                </a:cxn>
                <a:cxn ang="0">
                  <a:pos x="8" y="91"/>
                </a:cxn>
                <a:cxn ang="0">
                  <a:pos x="9" y="90"/>
                </a:cxn>
                <a:cxn ang="0">
                  <a:pos x="11" y="88"/>
                </a:cxn>
                <a:cxn ang="0">
                  <a:pos x="11" y="88"/>
                </a:cxn>
                <a:cxn ang="0">
                  <a:pos x="24" y="66"/>
                </a:cxn>
                <a:cxn ang="0">
                  <a:pos x="38" y="47"/>
                </a:cxn>
                <a:cxn ang="0">
                  <a:pos x="54" y="27"/>
                </a:cxn>
                <a:cxn ang="0">
                  <a:pos x="71" y="9"/>
                </a:cxn>
                <a:cxn ang="0">
                  <a:pos x="71" y="9"/>
                </a:cxn>
                <a:cxn ang="0">
                  <a:pos x="72" y="7"/>
                </a:cxn>
                <a:cxn ang="0">
                  <a:pos x="72" y="5"/>
                </a:cxn>
                <a:cxn ang="0">
                  <a:pos x="71" y="1"/>
                </a:cxn>
                <a:cxn ang="0">
                  <a:pos x="67" y="0"/>
                </a:cxn>
                <a:cxn ang="0">
                  <a:pos x="64" y="0"/>
                </a:cxn>
                <a:cxn ang="0">
                  <a:pos x="63" y="1"/>
                </a:cxn>
                <a:cxn ang="0">
                  <a:pos x="63" y="1"/>
                </a:cxn>
              </a:cxnLst>
              <a:rect l="0" t="0" r="r" b="b"/>
              <a:pathLst>
                <a:path w="72" h="91">
                  <a:moveTo>
                    <a:pt x="63" y="1"/>
                  </a:moveTo>
                  <a:lnTo>
                    <a:pt x="63" y="1"/>
                  </a:lnTo>
                  <a:lnTo>
                    <a:pt x="45" y="19"/>
                  </a:lnTo>
                  <a:lnTo>
                    <a:pt x="29" y="39"/>
                  </a:lnTo>
                  <a:lnTo>
                    <a:pt x="15" y="60"/>
                  </a:lnTo>
                  <a:lnTo>
                    <a:pt x="2" y="82"/>
                  </a:lnTo>
                  <a:lnTo>
                    <a:pt x="2" y="82"/>
                  </a:lnTo>
                  <a:lnTo>
                    <a:pt x="0" y="85"/>
                  </a:lnTo>
                  <a:lnTo>
                    <a:pt x="0" y="87"/>
                  </a:lnTo>
                  <a:lnTo>
                    <a:pt x="3" y="90"/>
                  </a:lnTo>
                  <a:lnTo>
                    <a:pt x="8" y="91"/>
                  </a:lnTo>
                  <a:lnTo>
                    <a:pt x="9" y="90"/>
                  </a:lnTo>
                  <a:lnTo>
                    <a:pt x="11" y="88"/>
                  </a:lnTo>
                  <a:lnTo>
                    <a:pt x="11" y="88"/>
                  </a:lnTo>
                  <a:lnTo>
                    <a:pt x="24" y="66"/>
                  </a:lnTo>
                  <a:lnTo>
                    <a:pt x="38" y="47"/>
                  </a:lnTo>
                  <a:lnTo>
                    <a:pt x="54" y="27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72" y="7"/>
                  </a:lnTo>
                  <a:lnTo>
                    <a:pt x="72" y="5"/>
                  </a:lnTo>
                  <a:lnTo>
                    <a:pt x="71" y="1"/>
                  </a:lnTo>
                  <a:lnTo>
                    <a:pt x="67" y="0"/>
                  </a:lnTo>
                  <a:lnTo>
                    <a:pt x="64" y="0"/>
                  </a:lnTo>
                  <a:lnTo>
                    <a:pt x="63" y="1"/>
                  </a:lnTo>
                  <a:lnTo>
                    <a:pt x="6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1" name="chenying0907 914">
              <a:extLst>
                <a:ext uri="{FF2B5EF4-FFF2-40B4-BE49-F238E27FC236}">
                  <a16:creationId xmlns:a16="http://schemas.microsoft.com/office/drawing/2014/main" id="{CA16BFEB-FC05-40A3-9331-14862DB0C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1726" y="3463926"/>
              <a:ext cx="25400" cy="36513"/>
            </a:xfrm>
            <a:custGeom>
              <a:avLst/>
              <a:gdLst/>
              <a:ahLst/>
              <a:cxnLst>
                <a:cxn ang="0">
                  <a:pos x="55" y="3"/>
                </a:cxn>
                <a:cxn ang="0">
                  <a:pos x="55" y="3"/>
                </a:cxn>
                <a:cxn ang="0">
                  <a:pos x="50" y="11"/>
                </a:cxn>
                <a:cxn ang="0">
                  <a:pos x="44" y="18"/>
                </a:cxn>
                <a:cxn ang="0">
                  <a:pos x="34" y="35"/>
                </a:cxn>
                <a:cxn ang="0">
                  <a:pos x="34" y="35"/>
                </a:cxn>
                <a:cxn ang="0">
                  <a:pos x="27" y="48"/>
                </a:cxn>
                <a:cxn ang="0">
                  <a:pos x="20" y="60"/>
                </a:cxn>
                <a:cxn ang="0">
                  <a:pos x="1" y="82"/>
                </a:cxn>
                <a:cxn ang="0">
                  <a:pos x="1" y="82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3" y="90"/>
                </a:cxn>
                <a:cxn ang="0">
                  <a:pos x="4" y="92"/>
                </a:cxn>
                <a:cxn ang="0">
                  <a:pos x="6" y="92"/>
                </a:cxn>
                <a:cxn ang="0">
                  <a:pos x="8" y="92"/>
                </a:cxn>
                <a:cxn ang="0">
                  <a:pos x="10" y="90"/>
                </a:cxn>
                <a:cxn ang="0">
                  <a:pos x="10" y="90"/>
                </a:cxn>
                <a:cxn ang="0">
                  <a:pos x="25" y="71"/>
                </a:cxn>
                <a:cxn ang="0">
                  <a:pos x="39" y="51"/>
                </a:cxn>
                <a:cxn ang="0">
                  <a:pos x="39" y="51"/>
                </a:cxn>
                <a:cxn ang="0">
                  <a:pos x="44" y="41"/>
                </a:cxn>
                <a:cxn ang="0">
                  <a:pos x="51" y="30"/>
                </a:cxn>
                <a:cxn ang="0">
                  <a:pos x="56" y="20"/>
                </a:cxn>
                <a:cxn ang="0">
                  <a:pos x="63" y="11"/>
                </a:cxn>
                <a:cxn ang="0">
                  <a:pos x="63" y="11"/>
                </a:cxn>
                <a:cxn ang="0">
                  <a:pos x="64" y="8"/>
                </a:cxn>
                <a:cxn ang="0">
                  <a:pos x="64" y="5"/>
                </a:cxn>
                <a:cxn ang="0">
                  <a:pos x="63" y="3"/>
                </a:cxn>
                <a:cxn ang="0">
                  <a:pos x="61" y="1"/>
                </a:cxn>
                <a:cxn ang="0">
                  <a:pos x="59" y="0"/>
                </a:cxn>
                <a:cxn ang="0">
                  <a:pos x="57" y="1"/>
                </a:cxn>
                <a:cxn ang="0">
                  <a:pos x="55" y="3"/>
                </a:cxn>
                <a:cxn ang="0">
                  <a:pos x="55" y="3"/>
                </a:cxn>
              </a:cxnLst>
              <a:rect l="0" t="0" r="r" b="b"/>
              <a:pathLst>
                <a:path w="64" h="92">
                  <a:moveTo>
                    <a:pt x="55" y="3"/>
                  </a:moveTo>
                  <a:lnTo>
                    <a:pt x="55" y="3"/>
                  </a:lnTo>
                  <a:lnTo>
                    <a:pt x="50" y="11"/>
                  </a:lnTo>
                  <a:lnTo>
                    <a:pt x="44" y="18"/>
                  </a:lnTo>
                  <a:lnTo>
                    <a:pt x="34" y="35"/>
                  </a:lnTo>
                  <a:lnTo>
                    <a:pt x="34" y="35"/>
                  </a:lnTo>
                  <a:lnTo>
                    <a:pt x="27" y="48"/>
                  </a:lnTo>
                  <a:lnTo>
                    <a:pt x="20" y="6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3" y="90"/>
                  </a:lnTo>
                  <a:lnTo>
                    <a:pt x="4" y="92"/>
                  </a:lnTo>
                  <a:lnTo>
                    <a:pt x="6" y="92"/>
                  </a:lnTo>
                  <a:lnTo>
                    <a:pt x="8" y="92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25" y="71"/>
                  </a:lnTo>
                  <a:lnTo>
                    <a:pt x="39" y="51"/>
                  </a:lnTo>
                  <a:lnTo>
                    <a:pt x="39" y="51"/>
                  </a:lnTo>
                  <a:lnTo>
                    <a:pt x="44" y="41"/>
                  </a:lnTo>
                  <a:lnTo>
                    <a:pt x="51" y="30"/>
                  </a:lnTo>
                  <a:lnTo>
                    <a:pt x="56" y="20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4" y="8"/>
                  </a:lnTo>
                  <a:lnTo>
                    <a:pt x="64" y="5"/>
                  </a:lnTo>
                  <a:lnTo>
                    <a:pt x="63" y="3"/>
                  </a:lnTo>
                  <a:lnTo>
                    <a:pt x="61" y="1"/>
                  </a:lnTo>
                  <a:lnTo>
                    <a:pt x="59" y="0"/>
                  </a:lnTo>
                  <a:lnTo>
                    <a:pt x="57" y="1"/>
                  </a:lnTo>
                  <a:lnTo>
                    <a:pt x="55" y="3"/>
                  </a:lnTo>
                  <a:lnTo>
                    <a:pt x="55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2" name="chenying0907 915">
              <a:extLst>
                <a:ext uri="{FF2B5EF4-FFF2-40B4-BE49-F238E27FC236}">
                  <a16:creationId xmlns:a16="http://schemas.microsoft.com/office/drawing/2014/main" id="{8856E457-72B0-4704-A029-446F0C871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5026" y="3309938"/>
              <a:ext cx="42863" cy="4445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42" y="2"/>
                </a:cxn>
                <a:cxn ang="0">
                  <a:pos x="32" y="6"/>
                </a:cxn>
                <a:cxn ang="0">
                  <a:pos x="22" y="11"/>
                </a:cxn>
                <a:cxn ang="0">
                  <a:pos x="15" y="19"/>
                </a:cxn>
                <a:cxn ang="0">
                  <a:pos x="8" y="26"/>
                </a:cxn>
                <a:cxn ang="0">
                  <a:pos x="4" y="37"/>
                </a:cxn>
                <a:cxn ang="0">
                  <a:pos x="2" y="47"/>
                </a:cxn>
                <a:cxn ang="0">
                  <a:pos x="0" y="58"/>
                </a:cxn>
                <a:cxn ang="0">
                  <a:pos x="2" y="68"/>
                </a:cxn>
                <a:cxn ang="0">
                  <a:pos x="4" y="79"/>
                </a:cxn>
                <a:cxn ang="0">
                  <a:pos x="8" y="88"/>
                </a:cxn>
                <a:cxn ang="0">
                  <a:pos x="15" y="97"/>
                </a:cxn>
                <a:cxn ang="0">
                  <a:pos x="22" y="104"/>
                </a:cxn>
                <a:cxn ang="0">
                  <a:pos x="32" y="110"/>
                </a:cxn>
                <a:cxn ang="0">
                  <a:pos x="42" y="113"/>
                </a:cxn>
                <a:cxn ang="0">
                  <a:pos x="55" y="114"/>
                </a:cxn>
                <a:cxn ang="0">
                  <a:pos x="55" y="114"/>
                </a:cxn>
                <a:cxn ang="0">
                  <a:pos x="68" y="113"/>
                </a:cxn>
                <a:cxn ang="0">
                  <a:pos x="80" y="110"/>
                </a:cxn>
                <a:cxn ang="0">
                  <a:pos x="89" y="104"/>
                </a:cxn>
                <a:cxn ang="0">
                  <a:pos x="97" y="97"/>
                </a:cxn>
                <a:cxn ang="0">
                  <a:pos x="104" y="88"/>
                </a:cxn>
                <a:cxn ang="0">
                  <a:pos x="108" y="79"/>
                </a:cxn>
                <a:cxn ang="0">
                  <a:pos x="110" y="68"/>
                </a:cxn>
                <a:cxn ang="0">
                  <a:pos x="111" y="58"/>
                </a:cxn>
                <a:cxn ang="0">
                  <a:pos x="110" y="47"/>
                </a:cxn>
                <a:cxn ang="0">
                  <a:pos x="108" y="37"/>
                </a:cxn>
                <a:cxn ang="0">
                  <a:pos x="104" y="26"/>
                </a:cxn>
                <a:cxn ang="0">
                  <a:pos x="97" y="19"/>
                </a:cxn>
                <a:cxn ang="0">
                  <a:pos x="89" y="11"/>
                </a:cxn>
                <a:cxn ang="0">
                  <a:pos x="80" y="6"/>
                </a:cxn>
                <a:cxn ang="0">
                  <a:pos x="68" y="2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111" h="114">
                  <a:moveTo>
                    <a:pt x="55" y="0"/>
                  </a:moveTo>
                  <a:lnTo>
                    <a:pt x="55" y="0"/>
                  </a:lnTo>
                  <a:lnTo>
                    <a:pt x="42" y="2"/>
                  </a:lnTo>
                  <a:lnTo>
                    <a:pt x="32" y="6"/>
                  </a:lnTo>
                  <a:lnTo>
                    <a:pt x="22" y="11"/>
                  </a:lnTo>
                  <a:lnTo>
                    <a:pt x="15" y="19"/>
                  </a:lnTo>
                  <a:lnTo>
                    <a:pt x="8" y="26"/>
                  </a:lnTo>
                  <a:lnTo>
                    <a:pt x="4" y="37"/>
                  </a:lnTo>
                  <a:lnTo>
                    <a:pt x="2" y="47"/>
                  </a:lnTo>
                  <a:lnTo>
                    <a:pt x="0" y="58"/>
                  </a:lnTo>
                  <a:lnTo>
                    <a:pt x="2" y="68"/>
                  </a:lnTo>
                  <a:lnTo>
                    <a:pt x="4" y="79"/>
                  </a:lnTo>
                  <a:lnTo>
                    <a:pt x="8" y="88"/>
                  </a:lnTo>
                  <a:lnTo>
                    <a:pt x="15" y="97"/>
                  </a:lnTo>
                  <a:lnTo>
                    <a:pt x="22" y="104"/>
                  </a:lnTo>
                  <a:lnTo>
                    <a:pt x="32" y="110"/>
                  </a:lnTo>
                  <a:lnTo>
                    <a:pt x="42" y="113"/>
                  </a:lnTo>
                  <a:lnTo>
                    <a:pt x="55" y="114"/>
                  </a:lnTo>
                  <a:lnTo>
                    <a:pt x="55" y="114"/>
                  </a:lnTo>
                  <a:lnTo>
                    <a:pt x="68" y="113"/>
                  </a:lnTo>
                  <a:lnTo>
                    <a:pt x="80" y="110"/>
                  </a:lnTo>
                  <a:lnTo>
                    <a:pt x="89" y="104"/>
                  </a:lnTo>
                  <a:lnTo>
                    <a:pt x="97" y="97"/>
                  </a:lnTo>
                  <a:lnTo>
                    <a:pt x="104" y="88"/>
                  </a:lnTo>
                  <a:lnTo>
                    <a:pt x="108" y="79"/>
                  </a:lnTo>
                  <a:lnTo>
                    <a:pt x="110" y="68"/>
                  </a:lnTo>
                  <a:lnTo>
                    <a:pt x="111" y="58"/>
                  </a:lnTo>
                  <a:lnTo>
                    <a:pt x="110" y="47"/>
                  </a:lnTo>
                  <a:lnTo>
                    <a:pt x="108" y="37"/>
                  </a:lnTo>
                  <a:lnTo>
                    <a:pt x="104" y="26"/>
                  </a:lnTo>
                  <a:lnTo>
                    <a:pt x="97" y="19"/>
                  </a:lnTo>
                  <a:lnTo>
                    <a:pt x="89" y="11"/>
                  </a:lnTo>
                  <a:lnTo>
                    <a:pt x="80" y="6"/>
                  </a:lnTo>
                  <a:lnTo>
                    <a:pt x="68" y="2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3" name="chenying0907 916">
              <a:extLst>
                <a:ext uri="{FF2B5EF4-FFF2-40B4-BE49-F238E27FC236}">
                  <a16:creationId xmlns:a16="http://schemas.microsoft.com/office/drawing/2014/main" id="{34792CF6-F7B8-4843-853D-11209B8D7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3776" y="3309938"/>
              <a:ext cx="42863" cy="44450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41" y="2"/>
                </a:cxn>
                <a:cxn ang="0">
                  <a:pos x="30" y="6"/>
                </a:cxn>
                <a:cxn ang="0">
                  <a:pos x="20" y="11"/>
                </a:cxn>
                <a:cxn ang="0">
                  <a:pos x="13" y="19"/>
                </a:cxn>
                <a:cxn ang="0">
                  <a:pos x="7" y="26"/>
                </a:cxn>
                <a:cxn ang="0">
                  <a:pos x="2" y="37"/>
                </a:cxn>
                <a:cxn ang="0">
                  <a:pos x="0" y="47"/>
                </a:cxn>
                <a:cxn ang="0">
                  <a:pos x="0" y="58"/>
                </a:cxn>
                <a:cxn ang="0">
                  <a:pos x="0" y="68"/>
                </a:cxn>
                <a:cxn ang="0">
                  <a:pos x="2" y="79"/>
                </a:cxn>
                <a:cxn ang="0">
                  <a:pos x="7" y="88"/>
                </a:cxn>
                <a:cxn ang="0">
                  <a:pos x="13" y="97"/>
                </a:cxn>
                <a:cxn ang="0">
                  <a:pos x="20" y="104"/>
                </a:cxn>
                <a:cxn ang="0">
                  <a:pos x="30" y="110"/>
                </a:cxn>
                <a:cxn ang="0">
                  <a:pos x="41" y="113"/>
                </a:cxn>
                <a:cxn ang="0">
                  <a:pos x="54" y="114"/>
                </a:cxn>
                <a:cxn ang="0">
                  <a:pos x="54" y="114"/>
                </a:cxn>
                <a:cxn ang="0">
                  <a:pos x="68" y="113"/>
                </a:cxn>
                <a:cxn ang="0">
                  <a:pos x="78" y="110"/>
                </a:cxn>
                <a:cxn ang="0">
                  <a:pos x="88" y="104"/>
                </a:cxn>
                <a:cxn ang="0">
                  <a:pos x="95" y="97"/>
                </a:cxn>
                <a:cxn ang="0">
                  <a:pos x="102" y="88"/>
                </a:cxn>
                <a:cxn ang="0">
                  <a:pos x="105" y="79"/>
                </a:cxn>
                <a:cxn ang="0">
                  <a:pos x="108" y="68"/>
                </a:cxn>
                <a:cxn ang="0">
                  <a:pos x="109" y="58"/>
                </a:cxn>
                <a:cxn ang="0">
                  <a:pos x="108" y="47"/>
                </a:cxn>
                <a:cxn ang="0">
                  <a:pos x="105" y="37"/>
                </a:cxn>
                <a:cxn ang="0">
                  <a:pos x="102" y="26"/>
                </a:cxn>
                <a:cxn ang="0">
                  <a:pos x="95" y="19"/>
                </a:cxn>
                <a:cxn ang="0">
                  <a:pos x="88" y="11"/>
                </a:cxn>
                <a:cxn ang="0">
                  <a:pos x="78" y="6"/>
                </a:cxn>
                <a:cxn ang="0">
                  <a:pos x="68" y="2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109" h="114">
                  <a:moveTo>
                    <a:pt x="54" y="0"/>
                  </a:moveTo>
                  <a:lnTo>
                    <a:pt x="54" y="0"/>
                  </a:lnTo>
                  <a:lnTo>
                    <a:pt x="41" y="2"/>
                  </a:lnTo>
                  <a:lnTo>
                    <a:pt x="30" y="6"/>
                  </a:lnTo>
                  <a:lnTo>
                    <a:pt x="20" y="11"/>
                  </a:lnTo>
                  <a:lnTo>
                    <a:pt x="13" y="19"/>
                  </a:lnTo>
                  <a:lnTo>
                    <a:pt x="7" y="26"/>
                  </a:lnTo>
                  <a:lnTo>
                    <a:pt x="2" y="37"/>
                  </a:lnTo>
                  <a:lnTo>
                    <a:pt x="0" y="47"/>
                  </a:lnTo>
                  <a:lnTo>
                    <a:pt x="0" y="58"/>
                  </a:lnTo>
                  <a:lnTo>
                    <a:pt x="0" y="68"/>
                  </a:lnTo>
                  <a:lnTo>
                    <a:pt x="2" y="79"/>
                  </a:lnTo>
                  <a:lnTo>
                    <a:pt x="7" y="88"/>
                  </a:lnTo>
                  <a:lnTo>
                    <a:pt x="13" y="97"/>
                  </a:lnTo>
                  <a:lnTo>
                    <a:pt x="20" y="104"/>
                  </a:lnTo>
                  <a:lnTo>
                    <a:pt x="30" y="110"/>
                  </a:lnTo>
                  <a:lnTo>
                    <a:pt x="41" y="113"/>
                  </a:lnTo>
                  <a:lnTo>
                    <a:pt x="54" y="114"/>
                  </a:lnTo>
                  <a:lnTo>
                    <a:pt x="54" y="114"/>
                  </a:lnTo>
                  <a:lnTo>
                    <a:pt x="68" y="113"/>
                  </a:lnTo>
                  <a:lnTo>
                    <a:pt x="78" y="110"/>
                  </a:lnTo>
                  <a:lnTo>
                    <a:pt x="88" y="104"/>
                  </a:lnTo>
                  <a:lnTo>
                    <a:pt x="95" y="97"/>
                  </a:lnTo>
                  <a:lnTo>
                    <a:pt x="102" y="88"/>
                  </a:lnTo>
                  <a:lnTo>
                    <a:pt x="105" y="79"/>
                  </a:lnTo>
                  <a:lnTo>
                    <a:pt x="108" y="68"/>
                  </a:lnTo>
                  <a:lnTo>
                    <a:pt x="109" y="58"/>
                  </a:lnTo>
                  <a:lnTo>
                    <a:pt x="108" y="47"/>
                  </a:lnTo>
                  <a:lnTo>
                    <a:pt x="105" y="37"/>
                  </a:lnTo>
                  <a:lnTo>
                    <a:pt x="102" y="26"/>
                  </a:lnTo>
                  <a:lnTo>
                    <a:pt x="95" y="19"/>
                  </a:lnTo>
                  <a:lnTo>
                    <a:pt x="88" y="11"/>
                  </a:lnTo>
                  <a:lnTo>
                    <a:pt x="78" y="6"/>
                  </a:lnTo>
                  <a:lnTo>
                    <a:pt x="68" y="2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4" name="chenying0907 917">
              <a:extLst>
                <a:ext uri="{FF2B5EF4-FFF2-40B4-BE49-F238E27FC236}">
                  <a16:creationId xmlns:a16="http://schemas.microsoft.com/office/drawing/2014/main" id="{E3E32F6D-71EA-4D73-97F5-1F20100DCB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13101" y="3067051"/>
              <a:ext cx="527050" cy="474663"/>
            </a:xfrm>
            <a:custGeom>
              <a:avLst/>
              <a:gdLst/>
              <a:ahLst/>
              <a:cxnLst>
                <a:cxn ang="0">
                  <a:pos x="509" y="1190"/>
                </a:cxn>
                <a:cxn ang="0">
                  <a:pos x="373" y="1160"/>
                </a:cxn>
                <a:cxn ang="0">
                  <a:pos x="292" y="1118"/>
                </a:cxn>
                <a:cxn ang="0">
                  <a:pos x="163" y="1012"/>
                </a:cxn>
                <a:cxn ang="0">
                  <a:pos x="97" y="938"/>
                </a:cxn>
                <a:cxn ang="0">
                  <a:pos x="45" y="821"/>
                </a:cxn>
                <a:cxn ang="0">
                  <a:pos x="16" y="706"/>
                </a:cxn>
                <a:cxn ang="0">
                  <a:pos x="2" y="565"/>
                </a:cxn>
                <a:cxn ang="0">
                  <a:pos x="8" y="433"/>
                </a:cxn>
                <a:cxn ang="0">
                  <a:pos x="33" y="331"/>
                </a:cxn>
                <a:cxn ang="0">
                  <a:pos x="87" y="218"/>
                </a:cxn>
                <a:cxn ang="0">
                  <a:pos x="164" y="131"/>
                </a:cxn>
                <a:cxn ang="0">
                  <a:pos x="242" y="78"/>
                </a:cxn>
                <a:cxn ang="0">
                  <a:pos x="363" y="33"/>
                </a:cxn>
                <a:cxn ang="0">
                  <a:pos x="541" y="9"/>
                </a:cxn>
                <a:cxn ang="0">
                  <a:pos x="671" y="6"/>
                </a:cxn>
                <a:cxn ang="0">
                  <a:pos x="709" y="0"/>
                </a:cxn>
                <a:cxn ang="0">
                  <a:pos x="902" y="27"/>
                </a:cxn>
                <a:cxn ang="0">
                  <a:pos x="1042" y="78"/>
                </a:cxn>
                <a:cxn ang="0">
                  <a:pos x="1140" y="137"/>
                </a:cxn>
                <a:cxn ang="0">
                  <a:pos x="1222" y="213"/>
                </a:cxn>
                <a:cxn ang="0">
                  <a:pos x="1293" y="309"/>
                </a:cxn>
                <a:cxn ang="0">
                  <a:pos x="1318" y="379"/>
                </a:cxn>
                <a:cxn ang="0">
                  <a:pos x="1329" y="493"/>
                </a:cxn>
                <a:cxn ang="0">
                  <a:pos x="1323" y="731"/>
                </a:cxn>
                <a:cxn ang="0">
                  <a:pos x="1310" y="850"/>
                </a:cxn>
                <a:cxn ang="0">
                  <a:pos x="1286" y="926"/>
                </a:cxn>
                <a:cxn ang="0">
                  <a:pos x="1217" y="1033"/>
                </a:cxn>
                <a:cxn ang="0">
                  <a:pos x="1148" y="1095"/>
                </a:cxn>
                <a:cxn ang="0">
                  <a:pos x="1046" y="1148"/>
                </a:cxn>
                <a:cxn ang="0">
                  <a:pos x="923" y="1182"/>
                </a:cxn>
                <a:cxn ang="0">
                  <a:pos x="780" y="1195"/>
                </a:cxn>
                <a:cxn ang="0">
                  <a:pos x="648" y="1197"/>
                </a:cxn>
                <a:cxn ang="0">
                  <a:pos x="465" y="60"/>
                </a:cxn>
                <a:cxn ang="0">
                  <a:pos x="331" y="89"/>
                </a:cxn>
                <a:cxn ang="0">
                  <a:pos x="210" y="153"/>
                </a:cxn>
                <a:cxn ang="0">
                  <a:pos x="155" y="203"/>
                </a:cxn>
                <a:cxn ang="0">
                  <a:pos x="97" y="290"/>
                </a:cxn>
                <a:cxn ang="0">
                  <a:pos x="53" y="447"/>
                </a:cxn>
                <a:cxn ang="0">
                  <a:pos x="49" y="590"/>
                </a:cxn>
                <a:cxn ang="0">
                  <a:pos x="67" y="718"/>
                </a:cxn>
                <a:cxn ang="0">
                  <a:pos x="118" y="888"/>
                </a:cxn>
                <a:cxn ang="0">
                  <a:pos x="215" y="1003"/>
                </a:cxn>
                <a:cxn ang="0">
                  <a:pos x="300" y="1068"/>
                </a:cxn>
                <a:cxn ang="0">
                  <a:pos x="363" y="1105"/>
                </a:cxn>
                <a:cxn ang="0">
                  <a:pos x="463" y="1134"/>
                </a:cxn>
                <a:cxn ang="0">
                  <a:pos x="641" y="1149"/>
                </a:cxn>
                <a:cxn ang="0">
                  <a:pos x="817" y="1147"/>
                </a:cxn>
                <a:cxn ang="0">
                  <a:pos x="983" y="1121"/>
                </a:cxn>
                <a:cxn ang="0">
                  <a:pos x="1110" y="1066"/>
                </a:cxn>
                <a:cxn ang="0">
                  <a:pos x="1184" y="999"/>
                </a:cxn>
                <a:cxn ang="0">
                  <a:pos x="1256" y="866"/>
                </a:cxn>
                <a:cxn ang="0">
                  <a:pos x="1277" y="707"/>
                </a:cxn>
                <a:cxn ang="0">
                  <a:pos x="1284" y="507"/>
                </a:cxn>
                <a:cxn ang="0">
                  <a:pos x="1263" y="362"/>
                </a:cxn>
                <a:cxn ang="0">
                  <a:pos x="1237" y="305"/>
                </a:cxn>
                <a:cxn ang="0">
                  <a:pos x="1144" y="193"/>
                </a:cxn>
                <a:cxn ang="0">
                  <a:pos x="1033" y="124"/>
                </a:cxn>
                <a:cxn ang="0">
                  <a:pos x="814" y="55"/>
                </a:cxn>
                <a:cxn ang="0">
                  <a:pos x="725" y="48"/>
                </a:cxn>
                <a:cxn ang="0">
                  <a:pos x="709" y="54"/>
                </a:cxn>
              </a:cxnLst>
              <a:rect l="0" t="0" r="r" b="b"/>
              <a:pathLst>
                <a:path w="1329" h="1197">
                  <a:moveTo>
                    <a:pt x="648" y="1197"/>
                  </a:moveTo>
                  <a:lnTo>
                    <a:pt x="648" y="1197"/>
                  </a:lnTo>
                  <a:lnTo>
                    <a:pt x="602" y="1197"/>
                  </a:lnTo>
                  <a:lnTo>
                    <a:pt x="556" y="1195"/>
                  </a:lnTo>
                  <a:lnTo>
                    <a:pt x="509" y="1190"/>
                  </a:lnTo>
                  <a:lnTo>
                    <a:pt x="462" y="1183"/>
                  </a:lnTo>
                  <a:lnTo>
                    <a:pt x="440" y="1180"/>
                  </a:lnTo>
                  <a:lnTo>
                    <a:pt x="418" y="1174"/>
                  </a:lnTo>
                  <a:lnTo>
                    <a:pt x="395" y="1168"/>
                  </a:lnTo>
                  <a:lnTo>
                    <a:pt x="373" y="1160"/>
                  </a:lnTo>
                  <a:lnTo>
                    <a:pt x="352" y="1151"/>
                  </a:lnTo>
                  <a:lnTo>
                    <a:pt x="331" y="1142"/>
                  </a:lnTo>
                  <a:lnTo>
                    <a:pt x="312" y="1130"/>
                  </a:lnTo>
                  <a:lnTo>
                    <a:pt x="292" y="1118"/>
                  </a:lnTo>
                  <a:lnTo>
                    <a:pt x="292" y="1118"/>
                  </a:lnTo>
                  <a:lnTo>
                    <a:pt x="246" y="1084"/>
                  </a:lnTo>
                  <a:lnTo>
                    <a:pt x="224" y="1067"/>
                  </a:lnTo>
                  <a:lnTo>
                    <a:pt x="203" y="1049"/>
                  </a:lnTo>
                  <a:lnTo>
                    <a:pt x="182" y="1030"/>
                  </a:lnTo>
                  <a:lnTo>
                    <a:pt x="163" y="1012"/>
                  </a:lnTo>
                  <a:lnTo>
                    <a:pt x="143" y="993"/>
                  </a:lnTo>
                  <a:lnTo>
                    <a:pt x="125" y="972"/>
                  </a:lnTo>
                  <a:lnTo>
                    <a:pt x="125" y="972"/>
                  </a:lnTo>
                  <a:lnTo>
                    <a:pt x="110" y="955"/>
                  </a:lnTo>
                  <a:lnTo>
                    <a:pt x="97" y="938"/>
                  </a:lnTo>
                  <a:lnTo>
                    <a:pt x="87" y="921"/>
                  </a:lnTo>
                  <a:lnTo>
                    <a:pt x="76" y="904"/>
                  </a:lnTo>
                  <a:lnTo>
                    <a:pt x="68" y="885"/>
                  </a:lnTo>
                  <a:lnTo>
                    <a:pt x="61" y="866"/>
                  </a:lnTo>
                  <a:lnTo>
                    <a:pt x="45" y="821"/>
                  </a:lnTo>
                  <a:lnTo>
                    <a:pt x="45" y="821"/>
                  </a:lnTo>
                  <a:lnTo>
                    <a:pt x="37" y="792"/>
                  </a:lnTo>
                  <a:lnTo>
                    <a:pt x="29" y="764"/>
                  </a:lnTo>
                  <a:lnTo>
                    <a:pt x="23" y="735"/>
                  </a:lnTo>
                  <a:lnTo>
                    <a:pt x="16" y="706"/>
                  </a:lnTo>
                  <a:lnTo>
                    <a:pt x="12" y="677"/>
                  </a:lnTo>
                  <a:lnTo>
                    <a:pt x="8" y="649"/>
                  </a:lnTo>
                  <a:lnTo>
                    <a:pt x="4" y="621"/>
                  </a:lnTo>
                  <a:lnTo>
                    <a:pt x="3" y="594"/>
                  </a:lnTo>
                  <a:lnTo>
                    <a:pt x="2" y="565"/>
                  </a:lnTo>
                  <a:lnTo>
                    <a:pt x="0" y="537"/>
                  </a:lnTo>
                  <a:lnTo>
                    <a:pt x="2" y="511"/>
                  </a:lnTo>
                  <a:lnTo>
                    <a:pt x="3" y="484"/>
                  </a:lnTo>
                  <a:lnTo>
                    <a:pt x="6" y="458"/>
                  </a:lnTo>
                  <a:lnTo>
                    <a:pt x="8" y="433"/>
                  </a:lnTo>
                  <a:lnTo>
                    <a:pt x="14" y="407"/>
                  </a:lnTo>
                  <a:lnTo>
                    <a:pt x="19" y="383"/>
                  </a:lnTo>
                  <a:lnTo>
                    <a:pt x="19" y="383"/>
                  </a:lnTo>
                  <a:lnTo>
                    <a:pt x="25" y="356"/>
                  </a:lnTo>
                  <a:lnTo>
                    <a:pt x="33" y="331"/>
                  </a:lnTo>
                  <a:lnTo>
                    <a:pt x="42" y="307"/>
                  </a:lnTo>
                  <a:lnTo>
                    <a:pt x="51" y="284"/>
                  </a:lnTo>
                  <a:lnTo>
                    <a:pt x="62" y="260"/>
                  </a:lnTo>
                  <a:lnTo>
                    <a:pt x="74" y="239"/>
                  </a:lnTo>
                  <a:lnTo>
                    <a:pt x="87" y="218"/>
                  </a:lnTo>
                  <a:lnTo>
                    <a:pt x="100" y="199"/>
                  </a:lnTo>
                  <a:lnTo>
                    <a:pt x="114" y="180"/>
                  </a:lnTo>
                  <a:lnTo>
                    <a:pt x="130" y="163"/>
                  </a:lnTo>
                  <a:lnTo>
                    <a:pt x="146" y="146"/>
                  </a:lnTo>
                  <a:lnTo>
                    <a:pt x="164" y="131"/>
                  </a:lnTo>
                  <a:lnTo>
                    <a:pt x="182" y="116"/>
                  </a:lnTo>
                  <a:lnTo>
                    <a:pt x="201" y="102"/>
                  </a:lnTo>
                  <a:lnTo>
                    <a:pt x="221" y="90"/>
                  </a:lnTo>
                  <a:lnTo>
                    <a:pt x="242" y="78"/>
                  </a:lnTo>
                  <a:lnTo>
                    <a:pt x="242" y="78"/>
                  </a:lnTo>
                  <a:lnTo>
                    <a:pt x="266" y="67"/>
                  </a:lnTo>
                  <a:lnTo>
                    <a:pt x="290" y="56"/>
                  </a:lnTo>
                  <a:lnTo>
                    <a:pt x="313" y="47"/>
                  </a:lnTo>
                  <a:lnTo>
                    <a:pt x="338" y="39"/>
                  </a:lnTo>
                  <a:lnTo>
                    <a:pt x="363" y="33"/>
                  </a:lnTo>
                  <a:lnTo>
                    <a:pt x="388" y="27"/>
                  </a:lnTo>
                  <a:lnTo>
                    <a:pt x="412" y="22"/>
                  </a:lnTo>
                  <a:lnTo>
                    <a:pt x="437" y="18"/>
                  </a:lnTo>
                  <a:lnTo>
                    <a:pt x="488" y="13"/>
                  </a:lnTo>
                  <a:lnTo>
                    <a:pt x="541" y="9"/>
                  </a:lnTo>
                  <a:lnTo>
                    <a:pt x="594" y="8"/>
                  </a:lnTo>
                  <a:lnTo>
                    <a:pt x="649" y="8"/>
                  </a:lnTo>
                  <a:lnTo>
                    <a:pt x="670" y="8"/>
                  </a:lnTo>
                  <a:lnTo>
                    <a:pt x="671" y="6"/>
                  </a:lnTo>
                  <a:lnTo>
                    <a:pt x="671" y="6"/>
                  </a:lnTo>
                  <a:lnTo>
                    <a:pt x="678" y="3"/>
                  </a:lnTo>
                  <a:lnTo>
                    <a:pt x="687" y="0"/>
                  </a:lnTo>
                  <a:lnTo>
                    <a:pt x="687" y="0"/>
                  </a:lnTo>
                  <a:lnTo>
                    <a:pt x="709" y="0"/>
                  </a:lnTo>
                  <a:lnTo>
                    <a:pt x="709" y="0"/>
                  </a:lnTo>
                  <a:lnTo>
                    <a:pt x="747" y="1"/>
                  </a:lnTo>
                  <a:lnTo>
                    <a:pt x="785" y="4"/>
                  </a:lnTo>
                  <a:lnTo>
                    <a:pt x="825" y="9"/>
                  </a:lnTo>
                  <a:lnTo>
                    <a:pt x="862" y="17"/>
                  </a:lnTo>
                  <a:lnTo>
                    <a:pt x="902" y="27"/>
                  </a:lnTo>
                  <a:lnTo>
                    <a:pt x="941" y="39"/>
                  </a:lnTo>
                  <a:lnTo>
                    <a:pt x="980" y="52"/>
                  </a:lnTo>
                  <a:lnTo>
                    <a:pt x="1019" y="69"/>
                  </a:lnTo>
                  <a:lnTo>
                    <a:pt x="1019" y="69"/>
                  </a:lnTo>
                  <a:lnTo>
                    <a:pt x="1042" y="78"/>
                  </a:lnTo>
                  <a:lnTo>
                    <a:pt x="1063" y="89"/>
                  </a:lnTo>
                  <a:lnTo>
                    <a:pt x="1084" y="101"/>
                  </a:lnTo>
                  <a:lnTo>
                    <a:pt x="1102" y="111"/>
                  </a:lnTo>
                  <a:lnTo>
                    <a:pt x="1121" y="124"/>
                  </a:lnTo>
                  <a:lnTo>
                    <a:pt x="1140" y="137"/>
                  </a:lnTo>
                  <a:lnTo>
                    <a:pt x="1157" y="150"/>
                  </a:lnTo>
                  <a:lnTo>
                    <a:pt x="1174" y="165"/>
                  </a:lnTo>
                  <a:lnTo>
                    <a:pt x="1191" y="180"/>
                  </a:lnTo>
                  <a:lnTo>
                    <a:pt x="1206" y="196"/>
                  </a:lnTo>
                  <a:lnTo>
                    <a:pt x="1222" y="213"/>
                  </a:lnTo>
                  <a:lnTo>
                    <a:pt x="1237" y="230"/>
                  </a:lnTo>
                  <a:lnTo>
                    <a:pt x="1251" y="248"/>
                  </a:lnTo>
                  <a:lnTo>
                    <a:pt x="1265" y="268"/>
                  </a:lnTo>
                  <a:lnTo>
                    <a:pt x="1280" y="288"/>
                  </a:lnTo>
                  <a:lnTo>
                    <a:pt x="1293" y="309"/>
                  </a:lnTo>
                  <a:lnTo>
                    <a:pt x="1293" y="309"/>
                  </a:lnTo>
                  <a:lnTo>
                    <a:pt x="1298" y="319"/>
                  </a:lnTo>
                  <a:lnTo>
                    <a:pt x="1303" y="329"/>
                  </a:lnTo>
                  <a:lnTo>
                    <a:pt x="1312" y="354"/>
                  </a:lnTo>
                  <a:lnTo>
                    <a:pt x="1318" y="379"/>
                  </a:lnTo>
                  <a:lnTo>
                    <a:pt x="1323" y="405"/>
                  </a:lnTo>
                  <a:lnTo>
                    <a:pt x="1326" y="431"/>
                  </a:lnTo>
                  <a:lnTo>
                    <a:pt x="1328" y="455"/>
                  </a:lnTo>
                  <a:lnTo>
                    <a:pt x="1329" y="493"/>
                  </a:lnTo>
                  <a:lnTo>
                    <a:pt x="1329" y="493"/>
                  </a:lnTo>
                  <a:lnTo>
                    <a:pt x="1329" y="552"/>
                  </a:lnTo>
                  <a:lnTo>
                    <a:pt x="1329" y="612"/>
                  </a:lnTo>
                  <a:lnTo>
                    <a:pt x="1327" y="671"/>
                  </a:lnTo>
                  <a:lnTo>
                    <a:pt x="1326" y="701"/>
                  </a:lnTo>
                  <a:lnTo>
                    <a:pt x="1323" y="731"/>
                  </a:lnTo>
                  <a:lnTo>
                    <a:pt x="1323" y="731"/>
                  </a:lnTo>
                  <a:lnTo>
                    <a:pt x="1319" y="772"/>
                  </a:lnTo>
                  <a:lnTo>
                    <a:pt x="1319" y="772"/>
                  </a:lnTo>
                  <a:lnTo>
                    <a:pt x="1315" y="811"/>
                  </a:lnTo>
                  <a:lnTo>
                    <a:pt x="1310" y="850"/>
                  </a:lnTo>
                  <a:lnTo>
                    <a:pt x="1306" y="868"/>
                  </a:lnTo>
                  <a:lnTo>
                    <a:pt x="1301" y="888"/>
                  </a:lnTo>
                  <a:lnTo>
                    <a:pt x="1294" y="906"/>
                  </a:lnTo>
                  <a:lnTo>
                    <a:pt x="1286" y="926"/>
                  </a:lnTo>
                  <a:lnTo>
                    <a:pt x="1286" y="926"/>
                  </a:lnTo>
                  <a:lnTo>
                    <a:pt x="1273" y="949"/>
                  </a:lnTo>
                  <a:lnTo>
                    <a:pt x="1260" y="972"/>
                  </a:lnTo>
                  <a:lnTo>
                    <a:pt x="1247" y="994"/>
                  </a:lnTo>
                  <a:lnTo>
                    <a:pt x="1231" y="1013"/>
                  </a:lnTo>
                  <a:lnTo>
                    <a:pt x="1217" y="1033"/>
                  </a:lnTo>
                  <a:lnTo>
                    <a:pt x="1200" y="1050"/>
                  </a:lnTo>
                  <a:lnTo>
                    <a:pt x="1183" y="1067"/>
                  </a:lnTo>
                  <a:lnTo>
                    <a:pt x="1166" y="1081"/>
                  </a:lnTo>
                  <a:lnTo>
                    <a:pt x="1166" y="1081"/>
                  </a:lnTo>
                  <a:lnTo>
                    <a:pt x="1148" y="1095"/>
                  </a:lnTo>
                  <a:lnTo>
                    <a:pt x="1129" y="1106"/>
                  </a:lnTo>
                  <a:lnTo>
                    <a:pt x="1110" y="1118"/>
                  </a:lnTo>
                  <a:lnTo>
                    <a:pt x="1089" y="1129"/>
                  </a:lnTo>
                  <a:lnTo>
                    <a:pt x="1068" y="1139"/>
                  </a:lnTo>
                  <a:lnTo>
                    <a:pt x="1046" y="1148"/>
                  </a:lnTo>
                  <a:lnTo>
                    <a:pt x="1023" y="1156"/>
                  </a:lnTo>
                  <a:lnTo>
                    <a:pt x="1000" y="1164"/>
                  </a:lnTo>
                  <a:lnTo>
                    <a:pt x="975" y="1170"/>
                  </a:lnTo>
                  <a:lnTo>
                    <a:pt x="949" y="1177"/>
                  </a:lnTo>
                  <a:lnTo>
                    <a:pt x="923" y="1182"/>
                  </a:lnTo>
                  <a:lnTo>
                    <a:pt x="896" y="1186"/>
                  </a:lnTo>
                  <a:lnTo>
                    <a:pt x="868" y="1189"/>
                  </a:lnTo>
                  <a:lnTo>
                    <a:pt x="840" y="1193"/>
                  </a:lnTo>
                  <a:lnTo>
                    <a:pt x="810" y="1194"/>
                  </a:lnTo>
                  <a:lnTo>
                    <a:pt x="780" y="1195"/>
                  </a:lnTo>
                  <a:lnTo>
                    <a:pt x="780" y="1195"/>
                  </a:lnTo>
                  <a:lnTo>
                    <a:pt x="743" y="1195"/>
                  </a:lnTo>
                  <a:lnTo>
                    <a:pt x="743" y="1195"/>
                  </a:lnTo>
                  <a:lnTo>
                    <a:pt x="648" y="1197"/>
                  </a:lnTo>
                  <a:lnTo>
                    <a:pt x="648" y="1197"/>
                  </a:lnTo>
                  <a:close/>
                  <a:moveTo>
                    <a:pt x="630" y="54"/>
                  </a:moveTo>
                  <a:lnTo>
                    <a:pt x="630" y="54"/>
                  </a:lnTo>
                  <a:lnTo>
                    <a:pt x="575" y="54"/>
                  </a:lnTo>
                  <a:lnTo>
                    <a:pt x="520" y="56"/>
                  </a:lnTo>
                  <a:lnTo>
                    <a:pt x="465" y="60"/>
                  </a:lnTo>
                  <a:lnTo>
                    <a:pt x="437" y="64"/>
                  </a:lnTo>
                  <a:lnTo>
                    <a:pt x="410" y="69"/>
                  </a:lnTo>
                  <a:lnTo>
                    <a:pt x="384" y="74"/>
                  </a:lnTo>
                  <a:lnTo>
                    <a:pt x="358" y="81"/>
                  </a:lnTo>
                  <a:lnTo>
                    <a:pt x="331" y="89"/>
                  </a:lnTo>
                  <a:lnTo>
                    <a:pt x="305" y="98"/>
                  </a:lnTo>
                  <a:lnTo>
                    <a:pt x="280" y="110"/>
                  </a:lnTo>
                  <a:lnTo>
                    <a:pt x="257" y="122"/>
                  </a:lnTo>
                  <a:lnTo>
                    <a:pt x="232" y="136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194" y="165"/>
                  </a:lnTo>
                  <a:lnTo>
                    <a:pt x="181" y="176"/>
                  </a:lnTo>
                  <a:lnTo>
                    <a:pt x="168" y="190"/>
                  </a:lnTo>
                  <a:lnTo>
                    <a:pt x="155" y="203"/>
                  </a:lnTo>
                  <a:lnTo>
                    <a:pt x="143" y="217"/>
                  </a:lnTo>
                  <a:lnTo>
                    <a:pt x="133" y="230"/>
                  </a:lnTo>
                  <a:lnTo>
                    <a:pt x="123" y="244"/>
                  </a:lnTo>
                  <a:lnTo>
                    <a:pt x="114" y="260"/>
                  </a:lnTo>
                  <a:lnTo>
                    <a:pt x="97" y="290"/>
                  </a:lnTo>
                  <a:lnTo>
                    <a:pt x="84" y="322"/>
                  </a:lnTo>
                  <a:lnTo>
                    <a:pt x="74" y="353"/>
                  </a:lnTo>
                  <a:lnTo>
                    <a:pt x="65" y="384"/>
                  </a:lnTo>
                  <a:lnTo>
                    <a:pt x="58" y="416"/>
                  </a:lnTo>
                  <a:lnTo>
                    <a:pt x="53" y="447"/>
                  </a:lnTo>
                  <a:lnTo>
                    <a:pt x="49" y="479"/>
                  </a:lnTo>
                  <a:lnTo>
                    <a:pt x="48" y="507"/>
                  </a:lnTo>
                  <a:lnTo>
                    <a:pt x="48" y="536"/>
                  </a:lnTo>
                  <a:lnTo>
                    <a:pt x="48" y="564"/>
                  </a:lnTo>
                  <a:lnTo>
                    <a:pt x="49" y="590"/>
                  </a:lnTo>
                  <a:lnTo>
                    <a:pt x="50" y="613"/>
                  </a:lnTo>
                  <a:lnTo>
                    <a:pt x="50" y="613"/>
                  </a:lnTo>
                  <a:lnTo>
                    <a:pt x="53" y="638"/>
                  </a:lnTo>
                  <a:lnTo>
                    <a:pt x="57" y="663"/>
                  </a:lnTo>
                  <a:lnTo>
                    <a:pt x="67" y="718"/>
                  </a:lnTo>
                  <a:lnTo>
                    <a:pt x="80" y="777"/>
                  </a:lnTo>
                  <a:lnTo>
                    <a:pt x="99" y="841"/>
                  </a:lnTo>
                  <a:lnTo>
                    <a:pt x="99" y="841"/>
                  </a:lnTo>
                  <a:lnTo>
                    <a:pt x="106" y="864"/>
                  </a:lnTo>
                  <a:lnTo>
                    <a:pt x="118" y="888"/>
                  </a:lnTo>
                  <a:lnTo>
                    <a:pt x="133" y="913"/>
                  </a:lnTo>
                  <a:lnTo>
                    <a:pt x="150" y="936"/>
                  </a:lnTo>
                  <a:lnTo>
                    <a:pt x="169" y="960"/>
                  </a:lnTo>
                  <a:lnTo>
                    <a:pt x="191" y="982"/>
                  </a:lnTo>
                  <a:lnTo>
                    <a:pt x="215" y="1003"/>
                  </a:lnTo>
                  <a:lnTo>
                    <a:pt x="241" y="1023"/>
                  </a:lnTo>
                  <a:lnTo>
                    <a:pt x="241" y="1023"/>
                  </a:lnTo>
                  <a:lnTo>
                    <a:pt x="271" y="1046"/>
                  </a:lnTo>
                  <a:lnTo>
                    <a:pt x="271" y="1046"/>
                  </a:lnTo>
                  <a:lnTo>
                    <a:pt x="300" y="1068"/>
                  </a:lnTo>
                  <a:lnTo>
                    <a:pt x="314" y="1079"/>
                  </a:lnTo>
                  <a:lnTo>
                    <a:pt x="330" y="1088"/>
                  </a:lnTo>
                  <a:lnTo>
                    <a:pt x="330" y="1088"/>
                  </a:lnTo>
                  <a:lnTo>
                    <a:pt x="346" y="1097"/>
                  </a:lnTo>
                  <a:lnTo>
                    <a:pt x="363" y="1105"/>
                  </a:lnTo>
                  <a:lnTo>
                    <a:pt x="380" y="1112"/>
                  </a:lnTo>
                  <a:lnTo>
                    <a:pt x="397" y="1117"/>
                  </a:lnTo>
                  <a:lnTo>
                    <a:pt x="431" y="1126"/>
                  </a:lnTo>
                  <a:lnTo>
                    <a:pt x="463" y="1134"/>
                  </a:lnTo>
                  <a:lnTo>
                    <a:pt x="463" y="1134"/>
                  </a:lnTo>
                  <a:lnTo>
                    <a:pt x="494" y="1138"/>
                  </a:lnTo>
                  <a:lnTo>
                    <a:pt x="522" y="1142"/>
                  </a:lnTo>
                  <a:lnTo>
                    <a:pt x="552" y="1146"/>
                  </a:lnTo>
                  <a:lnTo>
                    <a:pt x="581" y="1147"/>
                  </a:lnTo>
                  <a:lnTo>
                    <a:pt x="641" y="1149"/>
                  </a:lnTo>
                  <a:lnTo>
                    <a:pt x="704" y="1149"/>
                  </a:lnTo>
                  <a:lnTo>
                    <a:pt x="739" y="1149"/>
                  </a:lnTo>
                  <a:lnTo>
                    <a:pt x="739" y="1149"/>
                  </a:lnTo>
                  <a:lnTo>
                    <a:pt x="779" y="1149"/>
                  </a:lnTo>
                  <a:lnTo>
                    <a:pt x="817" y="1147"/>
                  </a:lnTo>
                  <a:lnTo>
                    <a:pt x="853" y="1144"/>
                  </a:lnTo>
                  <a:lnTo>
                    <a:pt x="889" y="1140"/>
                  </a:lnTo>
                  <a:lnTo>
                    <a:pt x="921" y="1135"/>
                  </a:lnTo>
                  <a:lnTo>
                    <a:pt x="953" y="1129"/>
                  </a:lnTo>
                  <a:lnTo>
                    <a:pt x="983" y="1121"/>
                  </a:lnTo>
                  <a:lnTo>
                    <a:pt x="1012" y="1113"/>
                  </a:lnTo>
                  <a:lnTo>
                    <a:pt x="1038" y="1102"/>
                  </a:lnTo>
                  <a:lnTo>
                    <a:pt x="1064" y="1091"/>
                  </a:lnTo>
                  <a:lnTo>
                    <a:pt x="1087" y="1079"/>
                  </a:lnTo>
                  <a:lnTo>
                    <a:pt x="1110" y="1066"/>
                  </a:lnTo>
                  <a:lnTo>
                    <a:pt x="1131" y="1050"/>
                  </a:lnTo>
                  <a:lnTo>
                    <a:pt x="1150" y="1034"/>
                  </a:lnTo>
                  <a:lnTo>
                    <a:pt x="1169" y="1017"/>
                  </a:lnTo>
                  <a:lnTo>
                    <a:pt x="1184" y="999"/>
                  </a:lnTo>
                  <a:lnTo>
                    <a:pt x="1184" y="999"/>
                  </a:lnTo>
                  <a:lnTo>
                    <a:pt x="1204" y="974"/>
                  </a:lnTo>
                  <a:lnTo>
                    <a:pt x="1221" y="948"/>
                  </a:lnTo>
                  <a:lnTo>
                    <a:pt x="1235" y="922"/>
                  </a:lnTo>
                  <a:lnTo>
                    <a:pt x="1247" y="894"/>
                  </a:lnTo>
                  <a:lnTo>
                    <a:pt x="1256" y="866"/>
                  </a:lnTo>
                  <a:lnTo>
                    <a:pt x="1264" y="836"/>
                  </a:lnTo>
                  <a:lnTo>
                    <a:pt x="1269" y="802"/>
                  </a:lnTo>
                  <a:lnTo>
                    <a:pt x="1273" y="766"/>
                  </a:lnTo>
                  <a:lnTo>
                    <a:pt x="1273" y="766"/>
                  </a:lnTo>
                  <a:lnTo>
                    <a:pt x="1277" y="707"/>
                  </a:lnTo>
                  <a:lnTo>
                    <a:pt x="1281" y="649"/>
                  </a:lnTo>
                  <a:lnTo>
                    <a:pt x="1282" y="590"/>
                  </a:lnTo>
                  <a:lnTo>
                    <a:pt x="1284" y="532"/>
                  </a:lnTo>
                  <a:lnTo>
                    <a:pt x="1284" y="532"/>
                  </a:lnTo>
                  <a:lnTo>
                    <a:pt x="1284" y="507"/>
                  </a:lnTo>
                  <a:lnTo>
                    <a:pt x="1282" y="481"/>
                  </a:lnTo>
                  <a:lnTo>
                    <a:pt x="1280" y="452"/>
                  </a:lnTo>
                  <a:lnTo>
                    <a:pt x="1277" y="422"/>
                  </a:lnTo>
                  <a:lnTo>
                    <a:pt x="1271" y="392"/>
                  </a:lnTo>
                  <a:lnTo>
                    <a:pt x="1263" y="362"/>
                  </a:lnTo>
                  <a:lnTo>
                    <a:pt x="1257" y="346"/>
                  </a:lnTo>
                  <a:lnTo>
                    <a:pt x="1251" y="332"/>
                  </a:lnTo>
                  <a:lnTo>
                    <a:pt x="1244" y="318"/>
                  </a:lnTo>
                  <a:lnTo>
                    <a:pt x="1237" y="305"/>
                  </a:lnTo>
                  <a:lnTo>
                    <a:pt x="1237" y="305"/>
                  </a:lnTo>
                  <a:lnTo>
                    <a:pt x="1222" y="280"/>
                  </a:lnTo>
                  <a:lnTo>
                    <a:pt x="1204" y="256"/>
                  </a:lnTo>
                  <a:lnTo>
                    <a:pt x="1186" y="234"/>
                  </a:lnTo>
                  <a:lnTo>
                    <a:pt x="1165" y="213"/>
                  </a:lnTo>
                  <a:lnTo>
                    <a:pt x="1144" y="193"/>
                  </a:lnTo>
                  <a:lnTo>
                    <a:pt x="1121" y="175"/>
                  </a:lnTo>
                  <a:lnTo>
                    <a:pt x="1099" y="159"/>
                  </a:lnTo>
                  <a:lnTo>
                    <a:pt x="1076" y="146"/>
                  </a:lnTo>
                  <a:lnTo>
                    <a:pt x="1076" y="146"/>
                  </a:lnTo>
                  <a:lnTo>
                    <a:pt x="1033" y="124"/>
                  </a:lnTo>
                  <a:lnTo>
                    <a:pt x="989" y="105"/>
                  </a:lnTo>
                  <a:lnTo>
                    <a:pt x="946" y="89"/>
                  </a:lnTo>
                  <a:lnTo>
                    <a:pt x="902" y="74"/>
                  </a:lnTo>
                  <a:lnTo>
                    <a:pt x="859" y="64"/>
                  </a:lnTo>
                  <a:lnTo>
                    <a:pt x="814" y="55"/>
                  </a:lnTo>
                  <a:lnTo>
                    <a:pt x="771" y="50"/>
                  </a:lnTo>
                  <a:lnTo>
                    <a:pt x="729" y="46"/>
                  </a:lnTo>
                  <a:lnTo>
                    <a:pt x="726" y="46"/>
                  </a:lnTo>
                  <a:lnTo>
                    <a:pt x="725" y="48"/>
                  </a:lnTo>
                  <a:lnTo>
                    <a:pt x="725" y="48"/>
                  </a:lnTo>
                  <a:lnTo>
                    <a:pt x="721" y="51"/>
                  </a:lnTo>
                  <a:lnTo>
                    <a:pt x="717" y="52"/>
                  </a:lnTo>
                  <a:lnTo>
                    <a:pt x="713" y="54"/>
                  </a:lnTo>
                  <a:lnTo>
                    <a:pt x="709" y="54"/>
                  </a:lnTo>
                  <a:lnTo>
                    <a:pt x="709" y="54"/>
                  </a:lnTo>
                  <a:lnTo>
                    <a:pt x="670" y="54"/>
                  </a:lnTo>
                  <a:lnTo>
                    <a:pt x="670" y="54"/>
                  </a:lnTo>
                  <a:lnTo>
                    <a:pt x="630" y="54"/>
                  </a:lnTo>
                  <a:lnTo>
                    <a:pt x="630" y="5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5" name="chenying0907 918">
              <a:extLst>
                <a:ext uri="{FF2B5EF4-FFF2-40B4-BE49-F238E27FC236}">
                  <a16:creationId xmlns:a16="http://schemas.microsoft.com/office/drawing/2014/main" id="{15A19560-D342-4C40-94B4-2890E1C33F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3101" y="3149601"/>
              <a:ext cx="519113" cy="127000"/>
            </a:xfrm>
            <a:custGeom>
              <a:avLst/>
              <a:gdLst/>
              <a:ahLst/>
              <a:cxnLst>
                <a:cxn ang="0">
                  <a:pos x="103" y="321"/>
                </a:cxn>
                <a:cxn ang="0">
                  <a:pos x="15" y="309"/>
                </a:cxn>
                <a:cxn ang="0">
                  <a:pos x="6" y="306"/>
                </a:cxn>
                <a:cxn ang="0">
                  <a:pos x="0" y="292"/>
                </a:cxn>
                <a:cxn ang="0">
                  <a:pos x="2" y="281"/>
                </a:cxn>
                <a:cxn ang="0">
                  <a:pos x="14" y="268"/>
                </a:cxn>
                <a:cxn ang="0">
                  <a:pos x="23" y="265"/>
                </a:cxn>
                <a:cxn ang="0">
                  <a:pos x="55" y="270"/>
                </a:cxn>
                <a:cxn ang="0">
                  <a:pos x="137" y="277"/>
                </a:cxn>
                <a:cxn ang="0">
                  <a:pos x="202" y="273"/>
                </a:cxn>
                <a:cxn ang="0">
                  <a:pos x="308" y="256"/>
                </a:cxn>
                <a:cxn ang="0">
                  <a:pos x="430" y="224"/>
                </a:cxn>
                <a:cxn ang="0">
                  <a:pos x="481" y="206"/>
                </a:cxn>
                <a:cxn ang="0">
                  <a:pos x="548" y="173"/>
                </a:cxn>
                <a:cxn ang="0">
                  <a:pos x="608" y="128"/>
                </a:cxn>
                <a:cxn ang="0">
                  <a:pos x="625" y="113"/>
                </a:cxn>
                <a:cxn ang="0">
                  <a:pos x="660" y="92"/>
                </a:cxn>
                <a:cxn ang="0">
                  <a:pos x="718" y="48"/>
                </a:cxn>
                <a:cxn ang="0">
                  <a:pos x="765" y="10"/>
                </a:cxn>
                <a:cxn ang="0">
                  <a:pos x="766" y="9"/>
                </a:cxn>
                <a:cxn ang="0">
                  <a:pos x="781" y="0"/>
                </a:cxn>
                <a:cxn ang="0">
                  <a:pos x="791" y="0"/>
                </a:cxn>
                <a:cxn ang="0">
                  <a:pos x="802" y="6"/>
                </a:cxn>
                <a:cxn ang="0">
                  <a:pos x="806" y="15"/>
                </a:cxn>
                <a:cxn ang="0">
                  <a:pos x="821" y="48"/>
                </a:cxn>
                <a:cxn ang="0">
                  <a:pos x="846" y="74"/>
                </a:cxn>
                <a:cxn ang="0">
                  <a:pos x="883" y="100"/>
                </a:cxn>
                <a:cxn ang="0">
                  <a:pos x="942" y="142"/>
                </a:cxn>
                <a:cxn ang="0">
                  <a:pos x="1020" y="190"/>
                </a:cxn>
                <a:cxn ang="0">
                  <a:pos x="1066" y="218"/>
                </a:cxn>
                <a:cxn ang="0">
                  <a:pos x="1114" y="238"/>
                </a:cxn>
                <a:cxn ang="0">
                  <a:pos x="1148" y="243"/>
                </a:cxn>
                <a:cxn ang="0">
                  <a:pos x="1218" y="247"/>
                </a:cxn>
                <a:cxn ang="0">
                  <a:pos x="1286" y="249"/>
                </a:cxn>
                <a:cxn ang="0">
                  <a:pos x="1300" y="255"/>
                </a:cxn>
                <a:cxn ang="0">
                  <a:pos x="1307" y="265"/>
                </a:cxn>
                <a:cxn ang="0">
                  <a:pos x="1307" y="282"/>
                </a:cxn>
                <a:cxn ang="0">
                  <a:pos x="1296" y="294"/>
                </a:cxn>
                <a:cxn ang="0">
                  <a:pos x="1287" y="295"/>
                </a:cxn>
                <a:cxn ang="0">
                  <a:pos x="1250" y="295"/>
                </a:cxn>
                <a:cxn ang="0">
                  <a:pos x="1142" y="290"/>
                </a:cxn>
                <a:cxn ang="0">
                  <a:pos x="1109" y="283"/>
                </a:cxn>
                <a:cxn ang="0">
                  <a:pos x="1055" y="261"/>
                </a:cxn>
                <a:cxn ang="0">
                  <a:pos x="1004" y="232"/>
                </a:cxn>
                <a:cxn ang="0">
                  <a:pos x="940" y="196"/>
                </a:cxn>
                <a:cxn ang="0">
                  <a:pos x="876" y="151"/>
                </a:cxn>
                <a:cxn ang="0">
                  <a:pos x="817" y="109"/>
                </a:cxn>
                <a:cxn ang="0">
                  <a:pos x="785" y="79"/>
                </a:cxn>
                <a:cxn ang="0">
                  <a:pos x="768" y="65"/>
                </a:cxn>
                <a:cxn ang="0">
                  <a:pos x="673" y="139"/>
                </a:cxn>
                <a:cxn ang="0">
                  <a:pos x="605" y="192"/>
                </a:cxn>
                <a:cxn ang="0">
                  <a:pos x="547" y="230"/>
                </a:cxn>
                <a:cxn ang="0">
                  <a:pos x="484" y="255"/>
                </a:cxn>
                <a:cxn ang="0">
                  <a:pos x="371" y="287"/>
                </a:cxn>
                <a:cxn ang="0">
                  <a:pos x="256" y="312"/>
                </a:cxn>
                <a:cxn ang="0">
                  <a:pos x="134" y="321"/>
                </a:cxn>
              </a:cxnLst>
              <a:rect l="0" t="0" r="r" b="b"/>
              <a:pathLst>
                <a:path w="1308" h="321">
                  <a:moveTo>
                    <a:pt x="134" y="321"/>
                  </a:moveTo>
                  <a:lnTo>
                    <a:pt x="134" y="321"/>
                  </a:lnTo>
                  <a:lnTo>
                    <a:pt x="103" y="321"/>
                  </a:lnTo>
                  <a:lnTo>
                    <a:pt x="73" y="319"/>
                  </a:lnTo>
                  <a:lnTo>
                    <a:pt x="44" y="315"/>
                  </a:lnTo>
                  <a:lnTo>
                    <a:pt x="15" y="309"/>
                  </a:lnTo>
                  <a:lnTo>
                    <a:pt x="15" y="309"/>
                  </a:lnTo>
                  <a:lnTo>
                    <a:pt x="10" y="308"/>
                  </a:lnTo>
                  <a:lnTo>
                    <a:pt x="6" y="306"/>
                  </a:lnTo>
                  <a:lnTo>
                    <a:pt x="4" y="303"/>
                  </a:lnTo>
                  <a:lnTo>
                    <a:pt x="1" y="299"/>
                  </a:lnTo>
                  <a:lnTo>
                    <a:pt x="0" y="292"/>
                  </a:lnTo>
                  <a:lnTo>
                    <a:pt x="0" y="289"/>
                  </a:lnTo>
                  <a:lnTo>
                    <a:pt x="0" y="289"/>
                  </a:lnTo>
                  <a:lnTo>
                    <a:pt x="2" y="281"/>
                  </a:lnTo>
                  <a:lnTo>
                    <a:pt x="8" y="273"/>
                  </a:lnTo>
                  <a:lnTo>
                    <a:pt x="10" y="270"/>
                  </a:lnTo>
                  <a:lnTo>
                    <a:pt x="14" y="268"/>
                  </a:lnTo>
                  <a:lnTo>
                    <a:pt x="18" y="266"/>
                  </a:lnTo>
                  <a:lnTo>
                    <a:pt x="23" y="265"/>
                  </a:lnTo>
                  <a:lnTo>
                    <a:pt x="23" y="265"/>
                  </a:lnTo>
                  <a:lnTo>
                    <a:pt x="29" y="266"/>
                  </a:lnTo>
                  <a:lnTo>
                    <a:pt x="29" y="266"/>
                  </a:lnTo>
                  <a:lnTo>
                    <a:pt x="55" y="270"/>
                  </a:lnTo>
                  <a:lnTo>
                    <a:pt x="81" y="274"/>
                  </a:lnTo>
                  <a:lnTo>
                    <a:pt x="108" y="275"/>
                  </a:lnTo>
                  <a:lnTo>
                    <a:pt x="137" y="277"/>
                  </a:lnTo>
                  <a:lnTo>
                    <a:pt x="137" y="277"/>
                  </a:lnTo>
                  <a:lnTo>
                    <a:pt x="168" y="275"/>
                  </a:lnTo>
                  <a:lnTo>
                    <a:pt x="202" y="273"/>
                  </a:lnTo>
                  <a:lnTo>
                    <a:pt x="236" y="269"/>
                  </a:lnTo>
                  <a:lnTo>
                    <a:pt x="272" y="264"/>
                  </a:lnTo>
                  <a:lnTo>
                    <a:pt x="308" y="256"/>
                  </a:lnTo>
                  <a:lnTo>
                    <a:pt x="348" y="247"/>
                  </a:lnTo>
                  <a:lnTo>
                    <a:pt x="387" y="236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56" y="215"/>
                  </a:lnTo>
                  <a:lnTo>
                    <a:pt x="481" y="206"/>
                  </a:lnTo>
                  <a:lnTo>
                    <a:pt x="505" y="197"/>
                  </a:lnTo>
                  <a:lnTo>
                    <a:pt x="527" y="187"/>
                  </a:lnTo>
                  <a:lnTo>
                    <a:pt x="548" y="173"/>
                  </a:lnTo>
                  <a:lnTo>
                    <a:pt x="569" y="160"/>
                  </a:lnTo>
                  <a:lnTo>
                    <a:pt x="588" y="145"/>
                  </a:lnTo>
                  <a:lnTo>
                    <a:pt x="608" y="128"/>
                  </a:lnTo>
                  <a:lnTo>
                    <a:pt x="608" y="128"/>
                  </a:lnTo>
                  <a:lnTo>
                    <a:pt x="616" y="120"/>
                  </a:lnTo>
                  <a:lnTo>
                    <a:pt x="625" y="113"/>
                  </a:lnTo>
                  <a:lnTo>
                    <a:pt x="646" y="100"/>
                  </a:lnTo>
                  <a:lnTo>
                    <a:pt x="646" y="100"/>
                  </a:lnTo>
                  <a:lnTo>
                    <a:pt x="660" y="92"/>
                  </a:lnTo>
                  <a:lnTo>
                    <a:pt x="673" y="83"/>
                  </a:lnTo>
                  <a:lnTo>
                    <a:pt x="673" y="83"/>
                  </a:lnTo>
                  <a:lnTo>
                    <a:pt x="718" y="48"/>
                  </a:lnTo>
                  <a:lnTo>
                    <a:pt x="760" y="14"/>
                  </a:lnTo>
                  <a:lnTo>
                    <a:pt x="760" y="14"/>
                  </a:lnTo>
                  <a:lnTo>
                    <a:pt x="765" y="10"/>
                  </a:lnTo>
                  <a:lnTo>
                    <a:pt x="765" y="10"/>
                  </a:lnTo>
                  <a:lnTo>
                    <a:pt x="766" y="9"/>
                  </a:lnTo>
                  <a:lnTo>
                    <a:pt x="766" y="9"/>
                  </a:lnTo>
                  <a:lnTo>
                    <a:pt x="770" y="5"/>
                  </a:lnTo>
                  <a:lnTo>
                    <a:pt x="775" y="2"/>
                  </a:lnTo>
                  <a:lnTo>
                    <a:pt x="781" y="0"/>
                  </a:lnTo>
                  <a:lnTo>
                    <a:pt x="787" y="0"/>
                  </a:lnTo>
                  <a:lnTo>
                    <a:pt x="787" y="0"/>
                  </a:lnTo>
                  <a:lnTo>
                    <a:pt x="791" y="0"/>
                  </a:lnTo>
                  <a:lnTo>
                    <a:pt x="796" y="2"/>
                  </a:lnTo>
                  <a:lnTo>
                    <a:pt x="799" y="3"/>
                  </a:lnTo>
                  <a:lnTo>
                    <a:pt x="802" y="6"/>
                  </a:lnTo>
                  <a:lnTo>
                    <a:pt x="804" y="10"/>
                  </a:lnTo>
                  <a:lnTo>
                    <a:pt x="806" y="15"/>
                  </a:lnTo>
                  <a:lnTo>
                    <a:pt x="806" y="15"/>
                  </a:lnTo>
                  <a:lnTo>
                    <a:pt x="809" y="27"/>
                  </a:lnTo>
                  <a:lnTo>
                    <a:pt x="815" y="39"/>
                  </a:lnTo>
                  <a:lnTo>
                    <a:pt x="821" y="48"/>
                  </a:lnTo>
                  <a:lnTo>
                    <a:pt x="829" y="57"/>
                  </a:lnTo>
                  <a:lnTo>
                    <a:pt x="837" y="66"/>
                  </a:lnTo>
                  <a:lnTo>
                    <a:pt x="846" y="74"/>
                  </a:lnTo>
                  <a:lnTo>
                    <a:pt x="866" y="88"/>
                  </a:lnTo>
                  <a:lnTo>
                    <a:pt x="866" y="88"/>
                  </a:lnTo>
                  <a:lnTo>
                    <a:pt x="883" y="100"/>
                  </a:lnTo>
                  <a:lnTo>
                    <a:pt x="883" y="100"/>
                  </a:lnTo>
                  <a:lnTo>
                    <a:pt x="913" y="122"/>
                  </a:lnTo>
                  <a:lnTo>
                    <a:pt x="942" y="142"/>
                  </a:lnTo>
                  <a:lnTo>
                    <a:pt x="1002" y="179"/>
                  </a:lnTo>
                  <a:lnTo>
                    <a:pt x="1002" y="179"/>
                  </a:lnTo>
                  <a:lnTo>
                    <a:pt x="1020" y="190"/>
                  </a:lnTo>
                  <a:lnTo>
                    <a:pt x="1020" y="190"/>
                  </a:lnTo>
                  <a:lnTo>
                    <a:pt x="1050" y="209"/>
                  </a:lnTo>
                  <a:lnTo>
                    <a:pt x="1066" y="218"/>
                  </a:lnTo>
                  <a:lnTo>
                    <a:pt x="1082" y="226"/>
                  </a:lnTo>
                  <a:lnTo>
                    <a:pt x="1097" y="232"/>
                  </a:lnTo>
                  <a:lnTo>
                    <a:pt x="1114" y="238"/>
                  </a:lnTo>
                  <a:lnTo>
                    <a:pt x="1131" y="240"/>
                  </a:lnTo>
                  <a:lnTo>
                    <a:pt x="1148" y="243"/>
                  </a:lnTo>
                  <a:lnTo>
                    <a:pt x="1148" y="243"/>
                  </a:lnTo>
                  <a:lnTo>
                    <a:pt x="1184" y="244"/>
                  </a:lnTo>
                  <a:lnTo>
                    <a:pt x="1218" y="247"/>
                  </a:lnTo>
                  <a:lnTo>
                    <a:pt x="1218" y="247"/>
                  </a:lnTo>
                  <a:lnTo>
                    <a:pt x="1252" y="248"/>
                  </a:lnTo>
                  <a:lnTo>
                    <a:pt x="1286" y="249"/>
                  </a:lnTo>
                  <a:lnTo>
                    <a:pt x="1286" y="249"/>
                  </a:lnTo>
                  <a:lnTo>
                    <a:pt x="1291" y="251"/>
                  </a:lnTo>
                  <a:lnTo>
                    <a:pt x="1296" y="252"/>
                  </a:lnTo>
                  <a:lnTo>
                    <a:pt x="1300" y="255"/>
                  </a:lnTo>
                  <a:lnTo>
                    <a:pt x="1303" y="257"/>
                  </a:lnTo>
                  <a:lnTo>
                    <a:pt x="1305" y="261"/>
                  </a:lnTo>
                  <a:lnTo>
                    <a:pt x="1307" y="265"/>
                  </a:lnTo>
                  <a:lnTo>
                    <a:pt x="1308" y="274"/>
                  </a:lnTo>
                  <a:lnTo>
                    <a:pt x="1308" y="274"/>
                  </a:lnTo>
                  <a:lnTo>
                    <a:pt x="1307" y="282"/>
                  </a:lnTo>
                  <a:lnTo>
                    <a:pt x="1303" y="289"/>
                  </a:lnTo>
                  <a:lnTo>
                    <a:pt x="1300" y="291"/>
                  </a:lnTo>
                  <a:lnTo>
                    <a:pt x="1296" y="294"/>
                  </a:lnTo>
                  <a:lnTo>
                    <a:pt x="1292" y="295"/>
                  </a:lnTo>
                  <a:lnTo>
                    <a:pt x="1287" y="295"/>
                  </a:lnTo>
                  <a:lnTo>
                    <a:pt x="1287" y="295"/>
                  </a:lnTo>
                  <a:lnTo>
                    <a:pt x="1287" y="295"/>
                  </a:lnTo>
                  <a:lnTo>
                    <a:pt x="1250" y="295"/>
                  </a:lnTo>
                  <a:lnTo>
                    <a:pt x="1250" y="295"/>
                  </a:lnTo>
                  <a:lnTo>
                    <a:pt x="1214" y="295"/>
                  </a:lnTo>
                  <a:lnTo>
                    <a:pt x="1177" y="294"/>
                  </a:lnTo>
                  <a:lnTo>
                    <a:pt x="1142" y="290"/>
                  </a:lnTo>
                  <a:lnTo>
                    <a:pt x="1125" y="287"/>
                  </a:lnTo>
                  <a:lnTo>
                    <a:pt x="1109" y="283"/>
                  </a:lnTo>
                  <a:lnTo>
                    <a:pt x="1109" y="283"/>
                  </a:lnTo>
                  <a:lnTo>
                    <a:pt x="1095" y="279"/>
                  </a:lnTo>
                  <a:lnTo>
                    <a:pt x="1082" y="274"/>
                  </a:lnTo>
                  <a:lnTo>
                    <a:pt x="1055" y="261"/>
                  </a:lnTo>
                  <a:lnTo>
                    <a:pt x="1029" y="248"/>
                  </a:lnTo>
                  <a:lnTo>
                    <a:pt x="1004" y="232"/>
                  </a:lnTo>
                  <a:lnTo>
                    <a:pt x="1004" y="232"/>
                  </a:lnTo>
                  <a:lnTo>
                    <a:pt x="962" y="209"/>
                  </a:lnTo>
                  <a:lnTo>
                    <a:pt x="962" y="209"/>
                  </a:lnTo>
                  <a:lnTo>
                    <a:pt x="940" y="196"/>
                  </a:lnTo>
                  <a:lnTo>
                    <a:pt x="918" y="181"/>
                  </a:lnTo>
                  <a:lnTo>
                    <a:pt x="876" y="151"/>
                  </a:lnTo>
                  <a:lnTo>
                    <a:pt x="876" y="151"/>
                  </a:lnTo>
                  <a:lnTo>
                    <a:pt x="847" y="130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806" y="100"/>
                  </a:lnTo>
                  <a:lnTo>
                    <a:pt x="794" y="91"/>
                  </a:lnTo>
                  <a:lnTo>
                    <a:pt x="785" y="79"/>
                  </a:lnTo>
                  <a:lnTo>
                    <a:pt x="777" y="68"/>
                  </a:lnTo>
                  <a:lnTo>
                    <a:pt x="773" y="61"/>
                  </a:lnTo>
                  <a:lnTo>
                    <a:pt x="768" y="65"/>
                  </a:lnTo>
                  <a:lnTo>
                    <a:pt x="768" y="65"/>
                  </a:lnTo>
                  <a:lnTo>
                    <a:pt x="720" y="103"/>
                  </a:lnTo>
                  <a:lnTo>
                    <a:pt x="673" y="139"/>
                  </a:lnTo>
                  <a:lnTo>
                    <a:pt x="673" y="139"/>
                  </a:lnTo>
                  <a:lnTo>
                    <a:pt x="605" y="192"/>
                  </a:lnTo>
                  <a:lnTo>
                    <a:pt x="605" y="192"/>
                  </a:lnTo>
                  <a:lnTo>
                    <a:pt x="586" y="206"/>
                  </a:lnTo>
                  <a:lnTo>
                    <a:pt x="566" y="218"/>
                  </a:lnTo>
                  <a:lnTo>
                    <a:pt x="547" y="230"/>
                  </a:lnTo>
                  <a:lnTo>
                    <a:pt x="526" y="239"/>
                  </a:lnTo>
                  <a:lnTo>
                    <a:pt x="505" y="247"/>
                  </a:lnTo>
                  <a:lnTo>
                    <a:pt x="484" y="255"/>
                  </a:lnTo>
                  <a:lnTo>
                    <a:pt x="442" y="268"/>
                  </a:lnTo>
                  <a:lnTo>
                    <a:pt x="442" y="268"/>
                  </a:lnTo>
                  <a:lnTo>
                    <a:pt x="371" y="287"/>
                  </a:lnTo>
                  <a:lnTo>
                    <a:pt x="333" y="296"/>
                  </a:lnTo>
                  <a:lnTo>
                    <a:pt x="295" y="304"/>
                  </a:lnTo>
                  <a:lnTo>
                    <a:pt x="256" y="312"/>
                  </a:lnTo>
                  <a:lnTo>
                    <a:pt x="216" y="317"/>
                  </a:lnTo>
                  <a:lnTo>
                    <a:pt x="175" y="320"/>
                  </a:lnTo>
                  <a:lnTo>
                    <a:pt x="134" y="321"/>
                  </a:lnTo>
                  <a:lnTo>
                    <a:pt x="134" y="3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6" name="chenying0907 919">
              <a:extLst>
                <a:ext uri="{FF2B5EF4-FFF2-40B4-BE49-F238E27FC236}">
                  <a16:creationId xmlns:a16="http://schemas.microsoft.com/office/drawing/2014/main" id="{0B7E7B2A-B957-4BC2-AA64-31CF08331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8676" y="3514726"/>
              <a:ext cx="252413" cy="92075"/>
            </a:xfrm>
            <a:custGeom>
              <a:avLst/>
              <a:gdLst/>
              <a:ahLst/>
              <a:cxnLst>
                <a:cxn ang="0">
                  <a:pos x="112" y="229"/>
                </a:cxn>
                <a:cxn ang="0">
                  <a:pos x="92" y="223"/>
                </a:cxn>
                <a:cxn ang="0">
                  <a:pos x="69" y="206"/>
                </a:cxn>
                <a:cxn ang="0">
                  <a:pos x="51" y="181"/>
                </a:cxn>
                <a:cxn ang="0">
                  <a:pos x="19" y="100"/>
                </a:cxn>
                <a:cxn ang="0">
                  <a:pos x="1" y="50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8" y="15"/>
                </a:cxn>
                <a:cxn ang="0">
                  <a:pos x="30" y="15"/>
                </a:cxn>
                <a:cxn ang="0">
                  <a:pos x="40" y="25"/>
                </a:cxn>
                <a:cxn ang="0">
                  <a:pos x="54" y="68"/>
                </a:cxn>
                <a:cxn ang="0">
                  <a:pos x="65" y="101"/>
                </a:cxn>
                <a:cxn ang="0">
                  <a:pos x="92" y="158"/>
                </a:cxn>
                <a:cxn ang="0">
                  <a:pos x="105" y="175"/>
                </a:cxn>
                <a:cxn ang="0">
                  <a:pos x="119" y="182"/>
                </a:cxn>
                <a:cxn ang="0">
                  <a:pos x="132" y="182"/>
                </a:cxn>
                <a:cxn ang="0">
                  <a:pos x="153" y="170"/>
                </a:cxn>
                <a:cxn ang="0">
                  <a:pos x="177" y="149"/>
                </a:cxn>
                <a:cxn ang="0">
                  <a:pos x="198" y="127"/>
                </a:cxn>
                <a:cxn ang="0">
                  <a:pos x="228" y="92"/>
                </a:cxn>
                <a:cxn ang="0">
                  <a:pos x="260" y="63"/>
                </a:cxn>
                <a:cxn ang="0">
                  <a:pos x="279" y="54"/>
                </a:cxn>
                <a:cxn ang="0">
                  <a:pos x="285" y="46"/>
                </a:cxn>
                <a:cxn ang="0">
                  <a:pos x="302" y="38"/>
                </a:cxn>
                <a:cxn ang="0">
                  <a:pos x="315" y="42"/>
                </a:cxn>
                <a:cxn ang="0">
                  <a:pos x="324" y="54"/>
                </a:cxn>
                <a:cxn ang="0">
                  <a:pos x="327" y="58"/>
                </a:cxn>
                <a:cxn ang="0">
                  <a:pos x="379" y="107"/>
                </a:cxn>
                <a:cxn ang="0">
                  <a:pos x="413" y="141"/>
                </a:cxn>
                <a:cxn ang="0">
                  <a:pos x="451" y="172"/>
                </a:cxn>
                <a:cxn ang="0">
                  <a:pos x="465" y="175"/>
                </a:cxn>
                <a:cxn ang="0">
                  <a:pos x="494" y="165"/>
                </a:cxn>
                <a:cxn ang="0">
                  <a:pos x="525" y="136"/>
                </a:cxn>
                <a:cxn ang="0">
                  <a:pos x="578" y="62"/>
                </a:cxn>
                <a:cxn ang="0">
                  <a:pos x="591" y="30"/>
                </a:cxn>
                <a:cxn ang="0">
                  <a:pos x="592" y="17"/>
                </a:cxn>
                <a:cxn ang="0">
                  <a:pos x="600" y="5"/>
                </a:cxn>
                <a:cxn ang="0">
                  <a:pos x="616" y="0"/>
                </a:cxn>
                <a:cxn ang="0">
                  <a:pos x="625" y="3"/>
                </a:cxn>
                <a:cxn ang="0">
                  <a:pos x="631" y="7"/>
                </a:cxn>
                <a:cxn ang="0">
                  <a:pos x="637" y="17"/>
                </a:cxn>
                <a:cxn ang="0">
                  <a:pos x="637" y="33"/>
                </a:cxn>
                <a:cxn ang="0">
                  <a:pos x="629" y="63"/>
                </a:cxn>
                <a:cxn ang="0">
                  <a:pos x="595" y="121"/>
                </a:cxn>
                <a:cxn ang="0">
                  <a:pos x="554" y="168"/>
                </a:cxn>
                <a:cxn ang="0">
                  <a:pos x="545" y="178"/>
                </a:cxn>
                <a:cxn ang="0">
                  <a:pos x="502" y="219"/>
                </a:cxn>
                <a:cxn ang="0">
                  <a:pos x="473" y="229"/>
                </a:cxn>
                <a:cxn ang="0">
                  <a:pos x="464" y="228"/>
                </a:cxn>
                <a:cxn ang="0">
                  <a:pos x="435" y="216"/>
                </a:cxn>
                <a:cxn ang="0">
                  <a:pos x="388" y="182"/>
                </a:cxn>
                <a:cxn ang="0">
                  <a:pos x="349" y="145"/>
                </a:cxn>
                <a:cxn ang="0">
                  <a:pos x="329" y="128"/>
                </a:cxn>
                <a:cxn ang="0">
                  <a:pos x="298" y="98"/>
                </a:cxn>
                <a:cxn ang="0">
                  <a:pos x="289" y="100"/>
                </a:cxn>
                <a:cxn ang="0">
                  <a:pos x="273" y="110"/>
                </a:cxn>
                <a:cxn ang="0">
                  <a:pos x="256" y="134"/>
                </a:cxn>
                <a:cxn ang="0">
                  <a:pos x="240" y="155"/>
                </a:cxn>
                <a:cxn ang="0">
                  <a:pos x="215" y="177"/>
                </a:cxn>
                <a:cxn ang="0">
                  <a:pos x="185" y="202"/>
                </a:cxn>
                <a:cxn ang="0">
                  <a:pos x="146" y="226"/>
                </a:cxn>
                <a:cxn ang="0">
                  <a:pos x="124" y="230"/>
                </a:cxn>
              </a:cxnLst>
              <a:rect l="0" t="0" r="r" b="b"/>
              <a:pathLst>
                <a:path w="637" h="230">
                  <a:moveTo>
                    <a:pt x="124" y="230"/>
                  </a:moveTo>
                  <a:lnTo>
                    <a:pt x="124" y="230"/>
                  </a:lnTo>
                  <a:lnTo>
                    <a:pt x="112" y="229"/>
                  </a:lnTo>
                  <a:lnTo>
                    <a:pt x="112" y="229"/>
                  </a:lnTo>
                  <a:lnTo>
                    <a:pt x="103" y="226"/>
                  </a:lnTo>
                  <a:lnTo>
                    <a:pt x="92" y="223"/>
                  </a:lnTo>
                  <a:lnTo>
                    <a:pt x="85" y="217"/>
                  </a:lnTo>
                  <a:lnTo>
                    <a:pt x="77" y="212"/>
                  </a:lnTo>
                  <a:lnTo>
                    <a:pt x="69" y="206"/>
                  </a:lnTo>
                  <a:lnTo>
                    <a:pt x="62" y="198"/>
                  </a:lnTo>
                  <a:lnTo>
                    <a:pt x="57" y="190"/>
                  </a:lnTo>
                  <a:lnTo>
                    <a:pt x="51" y="181"/>
                  </a:lnTo>
                  <a:lnTo>
                    <a:pt x="41" y="161"/>
                  </a:lnTo>
                  <a:lnTo>
                    <a:pt x="32" y="141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0" y="73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1" y="30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7" y="21"/>
                  </a:lnTo>
                  <a:lnTo>
                    <a:pt x="13" y="17"/>
                  </a:lnTo>
                  <a:lnTo>
                    <a:pt x="18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30" y="15"/>
                  </a:lnTo>
                  <a:lnTo>
                    <a:pt x="34" y="17"/>
                  </a:lnTo>
                  <a:lnTo>
                    <a:pt x="37" y="21"/>
                  </a:lnTo>
                  <a:lnTo>
                    <a:pt x="40" y="25"/>
                  </a:lnTo>
                  <a:lnTo>
                    <a:pt x="40" y="25"/>
                  </a:lnTo>
                  <a:lnTo>
                    <a:pt x="48" y="47"/>
                  </a:lnTo>
                  <a:lnTo>
                    <a:pt x="54" y="68"/>
                  </a:lnTo>
                  <a:lnTo>
                    <a:pt x="54" y="68"/>
                  </a:lnTo>
                  <a:lnTo>
                    <a:pt x="65" y="101"/>
                  </a:lnTo>
                  <a:lnTo>
                    <a:pt x="65" y="101"/>
                  </a:lnTo>
                  <a:lnTo>
                    <a:pt x="73" y="119"/>
                  </a:lnTo>
                  <a:lnTo>
                    <a:pt x="82" y="139"/>
                  </a:lnTo>
                  <a:lnTo>
                    <a:pt x="92" y="158"/>
                  </a:lnTo>
                  <a:lnTo>
                    <a:pt x="99" y="168"/>
                  </a:lnTo>
                  <a:lnTo>
                    <a:pt x="105" y="175"/>
                  </a:lnTo>
                  <a:lnTo>
                    <a:pt x="105" y="175"/>
                  </a:lnTo>
                  <a:lnTo>
                    <a:pt x="109" y="178"/>
                  </a:lnTo>
                  <a:lnTo>
                    <a:pt x="115" y="181"/>
                  </a:lnTo>
                  <a:lnTo>
                    <a:pt x="119" y="182"/>
                  </a:lnTo>
                  <a:lnTo>
                    <a:pt x="124" y="182"/>
                  </a:lnTo>
                  <a:lnTo>
                    <a:pt x="124" y="182"/>
                  </a:lnTo>
                  <a:lnTo>
                    <a:pt x="132" y="182"/>
                  </a:lnTo>
                  <a:lnTo>
                    <a:pt x="138" y="179"/>
                  </a:lnTo>
                  <a:lnTo>
                    <a:pt x="146" y="175"/>
                  </a:lnTo>
                  <a:lnTo>
                    <a:pt x="153" y="170"/>
                  </a:lnTo>
                  <a:lnTo>
                    <a:pt x="166" y="160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4" y="143"/>
                  </a:lnTo>
                  <a:lnTo>
                    <a:pt x="184" y="143"/>
                  </a:lnTo>
                  <a:lnTo>
                    <a:pt x="198" y="127"/>
                  </a:lnTo>
                  <a:lnTo>
                    <a:pt x="214" y="109"/>
                  </a:lnTo>
                  <a:lnTo>
                    <a:pt x="214" y="109"/>
                  </a:lnTo>
                  <a:lnTo>
                    <a:pt x="228" y="92"/>
                  </a:lnTo>
                  <a:lnTo>
                    <a:pt x="243" y="76"/>
                  </a:lnTo>
                  <a:lnTo>
                    <a:pt x="251" y="68"/>
                  </a:lnTo>
                  <a:lnTo>
                    <a:pt x="260" y="63"/>
                  </a:lnTo>
                  <a:lnTo>
                    <a:pt x="268" y="58"/>
                  </a:lnTo>
                  <a:lnTo>
                    <a:pt x="277" y="55"/>
                  </a:lnTo>
                  <a:lnTo>
                    <a:pt x="279" y="54"/>
                  </a:lnTo>
                  <a:lnTo>
                    <a:pt x="281" y="51"/>
                  </a:lnTo>
                  <a:lnTo>
                    <a:pt x="281" y="51"/>
                  </a:lnTo>
                  <a:lnTo>
                    <a:pt x="285" y="46"/>
                  </a:lnTo>
                  <a:lnTo>
                    <a:pt x="290" y="42"/>
                  </a:lnTo>
                  <a:lnTo>
                    <a:pt x="296" y="39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8" y="39"/>
                  </a:lnTo>
                  <a:lnTo>
                    <a:pt x="315" y="42"/>
                  </a:lnTo>
                  <a:lnTo>
                    <a:pt x="321" y="47"/>
                  </a:lnTo>
                  <a:lnTo>
                    <a:pt x="323" y="50"/>
                  </a:lnTo>
                  <a:lnTo>
                    <a:pt x="324" y="54"/>
                  </a:lnTo>
                  <a:lnTo>
                    <a:pt x="325" y="56"/>
                  </a:lnTo>
                  <a:lnTo>
                    <a:pt x="327" y="58"/>
                  </a:lnTo>
                  <a:lnTo>
                    <a:pt x="327" y="58"/>
                  </a:lnTo>
                  <a:lnTo>
                    <a:pt x="340" y="68"/>
                  </a:lnTo>
                  <a:lnTo>
                    <a:pt x="353" y="81"/>
                  </a:lnTo>
                  <a:lnTo>
                    <a:pt x="379" y="107"/>
                  </a:lnTo>
                  <a:lnTo>
                    <a:pt x="379" y="107"/>
                  </a:lnTo>
                  <a:lnTo>
                    <a:pt x="396" y="124"/>
                  </a:lnTo>
                  <a:lnTo>
                    <a:pt x="413" y="141"/>
                  </a:lnTo>
                  <a:lnTo>
                    <a:pt x="431" y="158"/>
                  </a:lnTo>
                  <a:lnTo>
                    <a:pt x="451" y="172"/>
                  </a:lnTo>
                  <a:lnTo>
                    <a:pt x="451" y="172"/>
                  </a:lnTo>
                  <a:lnTo>
                    <a:pt x="457" y="174"/>
                  </a:lnTo>
                  <a:lnTo>
                    <a:pt x="465" y="175"/>
                  </a:lnTo>
                  <a:lnTo>
                    <a:pt x="465" y="175"/>
                  </a:lnTo>
                  <a:lnTo>
                    <a:pt x="474" y="174"/>
                  </a:lnTo>
                  <a:lnTo>
                    <a:pt x="484" y="170"/>
                  </a:lnTo>
                  <a:lnTo>
                    <a:pt x="494" y="165"/>
                  </a:lnTo>
                  <a:lnTo>
                    <a:pt x="504" y="157"/>
                  </a:lnTo>
                  <a:lnTo>
                    <a:pt x="515" y="148"/>
                  </a:lnTo>
                  <a:lnTo>
                    <a:pt x="525" y="136"/>
                  </a:lnTo>
                  <a:lnTo>
                    <a:pt x="545" y="113"/>
                  </a:lnTo>
                  <a:lnTo>
                    <a:pt x="563" y="87"/>
                  </a:lnTo>
                  <a:lnTo>
                    <a:pt x="578" y="62"/>
                  </a:lnTo>
                  <a:lnTo>
                    <a:pt x="583" y="50"/>
                  </a:lnTo>
                  <a:lnTo>
                    <a:pt x="588" y="39"/>
                  </a:lnTo>
                  <a:lnTo>
                    <a:pt x="591" y="30"/>
                  </a:lnTo>
                  <a:lnTo>
                    <a:pt x="592" y="22"/>
                  </a:lnTo>
                  <a:lnTo>
                    <a:pt x="592" y="22"/>
                  </a:lnTo>
                  <a:lnTo>
                    <a:pt x="592" y="17"/>
                  </a:lnTo>
                  <a:lnTo>
                    <a:pt x="593" y="13"/>
                  </a:lnTo>
                  <a:lnTo>
                    <a:pt x="596" y="9"/>
                  </a:lnTo>
                  <a:lnTo>
                    <a:pt x="600" y="5"/>
                  </a:lnTo>
                  <a:lnTo>
                    <a:pt x="603" y="4"/>
                  </a:lnTo>
                  <a:lnTo>
                    <a:pt x="606" y="2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620" y="2"/>
                  </a:lnTo>
                  <a:lnTo>
                    <a:pt x="625" y="3"/>
                  </a:lnTo>
                  <a:lnTo>
                    <a:pt x="629" y="4"/>
                  </a:lnTo>
                  <a:lnTo>
                    <a:pt x="631" y="7"/>
                  </a:lnTo>
                  <a:lnTo>
                    <a:pt x="631" y="7"/>
                  </a:lnTo>
                  <a:lnTo>
                    <a:pt x="634" y="11"/>
                  </a:lnTo>
                  <a:lnTo>
                    <a:pt x="637" y="13"/>
                  </a:lnTo>
                  <a:lnTo>
                    <a:pt x="637" y="17"/>
                  </a:lnTo>
                  <a:lnTo>
                    <a:pt x="637" y="22"/>
                  </a:lnTo>
                  <a:lnTo>
                    <a:pt x="637" y="22"/>
                  </a:lnTo>
                  <a:lnTo>
                    <a:pt x="637" y="33"/>
                  </a:lnTo>
                  <a:lnTo>
                    <a:pt x="634" y="43"/>
                  </a:lnTo>
                  <a:lnTo>
                    <a:pt x="631" y="53"/>
                  </a:lnTo>
                  <a:lnTo>
                    <a:pt x="629" y="63"/>
                  </a:lnTo>
                  <a:lnTo>
                    <a:pt x="620" y="83"/>
                  </a:lnTo>
                  <a:lnTo>
                    <a:pt x="608" y="102"/>
                  </a:lnTo>
                  <a:lnTo>
                    <a:pt x="595" y="121"/>
                  </a:lnTo>
                  <a:lnTo>
                    <a:pt x="582" y="138"/>
                  </a:lnTo>
                  <a:lnTo>
                    <a:pt x="567" y="153"/>
                  </a:lnTo>
                  <a:lnTo>
                    <a:pt x="554" y="168"/>
                  </a:lnTo>
                  <a:lnTo>
                    <a:pt x="554" y="168"/>
                  </a:lnTo>
                  <a:lnTo>
                    <a:pt x="545" y="178"/>
                  </a:lnTo>
                  <a:lnTo>
                    <a:pt x="545" y="178"/>
                  </a:lnTo>
                  <a:lnTo>
                    <a:pt x="529" y="195"/>
                  </a:lnTo>
                  <a:lnTo>
                    <a:pt x="511" y="211"/>
                  </a:lnTo>
                  <a:lnTo>
                    <a:pt x="502" y="219"/>
                  </a:lnTo>
                  <a:lnTo>
                    <a:pt x="493" y="224"/>
                  </a:lnTo>
                  <a:lnTo>
                    <a:pt x="482" y="228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64" y="228"/>
                  </a:lnTo>
                  <a:lnTo>
                    <a:pt x="464" y="228"/>
                  </a:lnTo>
                  <a:lnTo>
                    <a:pt x="450" y="223"/>
                  </a:lnTo>
                  <a:lnTo>
                    <a:pt x="435" y="216"/>
                  </a:lnTo>
                  <a:lnTo>
                    <a:pt x="423" y="209"/>
                  </a:lnTo>
                  <a:lnTo>
                    <a:pt x="412" y="200"/>
                  </a:lnTo>
                  <a:lnTo>
                    <a:pt x="388" y="182"/>
                  </a:lnTo>
                  <a:lnTo>
                    <a:pt x="366" y="161"/>
                  </a:lnTo>
                  <a:lnTo>
                    <a:pt x="366" y="161"/>
                  </a:lnTo>
                  <a:lnTo>
                    <a:pt x="349" y="145"/>
                  </a:lnTo>
                  <a:lnTo>
                    <a:pt x="332" y="130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13" y="115"/>
                  </a:lnTo>
                  <a:lnTo>
                    <a:pt x="299" y="101"/>
                  </a:lnTo>
                  <a:lnTo>
                    <a:pt x="298" y="98"/>
                  </a:lnTo>
                  <a:lnTo>
                    <a:pt x="295" y="98"/>
                  </a:lnTo>
                  <a:lnTo>
                    <a:pt x="295" y="98"/>
                  </a:lnTo>
                  <a:lnTo>
                    <a:pt x="289" y="100"/>
                  </a:lnTo>
                  <a:lnTo>
                    <a:pt x="283" y="102"/>
                  </a:lnTo>
                  <a:lnTo>
                    <a:pt x="277" y="106"/>
                  </a:lnTo>
                  <a:lnTo>
                    <a:pt x="273" y="110"/>
                  </a:lnTo>
                  <a:lnTo>
                    <a:pt x="264" y="122"/>
                  </a:lnTo>
                  <a:lnTo>
                    <a:pt x="256" y="134"/>
                  </a:lnTo>
                  <a:lnTo>
                    <a:pt x="256" y="134"/>
                  </a:lnTo>
                  <a:lnTo>
                    <a:pt x="247" y="147"/>
                  </a:lnTo>
                  <a:lnTo>
                    <a:pt x="247" y="147"/>
                  </a:lnTo>
                  <a:lnTo>
                    <a:pt x="240" y="155"/>
                  </a:lnTo>
                  <a:lnTo>
                    <a:pt x="232" y="162"/>
                  </a:lnTo>
                  <a:lnTo>
                    <a:pt x="215" y="177"/>
                  </a:lnTo>
                  <a:lnTo>
                    <a:pt x="215" y="177"/>
                  </a:lnTo>
                  <a:lnTo>
                    <a:pt x="204" y="187"/>
                  </a:lnTo>
                  <a:lnTo>
                    <a:pt x="204" y="187"/>
                  </a:lnTo>
                  <a:lnTo>
                    <a:pt x="185" y="202"/>
                  </a:lnTo>
                  <a:lnTo>
                    <a:pt x="167" y="216"/>
                  </a:lnTo>
                  <a:lnTo>
                    <a:pt x="157" y="221"/>
                  </a:lnTo>
                  <a:lnTo>
                    <a:pt x="146" y="226"/>
                  </a:lnTo>
                  <a:lnTo>
                    <a:pt x="134" y="229"/>
                  </a:lnTo>
                  <a:lnTo>
                    <a:pt x="124" y="230"/>
                  </a:lnTo>
                  <a:lnTo>
                    <a:pt x="124" y="2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7" name="chenying0907 920">
              <a:extLst>
                <a:ext uri="{FF2B5EF4-FFF2-40B4-BE49-F238E27FC236}">
                  <a16:creationId xmlns:a16="http://schemas.microsoft.com/office/drawing/2014/main" id="{96D3CAA0-4E2C-46EA-8471-53BE59C45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4876" y="3551238"/>
              <a:ext cx="80963" cy="52388"/>
            </a:xfrm>
            <a:custGeom>
              <a:avLst/>
              <a:gdLst/>
              <a:ahLst/>
              <a:cxnLst>
                <a:cxn ang="0">
                  <a:pos x="204" y="100"/>
                </a:cxn>
                <a:cxn ang="0">
                  <a:pos x="197" y="63"/>
                </a:cxn>
                <a:cxn ang="0">
                  <a:pos x="188" y="26"/>
                </a:cxn>
                <a:cxn ang="0">
                  <a:pos x="187" y="21"/>
                </a:cxn>
                <a:cxn ang="0">
                  <a:pos x="182" y="14"/>
                </a:cxn>
                <a:cxn ang="0">
                  <a:pos x="174" y="10"/>
                </a:cxn>
                <a:cxn ang="0">
                  <a:pos x="162" y="10"/>
                </a:cxn>
                <a:cxn ang="0">
                  <a:pos x="150" y="17"/>
                </a:cxn>
                <a:cxn ang="0">
                  <a:pos x="145" y="23"/>
                </a:cxn>
                <a:cxn ang="0">
                  <a:pos x="144" y="32"/>
                </a:cxn>
                <a:cxn ang="0">
                  <a:pos x="144" y="38"/>
                </a:cxn>
                <a:cxn ang="0">
                  <a:pos x="157" y="86"/>
                </a:cxn>
                <a:cxn ang="0">
                  <a:pos x="142" y="87"/>
                </a:cxn>
                <a:cxn ang="0">
                  <a:pos x="101" y="85"/>
                </a:cxn>
                <a:cxn ang="0">
                  <a:pos x="77" y="85"/>
                </a:cxn>
                <a:cxn ang="0">
                  <a:pos x="53" y="85"/>
                </a:cxn>
                <a:cxn ang="0">
                  <a:pos x="48" y="83"/>
                </a:cxn>
                <a:cxn ang="0">
                  <a:pos x="50" y="74"/>
                </a:cxn>
                <a:cxn ang="0">
                  <a:pos x="57" y="52"/>
                </a:cxn>
                <a:cxn ang="0">
                  <a:pos x="64" y="29"/>
                </a:cxn>
                <a:cxn ang="0">
                  <a:pos x="64" y="23"/>
                </a:cxn>
                <a:cxn ang="0">
                  <a:pos x="63" y="14"/>
                </a:cxn>
                <a:cxn ang="0">
                  <a:pos x="53" y="4"/>
                </a:cxn>
                <a:cxn ang="0">
                  <a:pos x="38" y="0"/>
                </a:cxn>
                <a:cxn ang="0">
                  <a:pos x="30" y="2"/>
                </a:cxn>
                <a:cxn ang="0">
                  <a:pos x="23" y="8"/>
                </a:cxn>
                <a:cxn ang="0">
                  <a:pos x="21" y="17"/>
                </a:cxn>
                <a:cxn ang="0">
                  <a:pos x="17" y="32"/>
                </a:cxn>
                <a:cxn ang="0">
                  <a:pos x="5" y="70"/>
                </a:cxn>
                <a:cxn ang="0">
                  <a:pos x="0" y="98"/>
                </a:cxn>
                <a:cxn ang="0">
                  <a:pos x="2" y="112"/>
                </a:cxn>
                <a:cxn ang="0">
                  <a:pos x="12" y="123"/>
                </a:cxn>
                <a:cxn ang="0">
                  <a:pos x="30" y="129"/>
                </a:cxn>
                <a:cxn ang="0">
                  <a:pos x="42" y="129"/>
                </a:cxn>
                <a:cxn ang="0">
                  <a:pos x="102" y="129"/>
                </a:cxn>
                <a:cxn ang="0">
                  <a:pos x="161" y="131"/>
                </a:cxn>
                <a:cxn ang="0">
                  <a:pos x="174" y="129"/>
                </a:cxn>
                <a:cxn ang="0">
                  <a:pos x="187" y="125"/>
                </a:cxn>
                <a:cxn ang="0">
                  <a:pos x="195" y="121"/>
                </a:cxn>
                <a:cxn ang="0">
                  <a:pos x="191" y="121"/>
                </a:cxn>
                <a:cxn ang="0">
                  <a:pos x="193" y="120"/>
                </a:cxn>
                <a:cxn ang="0">
                  <a:pos x="196" y="117"/>
                </a:cxn>
                <a:cxn ang="0">
                  <a:pos x="203" y="110"/>
                </a:cxn>
                <a:cxn ang="0">
                  <a:pos x="204" y="100"/>
                </a:cxn>
              </a:cxnLst>
              <a:rect l="0" t="0" r="r" b="b"/>
              <a:pathLst>
                <a:path w="204" h="131">
                  <a:moveTo>
                    <a:pt x="204" y="100"/>
                  </a:moveTo>
                  <a:lnTo>
                    <a:pt x="204" y="100"/>
                  </a:lnTo>
                  <a:lnTo>
                    <a:pt x="201" y="82"/>
                  </a:lnTo>
                  <a:lnTo>
                    <a:pt x="197" y="63"/>
                  </a:lnTo>
                  <a:lnTo>
                    <a:pt x="192" y="44"/>
                  </a:lnTo>
                  <a:lnTo>
                    <a:pt x="188" y="26"/>
                  </a:lnTo>
                  <a:lnTo>
                    <a:pt x="188" y="26"/>
                  </a:lnTo>
                  <a:lnTo>
                    <a:pt x="187" y="21"/>
                  </a:lnTo>
                  <a:lnTo>
                    <a:pt x="184" y="17"/>
                  </a:lnTo>
                  <a:lnTo>
                    <a:pt x="182" y="14"/>
                  </a:lnTo>
                  <a:lnTo>
                    <a:pt x="178" y="12"/>
                  </a:lnTo>
                  <a:lnTo>
                    <a:pt x="174" y="10"/>
                  </a:lnTo>
                  <a:lnTo>
                    <a:pt x="170" y="9"/>
                  </a:lnTo>
                  <a:lnTo>
                    <a:pt x="162" y="10"/>
                  </a:lnTo>
                  <a:lnTo>
                    <a:pt x="154" y="14"/>
                  </a:lnTo>
                  <a:lnTo>
                    <a:pt x="150" y="17"/>
                  </a:lnTo>
                  <a:lnTo>
                    <a:pt x="148" y="19"/>
                  </a:lnTo>
                  <a:lnTo>
                    <a:pt x="145" y="23"/>
                  </a:lnTo>
                  <a:lnTo>
                    <a:pt x="144" y="27"/>
                  </a:lnTo>
                  <a:lnTo>
                    <a:pt x="144" y="32"/>
                  </a:lnTo>
                  <a:lnTo>
                    <a:pt x="144" y="38"/>
                  </a:lnTo>
                  <a:lnTo>
                    <a:pt x="144" y="38"/>
                  </a:lnTo>
                  <a:lnTo>
                    <a:pt x="150" y="61"/>
                  </a:lnTo>
                  <a:lnTo>
                    <a:pt x="157" y="86"/>
                  </a:lnTo>
                  <a:lnTo>
                    <a:pt x="157" y="86"/>
                  </a:lnTo>
                  <a:lnTo>
                    <a:pt x="142" y="87"/>
                  </a:lnTo>
                  <a:lnTo>
                    <a:pt x="128" y="86"/>
                  </a:lnTo>
                  <a:lnTo>
                    <a:pt x="101" y="85"/>
                  </a:lnTo>
                  <a:lnTo>
                    <a:pt x="101" y="85"/>
                  </a:lnTo>
                  <a:lnTo>
                    <a:pt x="77" y="85"/>
                  </a:lnTo>
                  <a:lnTo>
                    <a:pt x="53" y="85"/>
                  </a:lnTo>
                  <a:lnTo>
                    <a:pt x="53" y="85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0" y="74"/>
                  </a:lnTo>
                  <a:lnTo>
                    <a:pt x="50" y="74"/>
                  </a:lnTo>
                  <a:lnTo>
                    <a:pt x="53" y="63"/>
                  </a:lnTo>
                  <a:lnTo>
                    <a:pt x="57" y="52"/>
                  </a:lnTo>
                  <a:lnTo>
                    <a:pt x="61" y="40"/>
                  </a:lnTo>
                  <a:lnTo>
                    <a:pt x="64" y="29"/>
                  </a:lnTo>
                  <a:lnTo>
                    <a:pt x="64" y="29"/>
                  </a:lnTo>
                  <a:lnTo>
                    <a:pt x="64" y="23"/>
                  </a:lnTo>
                  <a:lnTo>
                    <a:pt x="64" y="18"/>
                  </a:lnTo>
                  <a:lnTo>
                    <a:pt x="63" y="14"/>
                  </a:lnTo>
                  <a:lnTo>
                    <a:pt x="60" y="10"/>
                  </a:lnTo>
                  <a:lnTo>
                    <a:pt x="53" y="4"/>
                  </a:lnTo>
                  <a:lnTo>
                    <a:pt x="46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0" y="2"/>
                  </a:lnTo>
                  <a:lnTo>
                    <a:pt x="26" y="4"/>
                  </a:lnTo>
                  <a:lnTo>
                    <a:pt x="23" y="8"/>
                  </a:lnTo>
                  <a:lnTo>
                    <a:pt x="22" y="12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17" y="32"/>
                  </a:lnTo>
                  <a:lnTo>
                    <a:pt x="10" y="51"/>
                  </a:lnTo>
                  <a:lnTo>
                    <a:pt x="5" y="70"/>
                  </a:lnTo>
                  <a:lnTo>
                    <a:pt x="1" y="89"/>
                  </a:lnTo>
                  <a:lnTo>
                    <a:pt x="0" y="98"/>
                  </a:lnTo>
                  <a:lnTo>
                    <a:pt x="1" y="106"/>
                  </a:lnTo>
                  <a:lnTo>
                    <a:pt x="2" y="112"/>
                  </a:lnTo>
                  <a:lnTo>
                    <a:pt x="6" y="119"/>
                  </a:lnTo>
                  <a:lnTo>
                    <a:pt x="12" y="123"/>
                  </a:lnTo>
                  <a:lnTo>
                    <a:pt x="19" y="127"/>
                  </a:lnTo>
                  <a:lnTo>
                    <a:pt x="30" y="129"/>
                  </a:lnTo>
                  <a:lnTo>
                    <a:pt x="42" y="129"/>
                  </a:lnTo>
                  <a:lnTo>
                    <a:pt x="42" y="129"/>
                  </a:lnTo>
                  <a:lnTo>
                    <a:pt x="72" y="128"/>
                  </a:lnTo>
                  <a:lnTo>
                    <a:pt x="102" y="129"/>
                  </a:lnTo>
                  <a:lnTo>
                    <a:pt x="132" y="131"/>
                  </a:lnTo>
                  <a:lnTo>
                    <a:pt x="161" y="131"/>
                  </a:lnTo>
                  <a:lnTo>
                    <a:pt x="161" y="131"/>
                  </a:lnTo>
                  <a:lnTo>
                    <a:pt x="174" y="129"/>
                  </a:lnTo>
                  <a:lnTo>
                    <a:pt x="180" y="128"/>
                  </a:lnTo>
                  <a:lnTo>
                    <a:pt x="187" y="125"/>
                  </a:lnTo>
                  <a:lnTo>
                    <a:pt x="187" y="125"/>
                  </a:lnTo>
                  <a:lnTo>
                    <a:pt x="195" y="121"/>
                  </a:lnTo>
                  <a:lnTo>
                    <a:pt x="196" y="120"/>
                  </a:lnTo>
                  <a:lnTo>
                    <a:pt x="191" y="121"/>
                  </a:lnTo>
                  <a:lnTo>
                    <a:pt x="191" y="121"/>
                  </a:lnTo>
                  <a:lnTo>
                    <a:pt x="193" y="120"/>
                  </a:lnTo>
                  <a:lnTo>
                    <a:pt x="196" y="117"/>
                  </a:lnTo>
                  <a:lnTo>
                    <a:pt x="196" y="117"/>
                  </a:lnTo>
                  <a:lnTo>
                    <a:pt x="200" y="114"/>
                  </a:lnTo>
                  <a:lnTo>
                    <a:pt x="203" y="110"/>
                  </a:lnTo>
                  <a:lnTo>
                    <a:pt x="204" y="104"/>
                  </a:lnTo>
                  <a:lnTo>
                    <a:pt x="204" y="100"/>
                  </a:lnTo>
                  <a:lnTo>
                    <a:pt x="204" y="10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8" name="chenying0907 921">
              <a:extLst>
                <a:ext uri="{FF2B5EF4-FFF2-40B4-BE49-F238E27FC236}">
                  <a16:creationId xmlns:a16="http://schemas.microsoft.com/office/drawing/2014/main" id="{5379D9CC-B56B-4236-BCE4-22AA3AE441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6938" y="3586163"/>
              <a:ext cx="96838" cy="152400"/>
            </a:xfrm>
            <a:custGeom>
              <a:avLst/>
              <a:gdLst/>
              <a:ahLst/>
              <a:cxnLst>
                <a:cxn ang="0">
                  <a:pos x="228" y="124"/>
                </a:cxn>
                <a:cxn ang="0">
                  <a:pos x="218" y="80"/>
                </a:cxn>
                <a:cxn ang="0">
                  <a:pos x="206" y="41"/>
                </a:cxn>
                <a:cxn ang="0">
                  <a:pos x="206" y="30"/>
                </a:cxn>
                <a:cxn ang="0">
                  <a:pos x="205" y="16"/>
                </a:cxn>
                <a:cxn ang="0">
                  <a:pos x="188" y="1"/>
                </a:cxn>
                <a:cxn ang="0">
                  <a:pos x="172" y="3"/>
                </a:cxn>
                <a:cxn ang="0">
                  <a:pos x="163" y="13"/>
                </a:cxn>
                <a:cxn ang="0">
                  <a:pos x="160" y="26"/>
                </a:cxn>
                <a:cxn ang="0">
                  <a:pos x="167" y="61"/>
                </a:cxn>
                <a:cxn ang="0">
                  <a:pos x="177" y="105"/>
                </a:cxn>
                <a:cxn ang="0">
                  <a:pos x="188" y="190"/>
                </a:cxn>
                <a:cxn ang="0">
                  <a:pos x="193" y="234"/>
                </a:cxn>
                <a:cxn ang="0">
                  <a:pos x="192" y="268"/>
                </a:cxn>
                <a:cxn ang="0">
                  <a:pos x="189" y="276"/>
                </a:cxn>
                <a:cxn ang="0">
                  <a:pos x="137" y="327"/>
                </a:cxn>
                <a:cxn ang="0">
                  <a:pos x="120" y="335"/>
                </a:cxn>
                <a:cxn ang="0">
                  <a:pos x="82" y="298"/>
                </a:cxn>
                <a:cxn ang="0">
                  <a:pos x="60" y="275"/>
                </a:cxn>
                <a:cxn ang="0">
                  <a:pos x="47" y="267"/>
                </a:cxn>
                <a:cxn ang="0">
                  <a:pos x="57" y="225"/>
                </a:cxn>
                <a:cxn ang="0">
                  <a:pos x="62" y="199"/>
                </a:cxn>
                <a:cxn ang="0">
                  <a:pos x="73" y="118"/>
                </a:cxn>
                <a:cxn ang="0">
                  <a:pos x="87" y="46"/>
                </a:cxn>
                <a:cxn ang="0">
                  <a:pos x="91" y="17"/>
                </a:cxn>
                <a:cxn ang="0">
                  <a:pos x="86" y="5"/>
                </a:cxn>
                <a:cxn ang="0">
                  <a:pos x="70" y="0"/>
                </a:cxn>
                <a:cxn ang="0">
                  <a:pos x="51" y="8"/>
                </a:cxn>
                <a:cxn ang="0">
                  <a:pos x="45" y="22"/>
                </a:cxn>
                <a:cxn ang="0">
                  <a:pos x="34" y="84"/>
                </a:cxn>
                <a:cxn ang="0">
                  <a:pos x="20" y="145"/>
                </a:cxn>
                <a:cxn ang="0">
                  <a:pos x="2" y="247"/>
                </a:cxn>
                <a:cxn ang="0">
                  <a:pos x="0" y="265"/>
                </a:cxn>
                <a:cxn ang="0">
                  <a:pos x="10" y="292"/>
                </a:cxn>
                <a:cxn ang="0">
                  <a:pos x="45" y="331"/>
                </a:cxn>
                <a:cxn ang="0">
                  <a:pos x="90" y="369"/>
                </a:cxn>
                <a:cxn ang="0">
                  <a:pos x="103" y="375"/>
                </a:cxn>
                <a:cxn ang="0">
                  <a:pos x="109" y="382"/>
                </a:cxn>
                <a:cxn ang="0">
                  <a:pos x="121" y="383"/>
                </a:cxn>
                <a:cxn ang="0">
                  <a:pos x="149" y="374"/>
                </a:cxn>
                <a:cxn ang="0">
                  <a:pos x="197" y="341"/>
                </a:cxn>
                <a:cxn ang="0">
                  <a:pos x="228" y="305"/>
                </a:cxn>
                <a:cxn ang="0">
                  <a:pos x="240" y="279"/>
                </a:cxn>
                <a:cxn ang="0">
                  <a:pos x="240" y="238"/>
                </a:cxn>
                <a:cxn ang="0">
                  <a:pos x="230" y="140"/>
                </a:cxn>
              </a:cxnLst>
              <a:rect l="0" t="0" r="r" b="b"/>
              <a:pathLst>
                <a:path w="242" h="383">
                  <a:moveTo>
                    <a:pt x="230" y="140"/>
                  </a:moveTo>
                  <a:lnTo>
                    <a:pt x="230" y="140"/>
                  </a:lnTo>
                  <a:lnTo>
                    <a:pt x="228" y="124"/>
                  </a:lnTo>
                  <a:lnTo>
                    <a:pt x="226" y="110"/>
                  </a:lnTo>
                  <a:lnTo>
                    <a:pt x="218" y="80"/>
                  </a:lnTo>
                  <a:lnTo>
                    <a:pt x="218" y="80"/>
                  </a:lnTo>
                  <a:lnTo>
                    <a:pt x="215" y="68"/>
                  </a:lnTo>
                  <a:lnTo>
                    <a:pt x="210" y="54"/>
                  </a:lnTo>
                  <a:lnTo>
                    <a:pt x="206" y="41"/>
                  </a:lnTo>
                  <a:lnTo>
                    <a:pt x="206" y="34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6" y="25"/>
                  </a:lnTo>
                  <a:lnTo>
                    <a:pt x="206" y="20"/>
                  </a:lnTo>
                  <a:lnTo>
                    <a:pt x="205" y="16"/>
                  </a:lnTo>
                  <a:lnTo>
                    <a:pt x="202" y="12"/>
                  </a:lnTo>
                  <a:lnTo>
                    <a:pt x="196" y="5"/>
                  </a:lnTo>
                  <a:lnTo>
                    <a:pt x="188" y="1"/>
                  </a:lnTo>
                  <a:lnTo>
                    <a:pt x="180" y="1"/>
                  </a:lnTo>
                  <a:lnTo>
                    <a:pt x="175" y="1"/>
                  </a:lnTo>
                  <a:lnTo>
                    <a:pt x="172" y="3"/>
                  </a:lnTo>
                  <a:lnTo>
                    <a:pt x="168" y="5"/>
                  </a:lnTo>
                  <a:lnTo>
                    <a:pt x="166" y="8"/>
                  </a:lnTo>
                  <a:lnTo>
                    <a:pt x="163" y="13"/>
                  </a:lnTo>
                  <a:lnTo>
                    <a:pt x="162" y="17"/>
                  </a:lnTo>
                  <a:lnTo>
                    <a:pt x="162" y="17"/>
                  </a:lnTo>
                  <a:lnTo>
                    <a:pt x="160" y="26"/>
                  </a:lnTo>
                  <a:lnTo>
                    <a:pt x="162" y="33"/>
                  </a:lnTo>
                  <a:lnTo>
                    <a:pt x="163" y="47"/>
                  </a:lnTo>
                  <a:lnTo>
                    <a:pt x="167" y="61"/>
                  </a:lnTo>
                  <a:lnTo>
                    <a:pt x="171" y="77"/>
                  </a:lnTo>
                  <a:lnTo>
                    <a:pt x="171" y="77"/>
                  </a:lnTo>
                  <a:lnTo>
                    <a:pt x="177" y="105"/>
                  </a:lnTo>
                  <a:lnTo>
                    <a:pt x="181" y="133"/>
                  </a:lnTo>
                  <a:lnTo>
                    <a:pt x="185" y="161"/>
                  </a:lnTo>
                  <a:lnTo>
                    <a:pt x="188" y="190"/>
                  </a:lnTo>
                  <a:lnTo>
                    <a:pt x="188" y="190"/>
                  </a:lnTo>
                  <a:lnTo>
                    <a:pt x="189" y="208"/>
                  </a:lnTo>
                  <a:lnTo>
                    <a:pt x="193" y="234"/>
                  </a:lnTo>
                  <a:lnTo>
                    <a:pt x="194" y="247"/>
                  </a:lnTo>
                  <a:lnTo>
                    <a:pt x="194" y="259"/>
                  </a:lnTo>
                  <a:lnTo>
                    <a:pt x="192" y="268"/>
                  </a:lnTo>
                  <a:lnTo>
                    <a:pt x="191" y="272"/>
                  </a:lnTo>
                  <a:lnTo>
                    <a:pt x="189" y="276"/>
                  </a:lnTo>
                  <a:lnTo>
                    <a:pt x="189" y="276"/>
                  </a:lnTo>
                  <a:lnTo>
                    <a:pt x="164" y="303"/>
                  </a:lnTo>
                  <a:lnTo>
                    <a:pt x="151" y="316"/>
                  </a:lnTo>
                  <a:lnTo>
                    <a:pt x="137" y="327"/>
                  </a:lnTo>
                  <a:lnTo>
                    <a:pt x="137" y="327"/>
                  </a:lnTo>
                  <a:lnTo>
                    <a:pt x="129" y="331"/>
                  </a:lnTo>
                  <a:lnTo>
                    <a:pt x="120" y="335"/>
                  </a:lnTo>
                  <a:lnTo>
                    <a:pt x="120" y="335"/>
                  </a:lnTo>
                  <a:lnTo>
                    <a:pt x="94" y="311"/>
                  </a:lnTo>
                  <a:lnTo>
                    <a:pt x="82" y="298"/>
                  </a:lnTo>
                  <a:lnTo>
                    <a:pt x="70" y="285"/>
                  </a:lnTo>
                  <a:lnTo>
                    <a:pt x="70" y="285"/>
                  </a:lnTo>
                  <a:lnTo>
                    <a:pt x="60" y="275"/>
                  </a:lnTo>
                  <a:lnTo>
                    <a:pt x="51" y="267"/>
                  </a:lnTo>
                  <a:lnTo>
                    <a:pt x="48" y="265"/>
                  </a:lnTo>
                  <a:lnTo>
                    <a:pt x="47" y="267"/>
                  </a:lnTo>
                  <a:lnTo>
                    <a:pt x="47" y="267"/>
                  </a:lnTo>
                  <a:lnTo>
                    <a:pt x="47" y="267"/>
                  </a:lnTo>
                  <a:lnTo>
                    <a:pt x="57" y="225"/>
                  </a:lnTo>
                  <a:lnTo>
                    <a:pt x="57" y="225"/>
                  </a:lnTo>
                  <a:lnTo>
                    <a:pt x="60" y="212"/>
                  </a:lnTo>
                  <a:lnTo>
                    <a:pt x="62" y="199"/>
                  </a:lnTo>
                  <a:lnTo>
                    <a:pt x="65" y="171"/>
                  </a:lnTo>
                  <a:lnTo>
                    <a:pt x="68" y="144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83" y="69"/>
                  </a:lnTo>
                  <a:lnTo>
                    <a:pt x="87" y="46"/>
                  </a:lnTo>
                  <a:lnTo>
                    <a:pt x="91" y="22"/>
                  </a:lnTo>
                  <a:lnTo>
                    <a:pt x="91" y="22"/>
                  </a:lnTo>
                  <a:lnTo>
                    <a:pt x="91" y="17"/>
                  </a:lnTo>
                  <a:lnTo>
                    <a:pt x="90" y="12"/>
                  </a:lnTo>
                  <a:lnTo>
                    <a:pt x="88" y="8"/>
                  </a:lnTo>
                  <a:lnTo>
                    <a:pt x="86" y="5"/>
                  </a:lnTo>
                  <a:lnTo>
                    <a:pt x="82" y="3"/>
                  </a:lnTo>
                  <a:lnTo>
                    <a:pt x="78" y="1"/>
                  </a:lnTo>
                  <a:lnTo>
                    <a:pt x="70" y="0"/>
                  </a:lnTo>
                  <a:lnTo>
                    <a:pt x="62" y="1"/>
                  </a:lnTo>
                  <a:lnTo>
                    <a:pt x="54" y="5"/>
                  </a:lnTo>
                  <a:lnTo>
                    <a:pt x="51" y="8"/>
                  </a:lnTo>
                  <a:lnTo>
                    <a:pt x="48" y="12"/>
                  </a:lnTo>
                  <a:lnTo>
                    <a:pt x="47" y="17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0" y="52"/>
                  </a:lnTo>
                  <a:lnTo>
                    <a:pt x="34" y="84"/>
                  </a:lnTo>
                  <a:lnTo>
                    <a:pt x="27" y="114"/>
                  </a:lnTo>
                  <a:lnTo>
                    <a:pt x="20" y="145"/>
                  </a:lnTo>
                  <a:lnTo>
                    <a:pt x="20" y="145"/>
                  </a:lnTo>
                  <a:lnTo>
                    <a:pt x="14" y="196"/>
                  </a:lnTo>
                  <a:lnTo>
                    <a:pt x="9" y="222"/>
                  </a:lnTo>
                  <a:lnTo>
                    <a:pt x="2" y="247"/>
                  </a:lnTo>
                  <a:lnTo>
                    <a:pt x="2" y="247"/>
                  </a:lnTo>
                  <a:lnTo>
                    <a:pt x="0" y="256"/>
                  </a:lnTo>
                  <a:lnTo>
                    <a:pt x="0" y="265"/>
                  </a:lnTo>
                  <a:lnTo>
                    <a:pt x="2" y="275"/>
                  </a:lnTo>
                  <a:lnTo>
                    <a:pt x="5" y="284"/>
                  </a:lnTo>
                  <a:lnTo>
                    <a:pt x="10" y="292"/>
                  </a:lnTo>
                  <a:lnTo>
                    <a:pt x="15" y="299"/>
                  </a:lnTo>
                  <a:lnTo>
                    <a:pt x="30" y="316"/>
                  </a:lnTo>
                  <a:lnTo>
                    <a:pt x="45" y="331"/>
                  </a:lnTo>
                  <a:lnTo>
                    <a:pt x="61" y="345"/>
                  </a:lnTo>
                  <a:lnTo>
                    <a:pt x="77" y="357"/>
                  </a:lnTo>
                  <a:lnTo>
                    <a:pt x="90" y="369"/>
                  </a:lnTo>
                  <a:lnTo>
                    <a:pt x="90" y="369"/>
                  </a:lnTo>
                  <a:lnTo>
                    <a:pt x="96" y="374"/>
                  </a:lnTo>
                  <a:lnTo>
                    <a:pt x="103" y="375"/>
                  </a:lnTo>
                  <a:lnTo>
                    <a:pt x="103" y="375"/>
                  </a:lnTo>
                  <a:lnTo>
                    <a:pt x="105" y="379"/>
                  </a:lnTo>
                  <a:lnTo>
                    <a:pt x="109" y="382"/>
                  </a:lnTo>
                  <a:lnTo>
                    <a:pt x="115" y="383"/>
                  </a:lnTo>
                  <a:lnTo>
                    <a:pt x="121" y="383"/>
                  </a:lnTo>
                  <a:lnTo>
                    <a:pt x="121" y="383"/>
                  </a:lnTo>
                  <a:lnTo>
                    <a:pt x="129" y="382"/>
                  </a:lnTo>
                  <a:lnTo>
                    <a:pt x="138" y="378"/>
                  </a:lnTo>
                  <a:lnTo>
                    <a:pt x="149" y="374"/>
                  </a:lnTo>
                  <a:lnTo>
                    <a:pt x="158" y="369"/>
                  </a:lnTo>
                  <a:lnTo>
                    <a:pt x="177" y="357"/>
                  </a:lnTo>
                  <a:lnTo>
                    <a:pt x="197" y="341"/>
                  </a:lnTo>
                  <a:lnTo>
                    <a:pt x="214" y="323"/>
                  </a:lnTo>
                  <a:lnTo>
                    <a:pt x="222" y="314"/>
                  </a:lnTo>
                  <a:lnTo>
                    <a:pt x="228" y="305"/>
                  </a:lnTo>
                  <a:lnTo>
                    <a:pt x="234" y="296"/>
                  </a:lnTo>
                  <a:lnTo>
                    <a:pt x="238" y="286"/>
                  </a:lnTo>
                  <a:lnTo>
                    <a:pt x="240" y="279"/>
                  </a:lnTo>
                  <a:lnTo>
                    <a:pt x="242" y="269"/>
                  </a:lnTo>
                  <a:lnTo>
                    <a:pt x="242" y="269"/>
                  </a:lnTo>
                  <a:lnTo>
                    <a:pt x="240" y="238"/>
                  </a:lnTo>
                  <a:lnTo>
                    <a:pt x="238" y="205"/>
                  </a:lnTo>
                  <a:lnTo>
                    <a:pt x="230" y="140"/>
                  </a:lnTo>
                  <a:lnTo>
                    <a:pt x="230" y="14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09" name="chenying0907 922">
              <a:extLst>
                <a:ext uri="{FF2B5EF4-FFF2-40B4-BE49-F238E27FC236}">
                  <a16:creationId xmlns:a16="http://schemas.microsoft.com/office/drawing/2014/main" id="{D73EA71D-921D-44B4-9121-3B3CF7E8E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563" y="3502026"/>
              <a:ext cx="523875" cy="285750"/>
            </a:xfrm>
            <a:custGeom>
              <a:avLst/>
              <a:gdLst/>
              <a:ahLst/>
              <a:cxnLst>
                <a:cxn ang="0">
                  <a:pos x="1287" y="425"/>
                </a:cxn>
                <a:cxn ang="0">
                  <a:pos x="1255" y="322"/>
                </a:cxn>
                <a:cxn ang="0">
                  <a:pos x="1205" y="201"/>
                </a:cxn>
                <a:cxn ang="0">
                  <a:pos x="1140" y="98"/>
                </a:cxn>
                <a:cxn ang="0">
                  <a:pos x="1061" y="17"/>
                </a:cxn>
                <a:cxn ang="0">
                  <a:pos x="1028" y="0"/>
                </a:cxn>
                <a:cxn ang="0">
                  <a:pos x="1009" y="19"/>
                </a:cxn>
                <a:cxn ang="0">
                  <a:pos x="1015" y="40"/>
                </a:cxn>
                <a:cxn ang="0">
                  <a:pos x="1074" y="90"/>
                </a:cxn>
                <a:cxn ang="0">
                  <a:pos x="1143" y="189"/>
                </a:cxn>
                <a:cxn ang="0">
                  <a:pos x="1201" y="305"/>
                </a:cxn>
                <a:cxn ang="0">
                  <a:pos x="1223" y="384"/>
                </a:cxn>
                <a:cxn ang="0">
                  <a:pos x="1255" y="503"/>
                </a:cxn>
                <a:cxn ang="0">
                  <a:pos x="1269" y="594"/>
                </a:cxn>
                <a:cxn ang="0">
                  <a:pos x="1234" y="650"/>
                </a:cxn>
                <a:cxn ang="0">
                  <a:pos x="1126" y="660"/>
                </a:cxn>
                <a:cxn ang="0">
                  <a:pos x="935" y="667"/>
                </a:cxn>
                <a:cxn ang="0">
                  <a:pos x="665" y="675"/>
                </a:cxn>
                <a:cxn ang="0">
                  <a:pos x="659" y="675"/>
                </a:cxn>
                <a:cxn ang="0">
                  <a:pos x="585" y="675"/>
                </a:cxn>
                <a:cxn ang="0">
                  <a:pos x="382" y="667"/>
                </a:cxn>
                <a:cxn ang="0">
                  <a:pos x="191" y="660"/>
                </a:cxn>
                <a:cxn ang="0">
                  <a:pos x="47" y="647"/>
                </a:cxn>
                <a:cxn ang="0">
                  <a:pos x="51" y="575"/>
                </a:cxn>
                <a:cxn ang="0">
                  <a:pos x="64" y="482"/>
                </a:cxn>
                <a:cxn ang="0">
                  <a:pos x="100" y="365"/>
                </a:cxn>
                <a:cxn ang="0">
                  <a:pos x="126" y="285"/>
                </a:cxn>
                <a:cxn ang="0">
                  <a:pos x="186" y="169"/>
                </a:cxn>
                <a:cxn ang="0">
                  <a:pos x="261" y="73"/>
                </a:cxn>
                <a:cxn ang="0">
                  <a:pos x="306" y="36"/>
                </a:cxn>
                <a:cxn ang="0">
                  <a:pos x="305" y="12"/>
                </a:cxn>
                <a:cxn ang="0">
                  <a:pos x="284" y="0"/>
                </a:cxn>
                <a:cxn ang="0">
                  <a:pos x="240" y="31"/>
                </a:cxn>
                <a:cxn ang="0">
                  <a:pos x="165" y="116"/>
                </a:cxn>
                <a:cxn ang="0">
                  <a:pos x="100" y="225"/>
                </a:cxn>
                <a:cxn ang="0">
                  <a:pos x="63" y="322"/>
                </a:cxn>
                <a:cxn ang="0">
                  <a:pos x="25" y="446"/>
                </a:cxn>
                <a:cxn ang="0">
                  <a:pos x="12" y="533"/>
                </a:cxn>
                <a:cxn ang="0">
                  <a:pos x="2" y="651"/>
                </a:cxn>
                <a:cxn ang="0">
                  <a:pos x="12" y="681"/>
                </a:cxn>
                <a:cxn ang="0">
                  <a:pos x="26" y="692"/>
                </a:cxn>
                <a:cxn ang="0">
                  <a:pos x="105" y="697"/>
                </a:cxn>
                <a:cxn ang="0">
                  <a:pos x="268" y="706"/>
                </a:cxn>
                <a:cxn ang="0">
                  <a:pos x="402" y="714"/>
                </a:cxn>
                <a:cxn ang="0">
                  <a:pos x="659" y="720"/>
                </a:cxn>
                <a:cxn ang="0">
                  <a:pos x="879" y="716"/>
                </a:cxn>
                <a:cxn ang="0">
                  <a:pos x="1001" y="707"/>
                </a:cxn>
                <a:cxn ang="0">
                  <a:pos x="1179" y="701"/>
                </a:cxn>
                <a:cxn ang="0">
                  <a:pos x="1286" y="693"/>
                </a:cxn>
                <a:cxn ang="0">
                  <a:pos x="1302" y="685"/>
                </a:cxn>
                <a:cxn ang="0">
                  <a:pos x="1315" y="662"/>
                </a:cxn>
                <a:cxn ang="0">
                  <a:pos x="1314" y="580"/>
                </a:cxn>
              </a:cxnLst>
              <a:rect l="0" t="0" r="r" b="b"/>
              <a:pathLst>
                <a:path w="1317" h="720">
                  <a:moveTo>
                    <a:pt x="1300" y="489"/>
                  </a:moveTo>
                  <a:lnTo>
                    <a:pt x="1300" y="489"/>
                  </a:lnTo>
                  <a:lnTo>
                    <a:pt x="1298" y="467"/>
                  </a:lnTo>
                  <a:lnTo>
                    <a:pt x="1293" y="446"/>
                  </a:lnTo>
                  <a:lnTo>
                    <a:pt x="1287" y="425"/>
                  </a:lnTo>
                  <a:lnTo>
                    <a:pt x="1280" y="405"/>
                  </a:lnTo>
                  <a:lnTo>
                    <a:pt x="1265" y="363"/>
                  </a:lnTo>
                  <a:lnTo>
                    <a:pt x="1260" y="342"/>
                  </a:lnTo>
                  <a:lnTo>
                    <a:pt x="1255" y="322"/>
                  </a:lnTo>
                  <a:lnTo>
                    <a:pt x="1255" y="322"/>
                  </a:lnTo>
                  <a:lnTo>
                    <a:pt x="1248" y="299"/>
                  </a:lnTo>
                  <a:lnTo>
                    <a:pt x="1240" y="274"/>
                  </a:lnTo>
                  <a:lnTo>
                    <a:pt x="1230" y="250"/>
                  </a:lnTo>
                  <a:lnTo>
                    <a:pt x="1218" y="225"/>
                  </a:lnTo>
                  <a:lnTo>
                    <a:pt x="1205" y="201"/>
                  </a:lnTo>
                  <a:lnTo>
                    <a:pt x="1192" y="178"/>
                  </a:lnTo>
                  <a:lnTo>
                    <a:pt x="1166" y="136"/>
                  </a:lnTo>
                  <a:lnTo>
                    <a:pt x="1166" y="136"/>
                  </a:lnTo>
                  <a:lnTo>
                    <a:pt x="1153" y="116"/>
                  </a:lnTo>
                  <a:lnTo>
                    <a:pt x="1140" y="98"/>
                  </a:lnTo>
                  <a:lnTo>
                    <a:pt x="1125" y="81"/>
                  </a:lnTo>
                  <a:lnTo>
                    <a:pt x="1111" y="64"/>
                  </a:lnTo>
                  <a:lnTo>
                    <a:pt x="1095" y="47"/>
                  </a:lnTo>
                  <a:lnTo>
                    <a:pt x="1078" y="31"/>
                  </a:lnTo>
                  <a:lnTo>
                    <a:pt x="1061" y="17"/>
                  </a:lnTo>
                  <a:lnTo>
                    <a:pt x="1041" y="4"/>
                  </a:lnTo>
                  <a:lnTo>
                    <a:pt x="1041" y="4"/>
                  </a:lnTo>
                  <a:lnTo>
                    <a:pt x="1038" y="1"/>
                  </a:lnTo>
                  <a:lnTo>
                    <a:pt x="1034" y="0"/>
                  </a:lnTo>
                  <a:lnTo>
                    <a:pt x="1028" y="0"/>
                  </a:lnTo>
                  <a:lnTo>
                    <a:pt x="1024" y="1"/>
                  </a:lnTo>
                  <a:lnTo>
                    <a:pt x="1021" y="2"/>
                  </a:lnTo>
                  <a:lnTo>
                    <a:pt x="1018" y="5"/>
                  </a:lnTo>
                  <a:lnTo>
                    <a:pt x="1013" y="12"/>
                  </a:lnTo>
                  <a:lnTo>
                    <a:pt x="1009" y="19"/>
                  </a:lnTo>
                  <a:lnTo>
                    <a:pt x="1009" y="23"/>
                  </a:lnTo>
                  <a:lnTo>
                    <a:pt x="1009" y="27"/>
                  </a:lnTo>
                  <a:lnTo>
                    <a:pt x="1010" y="33"/>
                  </a:lnTo>
                  <a:lnTo>
                    <a:pt x="1011" y="36"/>
                  </a:lnTo>
                  <a:lnTo>
                    <a:pt x="1015" y="40"/>
                  </a:lnTo>
                  <a:lnTo>
                    <a:pt x="1019" y="43"/>
                  </a:lnTo>
                  <a:lnTo>
                    <a:pt x="1019" y="43"/>
                  </a:lnTo>
                  <a:lnTo>
                    <a:pt x="1039" y="57"/>
                  </a:lnTo>
                  <a:lnTo>
                    <a:pt x="1057" y="73"/>
                  </a:lnTo>
                  <a:lnTo>
                    <a:pt x="1074" y="90"/>
                  </a:lnTo>
                  <a:lnTo>
                    <a:pt x="1091" y="108"/>
                  </a:lnTo>
                  <a:lnTo>
                    <a:pt x="1106" y="128"/>
                  </a:lnTo>
                  <a:lnTo>
                    <a:pt x="1120" y="148"/>
                  </a:lnTo>
                  <a:lnTo>
                    <a:pt x="1132" y="169"/>
                  </a:lnTo>
                  <a:lnTo>
                    <a:pt x="1143" y="189"/>
                  </a:lnTo>
                  <a:lnTo>
                    <a:pt x="1143" y="189"/>
                  </a:lnTo>
                  <a:lnTo>
                    <a:pt x="1163" y="227"/>
                  </a:lnTo>
                  <a:lnTo>
                    <a:pt x="1183" y="265"/>
                  </a:lnTo>
                  <a:lnTo>
                    <a:pt x="1192" y="285"/>
                  </a:lnTo>
                  <a:lnTo>
                    <a:pt x="1201" y="305"/>
                  </a:lnTo>
                  <a:lnTo>
                    <a:pt x="1208" y="325"/>
                  </a:lnTo>
                  <a:lnTo>
                    <a:pt x="1213" y="345"/>
                  </a:lnTo>
                  <a:lnTo>
                    <a:pt x="1213" y="345"/>
                  </a:lnTo>
                  <a:lnTo>
                    <a:pt x="1218" y="365"/>
                  </a:lnTo>
                  <a:lnTo>
                    <a:pt x="1223" y="384"/>
                  </a:lnTo>
                  <a:lnTo>
                    <a:pt x="1238" y="424"/>
                  </a:lnTo>
                  <a:lnTo>
                    <a:pt x="1243" y="443"/>
                  </a:lnTo>
                  <a:lnTo>
                    <a:pt x="1249" y="463"/>
                  </a:lnTo>
                  <a:lnTo>
                    <a:pt x="1253" y="482"/>
                  </a:lnTo>
                  <a:lnTo>
                    <a:pt x="1255" y="503"/>
                  </a:lnTo>
                  <a:lnTo>
                    <a:pt x="1255" y="503"/>
                  </a:lnTo>
                  <a:lnTo>
                    <a:pt x="1256" y="520"/>
                  </a:lnTo>
                  <a:lnTo>
                    <a:pt x="1260" y="537"/>
                  </a:lnTo>
                  <a:lnTo>
                    <a:pt x="1266" y="575"/>
                  </a:lnTo>
                  <a:lnTo>
                    <a:pt x="1269" y="594"/>
                  </a:lnTo>
                  <a:lnTo>
                    <a:pt x="1272" y="612"/>
                  </a:lnTo>
                  <a:lnTo>
                    <a:pt x="1272" y="630"/>
                  </a:lnTo>
                  <a:lnTo>
                    <a:pt x="1270" y="647"/>
                  </a:lnTo>
                  <a:lnTo>
                    <a:pt x="1270" y="647"/>
                  </a:lnTo>
                  <a:lnTo>
                    <a:pt x="1234" y="650"/>
                  </a:lnTo>
                  <a:lnTo>
                    <a:pt x="1198" y="654"/>
                  </a:lnTo>
                  <a:lnTo>
                    <a:pt x="1162" y="658"/>
                  </a:lnTo>
                  <a:lnTo>
                    <a:pt x="1143" y="659"/>
                  </a:lnTo>
                  <a:lnTo>
                    <a:pt x="1126" y="660"/>
                  </a:lnTo>
                  <a:lnTo>
                    <a:pt x="1126" y="660"/>
                  </a:lnTo>
                  <a:lnTo>
                    <a:pt x="1078" y="660"/>
                  </a:lnTo>
                  <a:lnTo>
                    <a:pt x="1031" y="662"/>
                  </a:lnTo>
                  <a:lnTo>
                    <a:pt x="984" y="663"/>
                  </a:lnTo>
                  <a:lnTo>
                    <a:pt x="935" y="667"/>
                  </a:lnTo>
                  <a:lnTo>
                    <a:pt x="935" y="667"/>
                  </a:lnTo>
                  <a:lnTo>
                    <a:pt x="901" y="669"/>
                  </a:lnTo>
                  <a:lnTo>
                    <a:pt x="867" y="672"/>
                  </a:lnTo>
                  <a:lnTo>
                    <a:pt x="801" y="673"/>
                  </a:lnTo>
                  <a:lnTo>
                    <a:pt x="733" y="675"/>
                  </a:lnTo>
                  <a:lnTo>
                    <a:pt x="665" y="675"/>
                  </a:lnTo>
                  <a:lnTo>
                    <a:pt x="665" y="675"/>
                  </a:lnTo>
                  <a:lnTo>
                    <a:pt x="663" y="675"/>
                  </a:lnTo>
                  <a:lnTo>
                    <a:pt x="663" y="675"/>
                  </a:lnTo>
                  <a:lnTo>
                    <a:pt x="659" y="675"/>
                  </a:lnTo>
                  <a:lnTo>
                    <a:pt x="659" y="675"/>
                  </a:lnTo>
                  <a:lnTo>
                    <a:pt x="654" y="675"/>
                  </a:lnTo>
                  <a:lnTo>
                    <a:pt x="654" y="675"/>
                  </a:lnTo>
                  <a:lnTo>
                    <a:pt x="653" y="675"/>
                  </a:lnTo>
                  <a:lnTo>
                    <a:pt x="653" y="675"/>
                  </a:lnTo>
                  <a:lnTo>
                    <a:pt x="585" y="675"/>
                  </a:lnTo>
                  <a:lnTo>
                    <a:pt x="517" y="673"/>
                  </a:lnTo>
                  <a:lnTo>
                    <a:pt x="450" y="672"/>
                  </a:lnTo>
                  <a:lnTo>
                    <a:pt x="416" y="669"/>
                  </a:lnTo>
                  <a:lnTo>
                    <a:pt x="382" y="667"/>
                  </a:lnTo>
                  <a:lnTo>
                    <a:pt x="382" y="667"/>
                  </a:lnTo>
                  <a:lnTo>
                    <a:pt x="334" y="663"/>
                  </a:lnTo>
                  <a:lnTo>
                    <a:pt x="287" y="662"/>
                  </a:lnTo>
                  <a:lnTo>
                    <a:pt x="240" y="660"/>
                  </a:lnTo>
                  <a:lnTo>
                    <a:pt x="191" y="660"/>
                  </a:lnTo>
                  <a:lnTo>
                    <a:pt x="191" y="660"/>
                  </a:lnTo>
                  <a:lnTo>
                    <a:pt x="174" y="659"/>
                  </a:lnTo>
                  <a:lnTo>
                    <a:pt x="156" y="658"/>
                  </a:lnTo>
                  <a:lnTo>
                    <a:pt x="119" y="654"/>
                  </a:lnTo>
                  <a:lnTo>
                    <a:pt x="84" y="650"/>
                  </a:lnTo>
                  <a:lnTo>
                    <a:pt x="47" y="647"/>
                  </a:lnTo>
                  <a:lnTo>
                    <a:pt x="47" y="647"/>
                  </a:lnTo>
                  <a:lnTo>
                    <a:pt x="46" y="630"/>
                  </a:lnTo>
                  <a:lnTo>
                    <a:pt x="46" y="612"/>
                  </a:lnTo>
                  <a:lnTo>
                    <a:pt x="49" y="594"/>
                  </a:lnTo>
                  <a:lnTo>
                    <a:pt x="51" y="575"/>
                  </a:lnTo>
                  <a:lnTo>
                    <a:pt x="58" y="537"/>
                  </a:lnTo>
                  <a:lnTo>
                    <a:pt x="62" y="520"/>
                  </a:lnTo>
                  <a:lnTo>
                    <a:pt x="63" y="503"/>
                  </a:lnTo>
                  <a:lnTo>
                    <a:pt x="63" y="503"/>
                  </a:lnTo>
                  <a:lnTo>
                    <a:pt x="64" y="482"/>
                  </a:lnTo>
                  <a:lnTo>
                    <a:pt x="68" y="463"/>
                  </a:lnTo>
                  <a:lnTo>
                    <a:pt x="75" y="443"/>
                  </a:lnTo>
                  <a:lnTo>
                    <a:pt x="80" y="424"/>
                  </a:lnTo>
                  <a:lnTo>
                    <a:pt x="94" y="384"/>
                  </a:lnTo>
                  <a:lnTo>
                    <a:pt x="100" y="365"/>
                  </a:lnTo>
                  <a:lnTo>
                    <a:pt x="105" y="345"/>
                  </a:lnTo>
                  <a:lnTo>
                    <a:pt x="105" y="345"/>
                  </a:lnTo>
                  <a:lnTo>
                    <a:pt x="110" y="325"/>
                  </a:lnTo>
                  <a:lnTo>
                    <a:pt x="118" y="305"/>
                  </a:lnTo>
                  <a:lnTo>
                    <a:pt x="126" y="285"/>
                  </a:lnTo>
                  <a:lnTo>
                    <a:pt x="135" y="265"/>
                  </a:lnTo>
                  <a:lnTo>
                    <a:pt x="155" y="227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86" y="169"/>
                  </a:lnTo>
                  <a:lnTo>
                    <a:pt x="198" y="148"/>
                  </a:lnTo>
                  <a:lnTo>
                    <a:pt x="212" y="128"/>
                  </a:lnTo>
                  <a:lnTo>
                    <a:pt x="227" y="108"/>
                  </a:lnTo>
                  <a:lnTo>
                    <a:pt x="244" y="90"/>
                  </a:lnTo>
                  <a:lnTo>
                    <a:pt x="261" y="73"/>
                  </a:lnTo>
                  <a:lnTo>
                    <a:pt x="279" y="57"/>
                  </a:lnTo>
                  <a:lnTo>
                    <a:pt x="298" y="43"/>
                  </a:lnTo>
                  <a:lnTo>
                    <a:pt x="298" y="43"/>
                  </a:lnTo>
                  <a:lnTo>
                    <a:pt x="302" y="40"/>
                  </a:lnTo>
                  <a:lnTo>
                    <a:pt x="306" y="36"/>
                  </a:lnTo>
                  <a:lnTo>
                    <a:pt x="308" y="33"/>
                  </a:lnTo>
                  <a:lnTo>
                    <a:pt x="309" y="27"/>
                  </a:lnTo>
                  <a:lnTo>
                    <a:pt x="309" y="23"/>
                  </a:lnTo>
                  <a:lnTo>
                    <a:pt x="309" y="19"/>
                  </a:lnTo>
                  <a:lnTo>
                    <a:pt x="305" y="12"/>
                  </a:lnTo>
                  <a:lnTo>
                    <a:pt x="300" y="5"/>
                  </a:lnTo>
                  <a:lnTo>
                    <a:pt x="297" y="2"/>
                  </a:lnTo>
                  <a:lnTo>
                    <a:pt x="293" y="1"/>
                  </a:lnTo>
                  <a:lnTo>
                    <a:pt x="289" y="0"/>
                  </a:lnTo>
                  <a:lnTo>
                    <a:pt x="284" y="0"/>
                  </a:lnTo>
                  <a:lnTo>
                    <a:pt x="280" y="1"/>
                  </a:lnTo>
                  <a:lnTo>
                    <a:pt x="276" y="4"/>
                  </a:lnTo>
                  <a:lnTo>
                    <a:pt x="276" y="4"/>
                  </a:lnTo>
                  <a:lnTo>
                    <a:pt x="257" y="17"/>
                  </a:lnTo>
                  <a:lnTo>
                    <a:pt x="240" y="31"/>
                  </a:lnTo>
                  <a:lnTo>
                    <a:pt x="223" y="47"/>
                  </a:lnTo>
                  <a:lnTo>
                    <a:pt x="207" y="64"/>
                  </a:lnTo>
                  <a:lnTo>
                    <a:pt x="192" y="81"/>
                  </a:lnTo>
                  <a:lnTo>
                    <a:pt x="178" y="98"/>
                  </a:lnTo>
                  <a:lnTo>
                    <a:pt x="165" y="116"/>
                  </a:lnTo>
                  <a:lnTo>
                    <a:pt x="152" y="136"/>
                  </a:lnTo>
                  <a:lnTo>
                    <a:pt x="152" y="136"/>
                  </a:lnTo>
                  <a:lnTo>
                    <a:pt x="126" y="178"/>
                  </a:lnTo>
                  <a:lnTo>
                    <a:pt x="113" y="201"/>
                  </a:lnTo>
                  <a:lnTo>
                    <a:pt x="100" y="225"/>
                  </a:lnTo>
                  <a:lnTo>
                    <a:pt x="88" y="250"/>
                  </a:lnTo>
                  <a:lnTo>
                    <a:pt x="77" y="274"/>
                  </a:lnTo>
                  <a:lnTo>
                    <a:pt x="70" y="299"/>
                  </a:lnTo>
                  <a:lnTo>
                    <a:pt x="63" y="322"/>
                  </a:lnTo>
                  <a:lnTo>
                    <a:pt x="63" y="322"/>
                  </a:lnTo>
                  <a:lnTo>
                    <a:pt x="58" y="342"/>
                  </a:lnTo>
                  <a:lnTo>
                    <a:pt x="53" y="363"/>
                  </a:lnTo>
                  <a:lnTo>
                    <a:pt x="38" y="405"/>
                  </a:lnTo>
                  <a:lnTo>
                    <a:pt x="30" y="425"/>
                  </a:lnTo>
                  <a:lnTo>
                    <a:pt x="25" y="446"/>
                  </a:lnTo>
                  <a:lnTo>
                    <a:pt x="20" y="467"/>
                  </a:lnTo>
                  <a:lnTo>
                    <a:pt x="17" y="489"/>
                  </a:lnTo>
                  <a:lnTo>
                    <a:pt x="17" y="489"/>
                  </a:lnTo>
                  <a:lnTo>
                    <a:pt x="16" y="510"/>
                  </a:lnTo>
                  <a:lnTo>
                    <a:pt x="12" y="533"/>
                  </a:lnTo>
                  <a:lnTo>
                    <a:pt x="4" y="580"/>
                  </a:lnTo>
                  <a:lnTo>
                    <a:pt x="0" y="605"/>
                  </a:lnTo>
                  <a:lnTo>
                    <a:pt x="0" y="629"/>
                  </a:lnTo>
                  <a:lnTo>
                    <a:pt x="0" y="641"/>
                  </a:lnTo>
                  <a:lnTo>
                    <a:pt x="2" y="651"/>
                  </a:lnTo>
                  <a:lnTo>
                    <a:pt x="3" y="662"/>
                  </a:lnTo>
                  <a:lnTo>
                    <a:pt x="7" y="672"/>
                  </a:lnTo>
                  <a:lnTo>
                    <a:pt x="7" y="672"/>
                  </a:lnTo>
                  <a:lnTo>
                    <a:pt x="9" y="677"/>
                  </a:lnTo>
                  <a:lnTo>
                    <a:pt x="12" y="681"/>
                  </a:lnTo>
                  <a:lnTo>
                    <a:pt x="16" y="685"/>
                  </a:lnTo>
                  <a:lnTo>
                    <a:pt x="20" y="686"/>
                  </a:lnTo>
                  <a:lnTo>
                    <a:pt x="20" y="686"/>
                  </a:lnTo>
                  <a:lnTo>
                    <a:pt x="24" y="689"/>
                  </a:lnTo>
                  <a:lnTo>
                    <a:pt x="26" y="692"/>
                  </a:lnTo>
                  <a:lnTo>
                    <a:pt x="32" y="693"/>
                  </a:lnTo>
                  <a:lnTo>
                    <a:pt x="36" y="693"/>
                  </a:lnTo>
                  <a:lnTo>
                    <a:pt x="36" y="693"/>
                  </a:lnTo>
                  <a:lnTo>
                    <a:pt x="70" y="694"/>
                  </a:lnTo>
                  <a:lnTo>
                    <a:pt x="105" y="697"/>
                  </a:lnTo>
                  <a:lnTo>
                    <a:pt x="139" y="701"/>
                  </a:lnTo>
                  <a:lnTo>
                    <a:pt x="173" y="705"/>
                  </a:lnTo>
                  <a:lnTo>
                    <a:pt x="173" y="705"/>
                  </a:lnTo>
                  <a:lnTo>
                    <a:pt x="221" y="706"/>
                  </a:lnTo>
                  <a:lnTo>
                    <a:pt x="268" y="706"/>
                  </a:lnTo>
                  <a:lnTo>
                    <a:pt x="317" y="707"/>
                  </a:lnTo>
                  <a:lnTo>
                    <a:pt x="340" y="709"/>
                  </a:lnTo>
                  <a:lnTo>
                    <a:pt x="364" y="711"/>
                  </a:lnTo>
                  <a:lnTo>
                    <a:pt x="364" y="711"/>
                  </a:lnTo>
                  <a:lnTo>
                    <a:pt x="402" y="714"/>
                  </a:lnTo>
                  <a:lnTo>
                    <a:pt x="438" y="716"/>
                  </a:lnTo>
                  <a:lnTo>
                    <a:pt x="475" y="719"/>
                  </a:lnTo>
                  <a:lnTo>
                    <a:pt x="512" y="719"/>
                  </a:lnTo>
                  <a:lnTo>
                    <a:pt x="585" y="720"/>
                  </a:lnTo>
                  <a:lnTo>
                    <a:pt x="659" y="720"/>
                  </a:lnTo>
                  <a:lnTo>
                    <a:pt x="659" y="720"/>
                  </a:lnTo>
                  <a:lnTo>
                    <a:pt x="733" y="720"/>
                  </a:lnTo>
                  <a:lnTo>
                    <a:pt x="806" y="719"/>
                  </a:lnTo>
                  <a:lnTo>
                    <a:pt x="843" y="719"/>
                  </a:lnTo>
                  <a:lnTo>
                    <a:pt x="879" y="716"/>
                  </a:lnTo>
                  <a:lnTo>
                    <a:pt x="916" y="714"/>
                  </a:lnTo>
                  <a:lnTo>
                    <a:pt x="954" y="711"/>
                  </a:lnTo>
                  <a:lnTo>
                    <a:pt x="954" y="711"/>
                  </a:lnTo>
                  <a:lnTo>
                    <a:pt x="977" y="709"/>
                  </a:lnTo>
                  <a:lnTo>
                    <a:pt x="1001" y="707"/>
                  </a:lnTo>
                  <a:lnTo>
                    <a:pt x="1049" y="706"/>
                  </a:lnTo>
                  <a:lnTo>
                    <a:pt x="1098" y="706"/>
                  </a:lnTo>
                  <a:lnTo>
                    <a:pt x="1145" y="705"/>
                  </a:lnTo>
                  <a:lnTo>
                    <a:pt x="1145" y="705"/>
                  </a:lnTo>
                  <a:lnTo>
                    <a:pt x="1179" y="701"/>
                  </a:lnTo>
                  <a:lnTo>
                    <a:pt x="1213" y="697"/>
                  </a:lnTo>
                  <a:lnTo>
                    <a:pt x="1248" y="694"/>
                  </a:lnTo>
                  <a:lnTo>
                    <a:pt x="1282" y="693"/>
                  </a:lnTo>
                  <a:lnTo>
                    <a:pt x="1282" y="693"/>
                  </a:lnTo>
                  <a:lnTo>
                    <a:pt x="1286" y="693"/>
                  </a:lnTo>
                  <a:lnTo>
                    <a:pt x="1291" y="692"/>
                  </a:lnTo>
                  <a:lnTo>
                    <a:pt x="1294" y="689"/>
                  </a:lnTo>
                  <a:lnTo>
                    <a:pt x="1298" y="686"/>
                  </a:lnTo>
                  <a:lnTo>
                    <a:pt x="1298" y="686"/>
                  </a:lnTo>
                  <a:lnTo>
                    <a:pt x="1302" y="685"/>
                  </a:lnTo>
                  <a:lnTo>
                    <a:pt x="1306" y="681"/>
                  </a:lnTo>
                  <a:lnTo>
                    <a:pt x="1308" y="677"/>
                  </a:lnTo>
                  <a:lnTo>
                    <a:pt x="1311" y="672"/>
                  </a:lnTo>
                  <a:lnTo>
                    <a:pt x="1311" y="672"/>
                  </a:lnTo>
                  <a:lnTo>
                    <a:pt x="1315" y="662"/>
                  </a:lnTo>
                  <a:lnTo>
                    <a:pt x="1316" y="651"/>
                  </a:lnTo>
                  <a:lnTo>
                    <a:pt x="1317" y="641"/>
                  </a:lnTo>
                  <a:lnTo>
                    <a:pt x="1317" y="629"/>
                  </a:lnTo>
                  <a:lnTo>
                    <a:pt x="1317" y="605"/>
                  </a:lnTo>
                  <a:lnTo>
                    <a:pt x="1314" y="580"/>
                  </a:lnTo>
                  <a:lnTo>
                    <a:pt x="1306" y="533"/>
                  </a:lnTo>
                  <a:lnTo>
                    <a:pt x="1302" y="510"/>
                  </a:lnTo>
                  <a:lnTo>
                    <a:pt x="1300" y="489"/>
                  </a:lnTo>
                  <a:lnTo>
                    <a:pt x="1300" y="48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10" name="chenying0907 923">
              <a:extLst>
                <a:ext uri="{FF2B5EF4-FFF2-40B4-BE49-F238E27FC236}">
                  <a16:creationId xmlns:a16="http://schemas.microsoft.com/office/drawing/2014/main" id="{B9D84984-CEAC-4A21-ABB7-CAD8A1DD7B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5526" y="3633788"/>
              <a:ext cx="120650" cy="47625"/>
            </a:xfrm>
            <a:custGeom>
              <a:avLst/>
              <a:gdLst/>
              <a:ahLst/>
              <a:cxnLst>
                <a:cxn ang="0">
                  <a:pos x="300" y="30"/>
                </a:cxn>
                <a:cxn ang="0">
                  <a:pos x="298" y="21"/>
                </a:cxn>
                <a:cxn ang="0">
                  <a:pos x="294" y="14"/>
                </a:cxn>
                <a:cxn ang="0">
                  <a:pos x="280" y="8"/>
                </a:cxn>
                <a:cxn ang="0">
                  <a:pos x="274" y="8"/>
                </a:cxn>
                <a:cxn ang="0">
                  <a:pos x="214" y="3"/>
                </a:cxn>
                <a:cxn ang="0">
                  <a:pos x="94" y="0"/>
                </a:cxn>
                <a:cxn ang="0">
                  <a:pos x="34" y="0"/>
                </a:cxn>
                <a:cxn ang="0">
                  <a:pos x="27" y="1"/>
                </a:cxn>
                <a:cxn ang="0">
                  <a:pos x="18" y="1"/>
                </a:cxn>
                <a:cxn ang="0">
                  <a:pos x="9" y="5"/>
                </a:cxn>
                <a:cxn ang="0">
                  <a:pos x="2" y="12"/>
                </a:cxn>
                <a:cxn ang="0">
                  <a:pos x="0" y="22"/>
                </a:cxn>
                <a:cxn ang="0">
                  <a:pos x="1" y="41"/>
                </a:cxn>
                <a:cxn ang="0">
                  <a:pos x="7" y="76"/>
                </a:cxn>
                <a:cxn ang="0">
                  <a:pos x="14" y="92"/>
                </a:cxn>
                <a:cxn ang="0">
                  <a:pos x="18" y="95"/>
                </a:cxn>
                <a:cxn ang="0">
                  <a:pos x="28" y="103"/>
                </a:cxn>
                <a:cxn ang="0">
                  <a:pos x="48" y="109"/>
                </a:cxn>
                <a:cxn ang="0">
                  <a:pos x="95" y="112"/>
                </a:cxn>
                <a:cxn ang="0">
                  <a:pos x="121" y="114"/>
                </a:cxn>
                <a:cxn ang="0">
                  <a:pos x="201" y="119"/>
                </a:cxn>
                <a:cxn ang="0">
                  <a:pos x="242" y="116"/>
                </a:cxn>
                <a:cxn ang="0">
                  <a:pos x="280" y="109"/>
                </a:cxn>
                <a:cxn ang="0">
                  <a:pos x="285" y="107"/>
                </a:cxn>
                <a:cxn ang="0">
                  <a:pos x="294" y="101"/>
                </a:cxn>
                <a:cxn ang="0">
                  <a:pos x="300" y="86"/>
                </a:cxn>
                <a:cxn ang="0">
                  <a:pos x="303" y="63"/>
                </a:cxn>
                <a:cxn ang="0">
                  <a:pos x="300" y="30"/>
                </a:cxn>
                <a:cxn ang="0">
                  <a:pos x="121" y="68"/>
                </a:cxn>
                <a:cxn ang="0">
                  <a:pos x="87" y="64"/>
                </a:cxn>
                <a:cxn ang="0">
                  <a:pos x="53" y="60"/>
                </a:cxn>
                <a:cxn ang="0">
                  <a:pos x="49" y="56"/>
                </a:cxn>
                <a:cxn ang="0">
                  <a:pos x="47" y="46"/>
                </a:cxn>
                <a:cxn ang="0">
                  <a:pos x="205" y="48"/>
                </a:cxn>
                <a:cxn ang="0">
                  <a:pos x="257" y="52"/>
                </a:cxn>
                <a:cxn ang="0">
                  <a:pos x="257" y="67"/>
                </a:cxn>
                <a:cxn ang="0">
                  <a:pos x="223" y="69"/>
                </a:cxn>
                <a:cxn ang="0">
                  <a:pos x="155" y="71"/>
                </a:cxn>
                <a:cxn ang="0">
                  <a:pos x="121" y="68"/>
                </a:cxn>
              </a:cxnLst>
              <a:rect l="0" t="0" r="r" b="b"/>
              <a:pathLst>
                <a:path w="303" h="119">
                  <a:moveTo>
                    <a:pt x="300" y="30"/>
                  </a:moveTo>
                  <a:lnTo>
                    <a:pt x="300" y="30"/>
                  </a:lnTo>
                  <a:lnTo>
                    <a:pt x="300" y="25"/>
                  </a:lnTo>
                  <a:lnTo>
                    <a:pt x="298" y="21"/>
                  </a:lnTo>
                  <a:lnTo>
                    <a:pt x="297" y="18"/>
                  </a:lnTo>
                  <a:lnTo>
                    <a:pt x="294" y="14"/>
                  </a:lnTo>
                  <a:lnTo>
                    <a:pt x="287" y="10"/>
                  </a:lnTo>
                  <a:lnTo>
                    <a:pt x="280" y="8"/>
                  </a:lnTo>
                  <a:lnTo>
                    <a:pt x="280" y="8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14" y="3"/>
                  </a:lnTo>
                  <a:lnTo>
                    <a:pt x="154" y="1"/>
                  </a:lnTo>
                  <a:lnTo>
                    <a:pt x="9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7" y="1"/>
                  </a:lnTo>
                  <a:lnTo>
                    <a:pt x="27" y="1"/>
                  </a:lnTo>
                  <a:lnTo>
                    <a:pt x="22" y="0"/>
                  </a:lnTo>
                  <a:lnTo>
                    <a:pt x="18" y="1"/>
                  </a:lnTo>
                  <a:lnTo>
                    <a:pt x="13" y="3"/>
                  </a:lnTo>
                  <a:lnTo>
                    <a:pt x="9" y="5"/>
                  </a:lnTo>
                  <a:lnTo>
                    <a:pt x="5" y="8"/>
                  </a:lnTo>
                  <a:lnTo>
                    <a:pt x="2" y="12"/>
                  </a:lnTo>
                  <a:lnTo>
                    <a:pt x="1" y="17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" y="41"/>
                  </a:lnTo>
                  <a:lnTo>
                    <a:pt x="2" y="58"/>
                  </a:lnTo>
                  <a:lnTo>
                    <a:pt x="7" y="76"/>
                  </a:lnTo>
                  <a:lnTo>
                    <a:pt x="10" y="84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8" y="95"/>
                  </a:lnTo>
                  <a:lnTo>
                    <a:pt x="23" y="99"/>
                  </a:lnTo>
                  <a:lnTo>
                    <a:pt x="28" y="103"/>
                  </a:lnTo>
                  <a:lnTo>
                    <a:pt x="34" y="106"/>
                  </a:lnTo>
                  <a:lnTo>
                    <a:pt x="48" y="109"/>
                  </a:lnTo>
                  <a:lnTo>
                    <a:pt x="64" y="111"/>
                  </a:lnTo>
                  <a:lnTo>
                    <a:pt x="95" y="112"/>
                  </a:lnTo>
                  <a:lnTo>
                    <a:pt x="121" y="114"/>
                  </a:lnTo>
                  <a:lnTo>
                    <a:pt x="121" y="114"/>
                  </a:lnTo>
                  <a:lnTo>
                    <a:pt x="161" y="116"/>
                  </a:lnTo>
                  <a:lnTo>
                    <a:pt x="201" y="119"/>
                  </a:lnTo>
                  <a:lnTo>
                    <a:pt x="221" y="118"/>
                  </a:lnTo>
                  <a:lnTo>
                    <a:pt x="242" y="116"/>
                  </a:lnTo>
                  <a:lnTo>
                    <a:pt x="261" y="114"/>
                  </a:lnTo>
                  <a:lnTo>
                    <a:pt x="280" y="109"/>
                  </a:lnTo>
                  <a:lnTo>
                    <a:pt x="280" y="109"/>
                  </a:lnTo>
                  <a:lnTo>
                    <a:pt x="285" y="107"/>
                  </a:lnTo>
                  <a:lnTo>
                    <a:pt x="290" y="105"/>
                  </a:lnTo>
                  <a:lnTo>
                    <a:pt x="294" y="101"/>
                  </a:lnTo>
                  <a:lnTo>
                    <a:pt x="297" y="97"/>
                  </a:lnTo>
                  <a:lnTo>
                    <a:pt x="300" y="86"/>
                  </a:lnTo>
                  <a:lnTo>
                    <a:pt x="302" y="75"/>
                  </a:lnTo>
                  <a:lnTo>
                    <a:pt x="303" y="63"/>
                  </a:lnTo>
                  <a:lnTo>
                    <a:pt x="302" y="51"/>
                  </a:lnTo>
                  <a:lnTo>
                    <a:pt x="300" y="30"/>
                  </a:lnTo>
                  <a:lnTo>
                    <a:pt x="300" y="30"/>
                  </a:lnTo>
                  <a:close/>
                  <a:moveTo>
                    <a:pt x="121" y="68"/>
                  </a:moveTo>
                  <a:lnTo>
                    <a:pt x="121" y="68"/>
                  </a:lnTo>
                  <a:lnTo>
                    <a:pt x="87" y="64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1" y="59"/>
                  </a:lnTo>
                  <a:lnTo>
                    <a:pt x="49" y="56"/>
                  </a:lnTo>
                  <a:lnTo>
                    <a:pt x="47" y="46"/>
                  </a:lnTo>
                  <a:lnTo>
                    <a:pt x="47" y="46"/>
                  </a:lnTo>
                  <a:lnTo>
                    <a:pt x="153" y="47"/>
                  </a:lnTo>
                  <a:lnTo>
                    <a:pt x="205" y="48"/>
                  </a:lnTo>
                  <a:lnTo>
                    <a:pt x="257" y="52"/>
                  </a:lnTo>
                  <a:lnTo>
                    <a:pt x="257" y="52"/>
                  </a:lnTo>
                  <a:lnTo>
                    <a:pt x="257" y="59"/>
                  </a:lnTo>
                  <a:lnTo>
                    <a:pt x="257" y="67"/>
                  </a:lnTo>
                  <a:lnTo>
                    <a:pt x="257" y="67"/>
                  </a:lnTo>
                  <a:lnTo>
                    <a:pt x="223" y="69"/>
                  </a:lnTo>
                  <a:lnTo>
                    <a:pt x="189" y="71"/>
                  </a:lnTo>
                  <a:lnTo>
                    <a:pt x="155" y="71"/>
                  </a:lnTo>
                  <a:lnTo>
                    <a:pt x="121" y="68"/>
                  </a:lnTo>
                  <a:lnTo>
                    <a:pt x="121" y="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grpSp>
        <p:nvGrpSpPr>
          <p:cNvPr id="111" name="chenying0907 832">
            <a:extLst>
              <a:ext uri="{FF2B5EF4-FFF2-40B4-BE49-F238E27FC236}">
                <a16:creationId xmlns:a16="http://schemas.microsoft.com/office/drawing/2014/main" id="{8EBED51E-ECE3-4F75-8E3B-A0B39763F375}"/>
              </a:ext>
            </a:extLst>
          </p:cNvPr>
          <p:cNvGrpSpPr/>
          <p:nvPr/>
        </p:nvGrpSpPr>
        <p:grpSpPr>
          <a:xfrm>
            <a:off x="8211918" y="3426514"/>
            <a:ext cx="535772" cy="694391"/>
            <a:chOff x="3213101" y="3067051"/>
            <a:chExt cx="541337" cy="720725"/>
          </a:xfrm>
          <a:solidFill>
            <a:schemeClr val="accent6">
              <a:lumMod val="75000"/>
            </a:schemeClr>
          </a:solidFill>
        </p:grpSpPr>
        <p:sp>
          <p:nvSpPr>
            <p:cNvPr id="112" name="chenying0907 873">
              <a:extLst>
                <a:ext uri="{FF2B5EF4-FFF2-40B4-BE49-F238E27FC236}">
                  <a16:creationId xmlns:a16="http://schemas.microsoft.com/office/drawing/2014/main" id="{31CFEBDD-C334-4358-8BEA-5DF8CC230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801" y="3094038"/>
              <a:ext cx="158750" cy="142875"/>
            </a:xfrm>
            <a:custGeom>
              <a:avLst/>
              <a:gdLst/>
              <a:ahLst/>
              <a:cxnLst>
                <a:cxn ang="0">
                  <a:pos x="393" y="0"/>
                </a:cxn>
                <a:cxn ang="0">
                  <a:pos x="393" y="0"/>
                </a:cxn>
                <a:cxn ang="0">
                  <a:pos x="381" y="3"/>
                </a:cxn>
                <a:cxn ang="0">
                  <a:pos x="369" y="5"/>
                </a:cxn>
                <a:cxn ang="0">
                  <a:pos x="358" y="10"/>
                </a:cxn>
                <a:cxn ang="0">
                  <a:pos x="347" y="16"/>
                </a:cxn>
                <a:cxn ang="0">
                  <a:pos x="326" y="27"/>
                </a:cxn>
                <a:cxn ang="0">
                  <a:pos x="307" y="42"/>
                </a:cxn>
                <a:cxn ang="0">
                  <a:pos x="307" y="42"/>
                </a:cxn>
                <a:cxn ang="0">
                  <a:pos x="252" y="86"/>
                </a:cxn>
                <a:cxn ang="0">
                  <a:pos x="224" y="108"/>
                </a:cxn>
                <a:cxn ang="0">
                  <a:pos x="198" y="132"/>
                </a:cxn>
                <a:cxn ang="0">
                  <a:pos x="198" y="132"/>
                </a:cxn>
                <a:cxn ang="0">
                  <a:pos x="172" y="157"/>
                </a:cxn>
                <a:cxn ang="0">
                  <a:pos x="146" y="183"/>
                </a:cxn>
                <a:cxn ang="0">
                  <a:pos x="122" y="210"/>
                </a:cxn>
                <a:cxn ang="0">
                  <a:pos x="97" y="238"/>
                </a:cxn>
                <a:cxn ang="0">
                  <a:pos x="50" y="294"/>
                </a:cxn>
                <a:cxn ang="0">
                  <a:pos x="2" y="349"/>
                </a:cxn>
                <a:cxn ang="0">
                  <a:pos x="2" y="349"/>
                </a:cxn>
                <a:cxn ang="0">
                  <a:pos x="0" y="352"/>
                </a:cxn>
                <a:cxn ang="0">
                  <a:pos x="0" y="353"/>
                </a:cxn>
                <a:cxn ang="0">
                  <a:pos x="2" y="357"/>
                </a:cxn>
                <a:cxn ang="0">
                  <a:pos x="6" y="360"/>
                </a:cxn>
                <a:cxn ang="0">
                  <a:pos x="8" y="358"/>
                </a:cxn>
                <a:cxn ang="0">
                  <a:pos x="10" y="357"/>
                </a:cxn>
                <a:cxn ang="0">
                  <a:pos x="10" y="357"/>
                </a:cxn>
                <a:cxn ang="0">
                  <a:pos x="55" y="306"/>
                </a:cxn>
                <a:cxn ang="0">
                  <a:pos x="99" y="254"/>
                </a:cxn>
                <a:cxn ang="0">
                  <a:pos x="144" y="203"/>
                </a:cxn>
                <a:cxn ang="0">
                  <a:pos x="167" y="178"/>
                </a:cxn>
                <a:cxn ang="0">
                  <a:pos x="190" y="154"/>
                </a:cxn>
                <a:cxn ang="0">
                  <a:pos x="190" y="154"/>
                </a:cxn>
                <a:cxn ang="0">
                  <a:pos x="215" y="131"/>
                </a:cxn>
                <a:cxn ang="0">
                  <a:pos x="240" y="110"/>
                </a:cxn>
                <a:cxn ang="0">
                  <a:pos x="266" y="89"/>
                </a:cxn>
                <a:cxn ang="0">
                  <a:pos x="292" y="68"/>
                </a:cxn>
                <a:cxn ang="0">
                  <a:pos x="292" y="68"/>
                </a:cxn>
                <a:cxn ang="0">
                  <a:pos x="316" y="50"/>
                </a:cxn>
                <a:cxn ang="0">
                  <a:pos x="341" y="33"/>
                </a:cxn>
                <a:cxn ang="0">
                  <a:pos x="354" y="25"/>
                </a:cxn>
                <a:cxn ang="0">
                  <a:pos x="367" y="20"/>
                </a:cxn>
                <a:cxn ang="0">
                  <a:pos x="381" y="14"/>
                </a:cxn>
                <a:cxn ang="0">
                  <a:pos x="395" y="10"/>
                </a:cxn>
                <a:cxn ang="0">
                  <a:pos x="395" y="10"/>
                </a:cxn>
                <a:cxn ang="0">
                  <a:pos x="398" y="9"/>
                </a:cxn>
                <a:cxn ang="0">
                  <a:pos x="399" y="8"/>
                </a:cxn>
                <a:cxn ang="0">
                  <a:pos x="399" y="6"/>
                </a:cxn>
                <a:cxn ang="0">
                  <a:pos x="399" y="4"/>
                </a:cxn>
                <a:cxn ang="0">
                  <a:pos x="397" y="0"/>
                </a:cxn>
                <a:cxn ang="0">
                  <a:pos x="395" y="0"/>
                </a:cxn>
                <a:cxn ang="0">
                  <a:pos x="393" y="0"/>
                </a:cxn>
                <a:cxn ang="0">
                  <a:pos x="393" y="0"/>
                </a:cxn>
              </a:cxnLst>
              <a:rect l="0" t="0" r="r" b="b"/>
              <a:pathLst>
                <a:path w="399" h="360">
                  <a:moveTo>
                    <a:pt x="393" y="0"/>
                  </a:moveTo>
                  <a:lnTo>
                    <a:pt x="393" y="0"/>
                  </a:lnTo>
                  <a:lnTo>
                    <a:pt x="381" y="3"/>
                  </a:lnTo>
                  <a:lnTo>
                    <a:pt x="369" y="5"/>
                  </a:lnTo>
                  <a:lnTo>
                    <a:pt x="358" y="10"/>
                  </a:lnTo>
                  <a:lnTo>
                    <a:pt x="347" y="16"/>
                  </a:lnTo>
                  <a:lnTo>
                    <a:pt x="326" y="27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252" y="86"/>
                  </a:lnTo>
                  <a:lnTo>
                    <a:pt x="224" y="108"/>
                  </a:lnTo>
                  <a:lnTo>
                    <a:pt x="198" y="132"/>
                  </a:lnTo>
                  <a:lnTo>
                    <a:pt x="198" y="132"/>
                  </a:lnTo>
                  <a:lnTo>
                    <a:pt x="172" y="157"/>
                  </a:lnTo>
                  <a:lnTo>
                    <a:pt x="146" y="183"/>
                  </a:lnTo>
                  <a:lnTo>
                    <a:pt x="122" y="210"/>
                  </a:lnTo>
                  <a:lnTo>
                    <a:pt x="97" y="238"/>
                  </a:lnTo>
                  <a:lnTo>
                    <a:pt x="50" y="294"/>
                  </a:lnTo>
                  <a:lnTo>
                    <a:pt x="2" y="349"/>
                  </a:lnTo>
                  <a:lnTo>
                    <a:pt x="2" y="349"/>
                  </a:lnTo>
                  <a:lnTo>
                    <a:pt x="0" y="352"/>
                  </a:lnTo>
                  <a:lnTo>
                    <a:pt x="0" y="353"/>
                  </a:lnTo>
                  <a:lnTo>
                    <a:pt x="2" y="357"/>
                  </a:lnTo>
                  <a:lnTo>
                    <a:pt x="6" y="360"/>
                  </a:lnTo>
                  <a:lnTo>
                    <a:pt x="8" y="358"/>
                  </a:lnTo>
                  <a:lnTo>
                    <a:pt x="10" y="357"/>
                  </a:lnTo>
                  <a:lnTo>
                    <a:pt x="10" y="357"/>
                  </a:lnTo>
                  <a:lnTo>
                    <a:pt x="55" y="306"/>
                  </a:lnTo>
                  <a:lnTo>
                    <a:pt x="99" y="254"/>
                  </a:lnTo>
                  <a:lnTo>
                    <a:pt x="144" y="203"/>
                  </a:lnTo>
                  <a:lnTo>
                    <a:pt x="167" y="178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215" y="131"/>
                  </a:lnTo>
                  <a:lnTo>
                    <a:pt x="240" y="110"/>
                  </a:lnTo>
                  <a:lnTo>
                    <a:pt x="266" y="89"/>
                  </a:lnTo>
                  <a:lnTo>
                    <a:pt x="292" y="68"/>
                  </a:lnTo>
                  <a:lnTo>
                    <a:pt x="292" y="68"/>
                  </a:lnTo>
                  <a:lnTo>
                    <a:pt x="316" y="50"/>
                  </a:lnTo>
                  <a:lnTo>
                    <a:pt x="341" y="33"/>
                  </a:lnTo>
                  <a:lnTo>
                    <a:pt x="354" y="25"/>
                  </a:lnTo>
                  <a:lnTo>
                    <a:pt x="367" y="20"/>
                  </a:lnTo>
                  <a:lnTo>
                    <a:pt x="381" y="14"/>
                  </a:lnTo>
                  <a:lnTo>
                    <a:pt x="395" y="10"/>
                  </a:lnTo>
                  <a:lnTo>
                    <a:pt x="395" y="10"/>
                  </a:lnTo>
                  <a:lnTo>
                    <a:pt x="398" y="9"/>
                  </a:lnTo>
                  <a:lnTo>
                    <a:pt x="399" y="8"/>
                  </a:lnTo>
                  <a:lnTo>
                    <a:pt x="399" y="6"/>
                  </a:lnTo>
                  <a:lnTo>
                    <a:pt x="399" y="4"/>
                  </a:lnTo>
                  <a:lnTo>
                    <a:pt x="397" y="0"/>
                  </a:lnTo>
                  <a:lnTo>
                    <a:pt x="395" y="0"/>
                  </a:lnTo>
                  <a:lnTo>
                    <a:pt x="393" y="0"/>
                  </a:lnTo>
                  <a:lnTo>
                    <a:pt x="39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13" name="chenying0907 874">
              <a:extLst>
                <a:ext uri="{FF2B5EF4-FFF2-40B4-BE49-F238E27FC236}">
                  <a16:creationId xmlns:a16="http://schemas.microsoft.com/office/drawing/2014/main" id="{8B1E2E26-8C72-44AF-B4DD-6B65C954F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851" y="3078163"/>
              <a:ext cx="209550" cy="179388"/>
            </a:xfrm>
            <a:custGeom>
              <a:avLst/>
              <a:gdLst/>
              <a:ahLst/>
              <a:cxnLst>
                <a:cxn ang="0">
                  <a:pos x="523" y="0"/>
                </a:cxn>
                <a:cxn ang="0">
                  <a:pos x="523" y="0"/>
                </a:cxn>
                <a:cxn ang="0">
                  <a:pos x="505" y="8"/>
                </a:cxn>
                <a:cxn ang="0">
                  <a:pos x="487" y="16"/>
                </a:cxn>
                <a:cxn ang="0">
                  <a:pos x="452" y="34"/>
                </a:cxn>
                <a:cxn ang="0">
                  <a:pos x="383" y="76"/>
                </a:cxn>
                <a:cxn ang="0">
                  <a:pos x="383" y="76"/>
                </a:cxn>
                <a:cxn ang="0">
                  <a:pos x="364" y="88"/>
                </a:cxn>
                <a:cxn ang="0">
                  <a:pos x="347" y="101"/>
                </a:cxn>
                <a:cxn ang="0">
                  <a:pos x="330" y="115"/>
                </a:cxn>
                <a:cxn ang="0">
                  <a:pos x="313" y="131"/>
                </a:cxn>
                <a:cxn ang="0">
                  <a:pos x="280" y="163"/>
                </a:cxn>
                <a:cxn ang="0">
                  <a:pos x="249" y="193"/>
                </a:cxn>
                <a:cxn ang="0">
                  <a:pos x="249" y="193"/>
                </a:cxn>
                <a:cxn ang="0">
                  <a:pos x="215" y="223"/>
                </a:cxn>
                <a:cxn ang="0">
                  <a:pos x="183" y="254"/>
                </a:cxn>
                <a:cxn ang="0">
                  <a:pos x="118" y="317"/>
                </a:cxn>
                <a:cxn ang="0">
                  <a:pos x="118" y="317"/>
                </a:cxn>
                <a:cxn ang="0">
                  <a:pos x="88" y="347"/>
                </a:cxn>
                <a:cxn ang="0">
                  <a:pos x="56" y="377"/>
                </a:cxn>
                <a:cxn ang="0">
                  <a:pos x="28" y="410"/>
                </a:cxn>
                <a:cxn ang="0">
                  <a:pos x="13" y="425"/>
                </a:cxn>
                <a:cxn ang="0">
                  <a:pos x="0" y="442"/>
                </a:cxn>
                <a:cxn ang="0">
                  <a:pos x="0" y="442"/>
                </a:cxn>
                <a:cxn ang="0">
                  <a:pos x="0" y="445"/>
                </a:cxn>
                <a:cxn ang="0">
                  <a:pos x="0" y="446"/>
                </a:cxn>
                <a:cxn ang="0">
                  <a:pos x="2" y="449"/>
                </a:cxn>
                <a:cxn ang="0">
                  <a:pos x="3" y="450"/>
                </a:cxn>
                <a:cxn ang="0">
                  <a:pos x="7" y="450"/>
                </a:cxn>
                <a:cxn ang="0">
                  <a:pos x="9" y="450"/>
                </a:cxn>
                <a:cxn ang="0">
                  <a:pos x="11" y="449"/>
                </a:cxn>
                <a:cxn ang="0">
                  <a:pos x="11" y="449"/>
                </a:cxn>
                <a:cxn ang="0">
                  <a:pos x="24" y="432"/>
                </a:cxn>
                <a:cxn ang="0">
                  <a:pos x="37" y="415"/>
                </a:cxn>
                <a:cxn ang="0">
                  <a:pos x="66" y="384"/>
                </a:cxn>
                <a:cxn ang="0">
                  <a:pos x="96" y="353"/>
                </a:cxn>
                <a:cxn ang="0">
                  <a:pos x="127" y="325"/>
                </a:cxn>
                <a:cxn ang="0">
                  <a:pos x="127" y="325"/>
                </a:cxn>
                <a:cxn ang="0">
                  <a:pos x="187" y="266"/>
                </a:cxn>
                <a:cxn ang="0">
                  <a:pos x="217" y="236"/>
                </a:cxn>
                <a:cxn ang="0">
                  <a:pos x="249" y="207"/>
                </a:cxn>
                <a:cxn ang="0">
                  <a:pos x="249" y="207"/>
                </a:cxn>
                <a:cxn ang="0">
                  <a:pos x="313" y="151"/>
                </a:cxn>
                <a:cxn ang="0">
                  <a:pos x="344" y="122"/>
                </a:cxn>
                <a:cxn ang="0">
                  <a:pos x="378" y="96"/>
                </a:cxn>
                <a:cxn ang="0">
                  <a:pos x="412" y="71"/>
                </a:cxn>
                <a:cxn ang="0">
                  <a:pos x="431" y="59"/>
                </a:cxn>
                <a:cxn ang="0">
                  <a:pos x="449" y="47"/>
                </a:cxn>
                <a:cxn ang="0">
                  <a:pos x="467" y="37"/>
                </a:cxn>
                <a:cxn ang="0">
                  <a:pos x="487" y="28"/>
                </a:cxn>
                <a:cxn ang="0">
                  <a:pos x="506" y="19"/>
                </a:cxn>
                <a:cxn ang="0">
                  <a:pos x="527" y="12"/>
                </a:cxn>
                <a:cxn ang="0">
                  <a:pos x="527" y="12"/>
                </a:cxn>
                <a:cxn ang="0">
                  <a:pos x="529" y="11"/>
                </a:cxn>
                <a:cxn ang="0">
                  <a:pos x="530" y="8"/>
                </a:cxn>
                <a:cxn ang="0">
                  <a:pos x="530" y="4"/>
                </a:cxn>
                <a:cxn ang="0">
                  <a:pos x="530" y="2"/>
                </a:cxn>
                <a:cxn ang="0">
                  <a:pos x="529" y="0"/>
                </a:cxn>
                <a:cxn ang="0">
                  <a:pos x="526" y="0"/>
                </a:cxn>
                <a:cxn ang="0">
                  <a:pos x="523" y="0"/>
                </a:cxn>
                <a:cxn ang="0">
                  <a:pos x="523" y="0"/>
                </a:cxn>
              </a:cxnLst>
              <a:rect l="0" t="0" r="r" b="b"/>
              <a:pathLst>
                <a:path w="530" h="450">
                  <a:moveTo>
                    <a:pt x="523" y="0"/>
                  </a:moveTo>
                  <a:lnTo>
                    <a:pt x="523" y="0"/>
                  </a:lnTo>
                  <a:lnTo>
                    <a:pt x="505" y="8"/>
                  </a:lnTo>
                  <a:lnTo>
                    <a:pt x="487" y="16"/>
                  </a:lnTo>
                  <a:lnTo>
                    <a:pt x="452" y="34"/>
                  </a:lnTo>
                  <a:lnTo>
                    <a:pt x="383" y="76"/>
                  </a:lnTo>
                  <a:lnTo>
                    <a:pt x="383" y="76"/>
                  </a:lnTo>
                  <a:lnTo>
                    <a:pt x="364" y="88"/>
                  </a:lnTo>
                  <a:lnTo>
                    <a:pt x="347" y="101"/>
                  </a:lnTo>
                  <a:lnTo>
                    <a:pt x="330" y="115"/>
                  </a:lnTo>
                  <a:lnTo>
                    <a:pt x="313" y="131"/>
                  </a:lnTo>
                  <a:lnTo>
                    <a:pt x="280" y="163"/>
                  </a:lnTo>
                  <a:lnTo>
                    <a:pt x="249" y="193"/>
                  </a:lnTo>
                  <a:lnTo>
                    <a:pt x="249" y="193"/>
                  </a:lnTo>
                  <a:lnTo>
                    <a:pt x="215" y="223"/>
                  </a:lnTo>
                  <a:lnTo>
                    <a:pt x="183" y="254"/>
                  </a:lnTo>
                  <a:lnTo>
                    <a:pt x="118" y="317"/>
                  </a:lnTo>
                  <a:lnTo>
                    <a:pt x="118" y="317"/>
                  </a:lnTo>
                  <a:lnTo>
                    <a:pt x="88" y="347"/>
                  </a:lnTo>
                  <a:lnTo>
                    <a:pt x="56" y="377"/>
                  </a:lnTo>
                  <a:lnTo>
                    <a:pt x="28" y="410"/>
                  </a:lnTo>
                  <a:lnTo>
                    <a:pt x="13" y="425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0" y="445"/>
                  </a:lnTo>
                  <a:lnTo>
                    <a:pt x="0" y="446"/>
                  </a:lnTo>
                  <a:lnTo>
                    <a:pt x="2" y="449"/>
                  </a:lnTo>
                  <a:lnTo>
                    <a:pt x="3" y="450"/>
                  </a:lnTo>
                  <a:lnTo>
                    <a:pt x="7" y="450"/>
                  </a:lnTo>
                  <a:lnTo>
                    <a:pt x="9" y="450"/>
                  </a:lnTo>
                  <a:lnTo>
                    <a:pt x="11" y="449"/>
                  </a:lnTo>
                  <a:lnTo>
                    <a:pt x="11" y="449"/>
                  </a:lnTo>
                  <a:lnTo>
                    <a:pt x="24" y="432"/>
                  </a:lnTo>
                  <a:lnTo>
                    <a:pt x="37" y="415"/>
                  </a:lnTo>
                  <a:lnTo>
                    <a:pt x="66" y="384"/>
                  </a:lnTo>
                  <a:lnTo>
                    <a:pt x="96" y="353"/>
                  </a:lnTo>
                  <a:lnTo>
                    <a:pt x="127" y="325"/>
                  </a:lnTo>
                  <a:lnTo>
                    <a:pt x="127" y="325"/>
                  </a:lnTo>
                  <a:lnTo>
                    <a:pt x="187" y="266"/>
                  </a:lnTo>
                  <a:lnTo>
                    <a:pt x="217" y="236"/>
                  </a:lnTo>
                  <a:lnTo>
                    <a:pt x="249" y="207"/>
                  </a:lnTo>
                  <a:lnTo>
                    <a:pt x="249" y="207"/>
                  </a:lnTo>
                  <a:lnTo>
                    <a:pt x="313" y="151"/>
                  </a:lnTo>
                  <a:lnTo>
                    <a:pt x="344" y="122"/>
                  </a:lnTo>
                  <a:lnTo>
                    <a:pt x="378" y="96"/>
                  </a:lnTo>
                  <a:lnTo>
                    <a:pt x="412" y="71"/>
                  </a:lnTo>
                  <a:lnTo>
                    <a:pt x="431" y="59"/>
                  </a:lnTo>
                  <a:lnTo>
                    <a:pt x="449" y="47"/>
                  </a:lnTo>
                  <a:lnTo>
                    <a:pt x="467" y="37"/>
                  </a:lnTo>
                  <a:lnTo>
                    <a:pt x="487" y="28"/>
                  </a:lnTo>
                  <a:lnTo>
                    <a:pt x="506" y="19"/>
                  </a:lnTo>
                  <a:lnTo>
                    <a:pt x="527" y="12"/>
                  </a:lnTo>
                  <a:lnTo>
                    <a:pt x="527" y="12"/>
                  </a:lnTo>
                  <a:lnTo>
                    <a:pt x="529" y="11"/>
                  </a:lnTo>
                  <a:lnTo>
                    <a:pt x="530" y="8"/>
                  </a:lnTo>
                  <a:lnTo>
                    <a:pt x="530" y="4"/>
                  </a:lnTo>
                  <a:lnTo>
                    <a:pt x="530" y="2"/>
                  </a:lnTo>
                  <a:lnTo>
                    <a:pt x="529" y="0"/>
                  </a:lnTo>
                  <a:lnTo>
                    <a:pt x="526" y="0"/>
                  </a:lnTo>
                  <a:lnTo>
                    <a:pt x="523" y="0"/>
                  </a:lnTo>
                  <a:lnTo>
                    <a:pt x="52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14" name="chenying0907 875">
              <a:extLst>
                <a:ext uri="{FF2B5EF4-FFF2-40B4-BE49-F238E27FC236}">
                  <a16:creationId xmlns:a16="http://schemas.microsoft.com/office/drawing/2014/main" id="{087D01A8-DC42-4E57-9277-5EDA6BD08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6601" y="3081338"/>
              <a:ext cx="225425" cy="176213"/>
            </a:xfrm>
            <a:custGeom>
              <a:avLst/>
              <a:gdLst/>
              <a:ahLst/>
              <a:cxnLst>
                <a:cxn ang="0">
                  <a:pos x="560" y="4"/>
                </a:cxn>
                <a:cxn ang="0">
                  <a:pos x="557" y="5"/>
                </a:cxn>
                <a:cxn ang="0">
                  <a:pos x="547" y="5"/>
                </a:cxn>
                <a:cxn ang="0">
                  <a:pos x="539" y="8"/>
                </a:cxn>
                <a:cxn ang="0">
                  <a:pos x="518" y="23"/>
                </a:cxn>
                <a:cxn ang="0">
                  <a:pos x="479" y="52"/>
                </a:cxn>
                <a:cxn ang="0">
                  <a:pos x="440" y="81"/>
                </a:cxn>
                <a:cxn ang="0">
                  <a:pos x="323" y="159"/>
                </a:cxn>
                <a:cxn ang="0">
                  <a:pos x="286" y="187"/>
                </a:cxn>
                <a:cxn ang="0">
                  <a:pos x="177" y="276"/>
                </a:cxn>
                <a:cxn ang="0">
                  <a:pos x="141" y="309"/>
                </a:cxn>
                <a:cxn ang="0">
                  <a:pos x="75" y="373"/>
                </a:cxn>
                <a:cxn ang="0">
                  <a:pos x="56" y="388"/>
                </a:cxn>
                <a:cxn ang="0">
                  <a:pos x="38" y="404"/>
                </a:cxn>
                <a:cxn ang="0">
                  <a:pos x="13" y="428"/>
                </a:cxn>
                <a:cxn ang="0">
                  <a:pos x="4" y="433"/>
                </a:cxn>
                <a:cxn ang="0">
                  <a:pos x="3" y="434"/>
                </a:cxn>
                <a:cxn ang="0">
                  <a:pos x="0" y="441"/>
                </a:cxn>
                <a:cxn ang="0">
                  <a:pos x="5" y="445"/>
                </a:cxn>
                <a:cxn ang="0">
                  <a:pos x="7" y="445"/>
                </a:cxn>
                <a:cxn ang="0">
                  <a:pos x="20" y="438"/>
                </a:cxn>
                <a:cxn ang="0">
                  <a:pos x="43" y="416"/>
                </a:cxn>
                <a:cxn ang="0">
                  <a:pos x="54" y="407"/>
                </a:cxn>
                <a:cxn ang="0">
                  <a:pos x="127" y="337"/>
                </a:cxn>
                <a:cxn ang="0">
                  <a:pos x="166" y="301"/>
                </a:cxn>
                <a:cxn ang="0">
                  <a:pos x="286" y="201"/>
                </a:cxn>
                <a:cxn ang="0">
                  <a:pos x="307" y="186"/>
                </a:cxn>
                <a:cxn ang="0">
                  <a:pos x="373" y="139"/>
                </a:cxn>
                <a:cxn ang="0">
                  <a:pos x="462" y="80"/>
                </a:cxn>
                <a:cxn ang="0">
                  <a:pos x="500" y="51"/>
                </a:cxn>
                <a:cxn ang="0">
                  <a:pos x="538" y="22"/>
                </a:cxn>
                <a:cxn ang="0">
                  <a:pos x="543" y="21"/>
                </a:cxn>
                <a:cxn ang="0">
                  <a:pos x="557" y="18"/>
                </a:cxn>
                <a:cxn ang="0">
                  <a:pos x="565" y="14"/>
                </a:cxn>
                <a:cxn ang="0">
                  <a:pos x="570" y="6"/>
                </a:cxn>
                <a:cxn ang="0">
                  <a:pos x="570" y="4"/>
                </a:cxn>
                <a:cxn ang="0">
                  <a:pos x="566" y="0"/>
                </a:cxn>
                <a:cxn ang="0">
                  <a:pos x="561" y="1"/>
                </a:cxn>
                <a:cxn ang="0">
                  <a:pos x="560" y="4"/>
                </a:cxn>
              </a:cxnLst>
              <a:rect l="0" t="0" r="r" b="b"/>
              <a:pathLst>
                <a:path w="570" h="445">
                  <a:moveTo>
                    <a:pt x="560" y="4"/>
                  </a:moveTo>
                  <a:lnTo>
                    <a:pt x="560" y="4"/>
                  </a:lnTo>
                  <a:lnTo>
                    <a:pt x="559" y="4"/>
                  </a:lnTo>
                  <a:lnTo>
                    <a:pt x="557" y="5"/>
                  </a:lnTo>
                  <a:lnTo>
                    <a:pt x="553" y="5"/>
                  </a:lnTo>
                  <a:lnTo>
                    <a:pt x="547" y="5"/>
                  </a:lnTo>
                  <a:lnTo>
                    <a:pt x="547" y="5"/>
                  </a:lnTo>
                  <a:lnTo>
                    <a:pt x="539" y="8"/>
                  </a:lnTo>
                  <a:lnTo>
                    <a:pt x="531" y="13"/>
                  </a:lnTo>
                  <a:lnTo>
                    <a:pt x="518" y="23"/>
                  </a:lnTo>
                  <a:lnTo>
                    <a:pt x="518" y="23"/>
                  </a:lnTo>
                  <a:lnTo>
                    <a:pt x="479" y="52"/>
                  </a:lnTo>
                  <a:lnTo>
                    <a:pt x="440" y="81"/>
                  </a:lnTo>
                  <a:lnTo>
                    <a:pt x="440" y="81"/>
                  </a:lnTo>
                  <a:lnTo>
                    <a:pt x="361" y="132"/>
                  </a:lnTo>
                  <a:lnTo>
                    <a:pt x="323" y="159"/>
                  </a:lnTo>
                  <a:lnTo>
                    <a:pt x="286" y="187"/>
                  </a:lnTo>
                  <a:lnTo>
                    <a:pt x="286" y="187"/>
                  </a:lnTo>
                  <a:lnTo>
                    <a:pt x="212" y="246"/>
                  </a:lnTo>
                  <a:lnTo>
                    <a:pt x="177" y="276"/>
                  </a:lnTo>
                  <a:lnTo>
                    <a:pt x="141" y="309"/>
                  </a:lnTo>
                  <a:lnTo>
                    <a:pt x="141" y="309"/>
                  </a:lnTo>
                  <a:lnTo>
                    <a:pt x="107" y="340"/>
                  </a:lnTo>
                  <a:lnTo>
                    <a:pt x="75" y="373"/>
                  </a:lnTo>
                  <a:lnTo>
                    <a:pt x="75" y="373"/>
                  </a:lnTo>
                  <a:lnTo>
                    <a:pt x="56" y="388"/>
                  </a:lnTo>
                  <a:lnTo>
                    <a:pt x="38" y="404"/>
                  </a:lnTo>
                  <a:lnTo>
                    <a:pt x="38" y="404"/>
                  </a:lnTo>
                  <a:lnTo>
                    <a:pt x="22" y="421"/>
                  </a:lnTo>
                  <a:lnTo>
                    <a:pt x="13" y="428"/>
                  </a:lnTo>
                  <a:lnTo>
                    <a:pt x="9" y="431"/>
                  </a:lnTo>
                  <a:lnTo>
                    <a:pt x="4" y="433"/>
                  </a:lnTo>
                  <a:lnTo>
                    <a:pt x="4" y="433"/>
                  </a:lnTo>
                  <a:lnTo>
                    <a:pt x="3" y="434"/>
                  </a:lnTo>
                  <a:lnTo>
                    <a:pt x="1" y="435"/>
                  </a:lnTo>
                  <a:lnTo>
                    <a:pt x="0" y="441"/>
                  </a:lnTo>
                  <a:lnTo>
                    <a:pt x="3" y="443"/>
                  </a:lnTo>
                  <a:lnTo>
                    <a:pt x="5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14" y="441"/>
                  </a:lnTo>
                  <a:lnTo>
                    <a:pt x="20" y="438"/>
                  </a:lnTo>
                  <a:lnTo>
                    <a:pt x="33" y="428"/>
                  </a:lnTo>
                  <a:lnTo>
                    <a:pt x="43" y="416"/>
                  </a:lnTo>
                  <a:lnTo>
                    <a:pt x="54" y="407"/>
                  </a:lnTo>
                  <a:lnTo>
                    <a:pt x="54" y="407"/>
                  </a:lnTo>
                  <a:lnTo>
                    <a:pt x="92" y="371"/>
                  </a:lnTo>
                  <a:lnTo>
                    <a:pt x="127" y="337"/>
                  </a:lnTo>
                  <a:lnTo>
                    <a:pt x="127" y="337"/>
                  </a:lnTo>
                  <a:lnTo>
                    <a:pt x="166" y="301"/>
                  </a:lnTo>
                  <a:lnTo>
                    <a:pt x="205" y="268"/>
                  </a:lnTo>
                  <a:lnTo>
                    <a:pt x="286" y="201"/>
                  </a:lnTo>
                  <a:lnTo>
                    <a:pt x="286" y="201"/>
                  </a:lnTo>
                  <a:lnTo>
                    <a:pt x="307" y="186"/>
                  </a:lnTo>
                  <a:lnTo>
                    <a:pt x="328" y="169"/>
                  </a:lnTo>
                  <a:lnTo>
                    <a:pt x="373" y="139"/>
                  </a:lnTo>
                  <a:lnTo>
                    <a:pt x="462" y="80"/>
                  </a:lnTo>
                  <a:lnTo>
                    <a:pt x="462" y="80"/>
                  </a:lnTo>
                  <a:lnTo>
                    <a:pt x="481" y="65"/>
                  </a:lnTo>
                  <a:lnTo>
                    <a:pt x="500" y="51"/>
                  </a:lnTo>
                  <a:lnTo>
                    <a:pt x="519" y="37"/>
                  </a:lnTo>
                  <a:lnTo>
                    <a:pt x="538" y="22"/>
                  </a:lnTo>
                  <a:lnTo>
                    <a:pt x="538" y="22"/>
                  </a:lnTo>
                  <a:lnTo>
                    <a:pt x="543" y="21"/>
                  </a:lnTo>
                  <a:lnTo>
                    <a:pt x="548" y="20"/>
                  </a:lnTo>
                  <a:lnTo>
                    <a:pt x="557" y="18"/>
                  </a:lnTo>
                  <a:lnTo>
                    <a:pt x="561" y="17"/>
                  </a:lnTo>
                  <a:lnTo>
                    <a:pt x="565" y="14"/>
                  </a:lnTo>
                  <a:lnTo>
                    <a:pt x="569" y="12"/>
                  </a:lnTo>
                  <a:lnTo>
                    <a:pt x="570" y="6"/>
                  </a:lnTo>
                  <a:lnTo>
                    <a:pt x="570" y="6"/>
                  </a:lnTo>
                  <a:lnTo>
                    <a:pt x="570" y="4"/>
                  </a:lnTo>
                  <a:lnTo>
                    <a:pt x="570" y="1"/>
                  </a:lnTo>
                  <a:lnTo>
                    <a:pt x="566" y="0"/>
                  </a:lnTo>
                  <a:lnTo>
                    <a:pt x="562" y="0"/>
                  </a:lnTo>
                  <a:lnTo>
                    <a:pt x="561" y="1"/>
                  </a:lnTo>
                  <a:lnTo>
                    <a:pt x="560" y="4"/>
                  </a:lnTo>
                  <a:lnTo>
                    <a:pt x="56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15" name="chenying0907 876">
              <a:extLst>
                <a:ext uri="{FF2B5EF4-FFF2-40B4-BE49-F238E27FC236}">
                  <a16:creationId xmlns:a16="http://schemas.microsoft.com/office/drawing/2014/main" id="{F816A011-8714-444F-88F4-D3B46B151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526" y="3082926"/>
              <a:ext cx="227013" cy="171450"/>
            </a:xfrm>
            <a:custGeom>
              <a:avLst/>
              <a:gdLst/>
              <a:ahLst/>
              <a:cxnLst>
                <a:cxn ang="0">
                  <a:pos x="567" y="0"/>
                </a:cxn>
                <a:cxn ang="0">
                  <a:pos x="551" y="4"/>
                </a:cxn>
                <a:cxn ang="0">
                  <a:pos x="524" y="20"/>
                </a:cxn>
                <a:cxn ang="0">
                  <a:pos x="510" y="29"/>
                </a:cxn>
                <a:cxn ang="0">
                  <a:pos x="424" y="96"/>
                </a:cxn>
                <a:cxn ang="0">
                  <a:pos x="275" y="213"/>
                </a:cxn>
                <a:cxn ang="0">
                  <a:pos x="224" y="251"/>
                </a:cxn>
                <a:cxn ang="0">
                  <a:pos x="100" y="343"/>
                </a:cxn>
                <a:cxn ang="0">
                  <a:pos x="57" y="372"/>
                </a:cxn>
                <a:cxn ang="0">
                  <a:pos x="29" y="389"/>
                </a:cxn>
                <a:cxn ang="0">
                  <a:pos x="11" y="403"/>
                </a:cxn>
                <a:cxn ang="0">
                  <a:pos x="2" y="416"/>
                </a:cxn>
                <a:cxn ang="0">
                  <a:pos x="0" y="426"/>
                </a:cxn>
                <a:cxn ang="0">
                  <a:pos x="2" y="430"/>
                </a:cxn>
                <a:cxn ang="0">
                  <a:pos x="7" y="433"/>
                </a:cxn>
                <a:cxn ang="0">
                  <a:pos x="13" y="433"/>
                </a:cxn>
                <a:cxn ang="0">
                  <a:pos x="17" y="432"/>
                </a:cxn>
                <a:cxn ang="0">
                  <a:pos x="17" y="424"/>
                </a:cxn>
                <a:cxn ang="0">
                  <a:pos x="13" y="423"/>
                </a:cxn>
                <a:cxn ang="0">
                  <a:pos x="11" y="421"/>
                </a:cxn>
                <a:cxn ang="0">
                  <a:pos x="12" y="419"/>
                </a:cxn>
                <a:cxn ang="0">
                  <a:pos x="21" y="411"/>
                </a:cxn>
                <a:cxn ang="0">
                  <a:pos x="49" y="391"/>
                </a:cxn>
                <a:cxn ang="0">
                  <a:pos x="88" y="364"/>
                </a:cxn>
                <a:cxn ang="0">
                  <a:pos x="131" y="335"/>
                </a:cxn>
                <a:cxn ang="0">
                  <a:pos x="257" y="242"/>
                </a:cxn>
                <a:cxn ang="0">
                  <a:pos x="333" y="183"/>
                </a:cxn>
                <a:cxn ang="0">
                  <a:pos x="407" y="124"/>
                </a:cxn>
                <a:cxn ang="0">
                  <a:pos x="484" y="63"/>
                </a:cxn>
                <a:cxn ang="0">
                  <a:pos x="522" y="32"/>
                </a:cxn>
                <a:cxn ang="0">
                  <a:pos x="544" y="18"/>
                </a:cxn>
                <a:cxn ang="0">
                  <a:pos x="567" y="11"/>
                </a:cxn>
                <a:cxn ang="0">
                  <a:pos x="569" y="11"/>
                </a:cxn>
                <a:cxn ang="0">
                  <a:pos x="572" y="5"/>
                </a:cxn>
                <a:cxn ang="0">
                  <a:pos x="571" y="1"/>
                </a:cxn>
                <a:cxn ang="0">
                  <a:pos x="567" y="0"/>
                </a:cxn>
              </a:cxnLst>
              <a:rect l="0" t="0" r="r" b="b"/>
              <a:pathLst>
                <a:path w="572" h="433">
                  <a:moveTo>
                    <a:pt x="567" y="0"/>
                  </a:moveTo>
                  <a:lnTo>
                    <a:pt x="567" y="0"/>
                  </a:lnTo>
                  <a:lnTo>
                    <a:pt x="559" y="1"/>
                  </a:lnTo>
                  <a:lnTo>
                    <a:pt x="551" y="4"/>
                  </a:lnTo>
                  <a:lnTo>
                    <a:pt x="537" y="11"/>
                  </a:lnTo>
                  <a:lnTo>
                    <a:pt x="524" y="20"/>
                  </a:lnTo>
                  <a:lnTo>
                    <a:pt x="510" y="29"/>
                  </a:lnTo>
                  <a:lnTo>
                    <a:pt x="510" y="29"/>
                  </a:lnTo>
                  <a:lnTo>
                    <a:pt x="424" y="96"/>
                  </a:lnTo>
                  <a:lnTo>
                    <a:pt x="424" y="96"/>
                  </a:lnTo>
                  <a:lnTo>
                    <a:pt x="325" y="174"/>
                  </a:lnTo>
                  <a:lnTo>
                    <a:pt x="275" y="213"/>
                  </a:lnTo>
                  <a:lnTo>
                    <a:pt x="224" y="251"/>
                  </a:lnTo>
                  <a:lnTo>
                    <a:pt x="224" y="251"/>
                  </a:lnTo>
                  <a:lnTo>
                    <a:pt x="142" y="313"/>
                  </a:lnTo>
                  <a:lnTo>
                    <a:pt x="100" y="343"/>
                  </a:lnTo>
                  <a:lnTo>
                    <a:pt x="57" y="372"/>
                  </a:lnTo>
                  <a:lnTo>
                    <a:pt x="57" y="372"/>
                  </a:lnTo>
                  <a:lnTo>
                    <a:pt x="40" y="382"/>
                  </a:lnTo>
                  <a:lnTo>
                    <a:pt x="29" y="389"/>
                  </a:lnTo>
                  <a:lnTo>
                    <a:pt x="20" y="395"/>
                  </a:lnTo>
                  <a:lnTo>
                    <a:pt x="11" y="403"/>
                  </a:lnTo>
                  <a:lnTo>
                    <a:pt x="4" y="412"/>
                  </a:lnTo>
                  <a:lnTo>
                    <a:pt x="2" y="416"/>
                  </a:lnTo>
                  <a:lnTo>
                    <a:pt x="0" y="421"/>
                  </a:lnTo>
                  <a:lnTo>
                    <a:pt x="0" y="426"/>
                  </a:lnTo>
                  <a:lnTo>
                    <a:pt x="2" y="430"/>
                  </a:lnTo>
                  <a:lnTo>
                    <a:pt x="2" y="430"/>
                  </a:lnTo>
                  <a:lnTo>
                    <a:pt x="4" y="433"/>
                  </a:lnTo>
                  <a:lnTo>
                    <a:pt x="7" y="433"/>
                  </a:lnTo>
                  <a:lnTo>
                    <a:pt x="13" y="433"/>
                  </a:lnTo>
                  <a:lnTo>
                    <a:pt x="13" y="433"/>
                  </a:lnTo>
                  <a:lnTo>
                    <a:pt x="15" y="433"/>
                  </a:lnTo>
                  <a:lnTo>
                    <a:pt x="17" y="432"/>
                  </a:lnTo>
                  <a:lnTo>
                    <a:pt x="19" y="428"/>
                  </a:lnTo>
                  <a:lnTo>
                    <a:pt x="17" y="424"/>
                  </a:lnTo>
                  <a:lnTo>
                    <a:pt x="15" y="423"/>
                  </a:lnTo>
                  <a:lnTo>
                    <a:pt x="13" y="423"/>
                  </a:lnTo>
                  <a:lnTo>
                    <a:pt x="13" y="423"/>
                  </a:lnTo>
                  <a:lnTo>
                    <a:pt x="11" y="421"/>
                  </a:lnTo>
                  <a:lnTo>
                    <a:pt x="9" y="421"/>
                  </a:lnTo>
                  <a:lnTo>
                    <a:pt x="12" y="419"/>
                  </a:lnTo>
                  <a:lnTo>
                    <a:pt x="21" y="411"/>
                  </a:lnTo>
                  <a:lnTo>
                    <a:pt x="21" y="411"/>
                  </a:lnTo>
                  <a:lnTo>
                    <a:pt x="34" y="400"/>
                  </a:lnTo>
                  <a:lnTo>
                    <a:pt x="49" y="391"/>
                  </a:lnTo>
                  <a:lnTo>
                    <a:pt x="49" y="391"/>
                  </a:lnTo>
                  <a:lnTo>
                    <a:pt x="88" y="364"/>
                  </a:lnTo>
                  <a:lnTo>
                    <a:pt x="88" y="364"/>
                  </a:lnTo>
                  <a:lnTo>
                    <a:pt x="131" y="335"/>
                  </a:lnTo>
                  <a:lnTo>
                    <a:pt x="173" y="304"/>
                  </a:lnTo>
                  <a:lnTo>
                    <a:pt x="257" y="242"/>
                  </a:lnTo>
                  <a:lnTo>
                    <a:pt x="257" y="242"/>
                  </a:lnTo>
                  <a:lnTo>
                    <a:pt x="333" y="183"/>
                  </a:lnTo>
                  <a:lnTo>
                    <a:pt x="407" y="124"/>
                  </a:lnTo>
                  <a:lnTo>
                    <a:pt x="407" y="124"/>
                  </a:lnTo>
                  <a:lnTo>
                    <a:pt x="484" y="63"/>
                  </a:lnTo>
                  <a:lnTo>
                    <a:pt x="484" y="63"/>
                  </a:lnTo>
                  <a:lnTo>
                    <a:pt x="503" y="49"/>
                  </a:lnTo>
                  <a:lnTo>
                    <a:pt x="522" y="32"/>
                  </a:lnTo>
                  <a:lnTo>
                    <a:pt x="534" y="24"/>
                  </a:lnTo>
                  <a:lnTo>
                    <a:pt x="544" y="18"/>
                  </a:lnTo>
                  <a:lnTo>
                    <a:pt x="555" y="13"/>
                  </a:lnTo>
                  <a:lnTo>
                    <a:pt x="567" y="11"/>
                  </a:lnTo>
                  <a:lnTo>
                    <a:pt x="567" y="11"/>
                  </a:lnTo>
                  <a:lnTo>
                    <a:pt x="569" y="11"/>
                  </a:lnTo>
                  <a:lnTo>
                    <a:pt x="571" y="9"/>
                  </a:lnTo>
                  <a:lnTo>
                    <a:pt x="572" y="5"/>
                  </a:lnTo>
                  <a:lnTo>
                    <a:pt x="572" y="3"/>
                  </a:lnTo>
                  <a:lnTo>
                    <a:pt x="571" y="1"/>
                  </a:lnTo>
                  <a:lnTo>
                    <a:pt x="569" y="0"/>
                  </a:lnTo>
                  <a:lnTo>
                    <a:pt x="567" y="0"/>
                  </a:lnTo>
                  <a:lnTo>
                    <a:pt x="56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16" name="chenying0907 877">
              <a:extLst>
                <a:ext uri="{FF2B5EF4-FFF2-40B4-BE49-F238E27FC236}">
                  <a16:creationId xmlns:a16="http://schemas.microsoft.com/office/drawing/2014/main" id="{FC5E75FD-1C71-4332-A39C-A628037B9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1" y="3092451"/>
              <a:ext cx="185738" cy="153988"/>
            </a:xfrm>
            <a:custGeom>
              <a:avLst/>
              <a:gdLst/>
              <a:ahLst/>
              <a:cxnLst>
                <a:cxn ang="0">
                  <a:pos x="458" y="2"/>
                </a:cxn>
                <a:cxn ang="0">
                  <a:pos x="437" y="20"/>
                </a:cxn>
                <a:cxn ang="0">
                  <a:pos x="414" y="38"/>
                </a:cxn>
                <a:cxn ang="0">
                  <a:pos x="400" y="53"/>
                </a:cxn>
                <a:cxn ang="0">
                  <a:pos x="353" y="93"/>
                </a:cxn>
                <a:cxn ang="0">
                  <a:pos x="234" y="199"/>
                </a:cxn>
                <a:cxn ang="0">
                  <a:pos x="202" y="227"/>
                </a:cxn>
                <a:cxn ang="0">
                  <a:pos x="102" y="300"/>
                </a:cxn>
                <a:cxn ang="0">
                  <a:pos x="76" y="319"/>
                </a:cxn>
                <a:cxn ang="0">
                  <a:pos x="52" y="339"/>
                </a:cxn>
                <a:cxn ang="0">
                  <a:pos x="43" y="347"/>
                </a:cxn>
                <a:cxn ang="0">
                  <a:pos x="13" y="367"/>
                </a:cxn>
                <a:cxn ang="0">
                  <a:pos x="10" y="369"/>
                </a:cxn>
                <a:cxn ang="0">
                  <a:pos x="6" y="376"/>
                </a:cxn>
                <a:cxn ang="0">
                  <a:pos x="2" y="377"/>
                </a:cxn>
                <a:cxn ang="0">
                  <a:pos x="0" y="381"/>
                </a:cxn>
                <a:cxn ang="0">
                  <a:pos x="0" y="387"/>
                </a:cxn>
                <a:cxn ang="0">
                  <a:pos x="4" y="389"/>
                </a:cxn>
                <a:cxn ang="0">
                  <a:pos x="6" y="389"/>
                </a:cxn>
                <a:cxn ang="0">
                  <a:pos x="21" y="378"/>
                </a:cxn>
                <a:cxn ang="0">
                  <a:pos x="36" y="365"/>
                </a:cxn>
                <a:cxn ang="0">
                  <a:pos x="52" y="353"/>
                </a:cxn>
                <a:cxn ang="0">
                  <a:pos x="99" y="317"/>
                </a:cxn>
                <a:cxn ang="0">
                  <a:pos x="132" y="293"/>
                </a:cxn>
                <a:cxn ang="0">
                  <a:pos x="196" y="246"/>
                </a:cxn>
                <a:cxn ang="0">
                  <a:pos x="227" y="220"/>
                </a:cxn>
                <a:cxn ang="0">
                  <a:pos x="353" y="108"/>
                </a:cxn>
                <a:cxn ang="0">
                  <a:pos x="409" y="59"/>
                </a:cxn>
                <a:cxn ang="0">
                  <a:pos x="465" y="11"/>
                </a:cxn>
                <a:cxn ang="0">
                  <a:pos x="467" y="8"/>
                </a:cxn>
                <a:cxn ang="0">
                  <a:pos x="465" y="3"/>
                </a:cxn>
                <a:cxn ang="0">
                  <a:pos x="459" y="0"/>
                </a:cxn>
                <a:cxn ang="0">
                  <a:pos x="458" y="2"/>
                </a:cxn>
              </a:cxnLst>
              <a:rect l="0" t="0" r="r" b="b"/>
              <a:pathLst>
                <a:path w="467" h="389">
                  <a:moveTo>
                    <a:pt x="458" y="2"/>
                  </a:moveTo>
                  <a:lnTo>
                    <a:pt x="458" y="2"/>
                  </a:lnTo>
                  <a:lnTo>
                    <a:pt x="447" y="12"/>
                  </a:lnTo>
                  <a:lnTo>
                    <a:pt x="437" y="20"/>
                  </a:lnTo>
                  <a:lnTo>
                    <a:pt x="425" y="29"/>
                  </a:lnTo>
                  <a:lnTo>
                    <a:pt x="414" y="38"/>
                  </a:lnTo>
                  <a:lnTo>
                    <a:pt x="414" y="38"/>
                  </a:lnTo>
                  <a:lnTo>
                    <a:pt x="400" y="53"/>
                  </a:lnTo>
                  <a:lnTo>
                    <a:pt x="384" y="66"/>
                  </a:lnTo>
                  <a:lnTo>
                    <a:pt x="353" y="93"/>
                  </a:lnTo>
                  <a:lnTo>
                    <a:pt x="353" y="93"/>
                  </a:lnTo>
                  <a:lnTo>
                    <a:pt x="234" y="199"/>
                  </a:lnTo>
                  <a:lnTo>
                    <a:pt x="234" y="199"/>
                  </a:lnTo>
                  <a:lnTo>
                    <a:pt x="202" y="227"/>
                  </a:lnTo>
                  <a:lnTo>
                    <a:pt x="168" y="251"/>
                  </a:lnTo>
                  <a:lnTo>
                    <a:pt x="102" y="300"/>
                  </a:lnTo>
                  <a:lnTo>
                    <a:pt x="102" y="300"/>
                  </a:lnTo>
                  <a:lnTo>
                    <a:pt x="76" y="319"/>
                  </a:lnTo>
                  <a:lnTo>
                    <a:pt x="64" y="329"/>
                  </a:lnTo>
                  <a:lnTo>
                    <a:pt x="52" y="339"/>
                  </a:lnTo>
                  <a:lnTo>
                    <a:pt x="52" y="339"/>
                  </a:lnTo>
                  <a:lnTo>
                    <a:pt x="43" y="347"/>
                  </a:lnTo>
                  <a:lnTo>
                    <a:pt x="32" y="353"/>
                  </a:lnTo>
                  <a:lnTo>
                    <a:pt x="13" y="367"/>
                  </a:lnTo>
                  <a:lnTo>
                    <a:pt x="13" y="367"/>
                  </a:lnTo>
                  <a:lnTo>
                    <a:pt x="10" y="369"/>
                  </a:lnTo>
                  <a:lnTo>
                    <a:pt x="9" y="372"/>
                  </a:lnTo>
                  <a:lnTo>
                    <a:pt x="6" y="376"/>
                  </a:lnTo>
                  <a:lnTo>
                    <a:pt x="2" y="377"/>
                  </a:lnTo>
                  <a:lnTo>
                    <a:pt x="2" y="377"/>
                  </a:lnTo>
                  <a:lnTo>
                    <a:pt x="1" y="378"/>
                  </a:lnTo>
                  <a:lnTo>
                    <a:pt x="0" y="381"/>
                  </a:lnTo>
                  <a:lnTo>
                    <a:pt x="0" y="385"/>
                  </a:lnTo>
                  <a:lnTo>
                    <a:pt x="0" y="387"/>
                  </a:lnTo>
                  <a:lnTo>
                    <a:pt x="2" y="389"/>
                  </a:lnTo>
                  <a:lnTo>
                    <a:pt x="4" y="389"/>
                  </a:lnTo>
                  <a:lnTo>
                    <a:pt x="6" y="389"/>
                  </a:lnTo>
                  <a:lnTo>
                    <a:pt x="6" y="389"/>
                  </a:lnTo>
                  <a:lnTo>
                    <a:pt x="14" y="384"/>
                  </a:lnTo>
                  <a:lnTo>
                    <a:pt x="21" y="378"/>
                  </a:lnTo>
                  <a:lnTo>
                    <a:pt x="28" y="370"/>
                  </a:lnTo>
                  <a:lnTo>
                    <a:pt x="36" y="365"/>
                  </a:lnTo>
                  <a:lnTo>
                    <a:pt x="36" y="365"/>
                  </a:lnTo>
                  <a:lnTo>
                    <a:pt x="52" y="353"/>
                  </a:lnTo>
                  <a:lnTo>
                    <a:pt x="68" y="340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132" y="293"/>
                  </a:lnTo>
                  <a:lnTo>
                    <a:pt x="165" y="270"/>
                  </a:lnTo>
                  <a:lnTo>
                    <a:pt x="196" y="246"/>
                  </a:lnTo>
                  <a:lnTo>
                    <a:pt x="227" y="220"/>
                  </a:lnTo>
                  <a:lnTo>
                    <a:pt x="227" y="220"/>
                  </a:lnTo>
                  <a:lnTo>
                    <a:pt x="353" y="108"/>
                  </a:lnTo>
                  <a:lnTo>
                    <a:pt x="353" y="108"/>
                  </a:lnTo>
                  <a:lnTo>
                    <a:pt x="380" y="84"/>
                  </a:lnTo>
                  <a:lnTo>
                    <a:pt x="409" y="59"/>
                  </a:lnTo>
                  <a:lnTo>
                    <a:pt x="438" y="36"/>
                  </a:lnTo>
                  <a:lnTo>
                    <a:pt x="465" y="11"/>
                  </a:lnTo>
                  <a:lnTo>
                    <a:pt x="465" y="11"/>
                  </a:lnTo>
                  <a:lnTo>
                    <a:pt x="467" y="8"/>
                  </a:lnTo>
                  <a:lnTo>
                    <a:pt x="467" y="6"/>
                  </a:lnTo>
                  <a:lnTo>
                    <a:pt x="465" y="3"/>
                  </a:lnTo>
                  <a:lnTo>
                    <a:pt x="461" y="0"/>
                  </a:lnTo>
                  <a:lnTo>
                    <a:pt x="459" y="0"/>
                  </a:lnTo>
                  <a:lnTo>
                    <a:pt x="458" y="2"/>
                  </a:lnTo>
                  <a:lnTo>
                    <a:pt x="45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17" name="chenying0907 878">
              <a:extLst>
                <a:ext uri="{FF2B5EF4-FFF2-40B4-BE49-F238E27FC236}">
                  <a16:creationId xmlns:a16="http://schemas.microsoft.com/office/drawing/2014/main" id="{11716EB2-CB61-410D-9E09-878DFD3610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1076" y="3098801"/>
              <a:ext cx="65088" cy="63500"/>
            </a:xfrm>
            <a:custGeom>
              <a:avLst/>
              <a:gdLst/>
              <a:ahLst/>
              <a:cxnLst>
                <a:cxn ang="0">
                  <a:pos x="158" y="0"/>
                </a:cxn>
                <a:cxn ang="0">
                  <a:pos x="158" y="0"/>
                </a:cxn>
                <a:cxn ang="0">
                  <a:pos x="145" y="7"/>
                </a:cxn>
                <a:cxn ang="0">
                  <a:pos x="134" y="15"/>
                </a:cxn>
                <a:cxn ang="0">
                  <a:pos x="122" y="24"/>
                </a:cxn>
                <a:cxn ang="0">
                  <a:pos x="111" y="34"/>
                </a:cxn>
                <a:cxn ang="0">
                  <a:pos x="90" y="55"/>
                </a:cxn>
                <a:cxn ang="0">
                  <a:pos x="71" y="76"/>
                </a:cxn>
                <a:cxn ang="0">
                  <a:pos x="71" y="76"/>
                </a:cxn>
                <a:cxn ang="0">
                  <a:pos x="62" y="85"/>
                </a:cxn>
                <a:cxn ang="0">
                  <a:pos x="51" y="95"/>
                </a:cxn>
                <a:cxn ang="0">
                  <a:pos x="30" y="110"/>
                </a:cxn>
                <a:cxn ang="0">
                  <a:pos x="21" y="119"/>
                </a:cxn>
                <a:cxn ang="0">
                  <a:pos x="12" y="129"/>
                </a:cxn>
                <a:cxn ang="0">
                  <a:pos x="5" y="140"/>
                </a:cxn>
                <a:cxn ang="0">
                  <a:pos x="1" y="153"/>
                </a:cxn>
                <a:cxn ang="0">
                  <a:pos x="1" y="153"/>
                </a:cxn>
                <a:cxn ang="0">
                  <a:pos x="0" y="156"/>
                </a:cxn>
                <a:cxn ang="0">
                  <a:pos x="1" y="157"/>
                </a:cxn>
                <a:cxn ang="0">
                  <a:pos x="5" y="160"/>
                </a:cxn>
                <a:cxn ang="0">
                  <a:pos x="9" y="160"/>
                </a:cxn>
                <a:cxn ang="0">
                  <a:pos x="11" y="159"/>
                </a:cxn>
                <a:cxn ang="0">
                  <a:pos x="12" y="156"/>
                </a:cxn>
                <a:cxn ang="0">
                  <a:pos x="12" y="156"/>
                </a:cxn>
                <a:cxn ang="0">
                  <a:pos x="16" y="146"/>
                </a:cxn>
                <a:cxn ang="0">
                  <a:pos x="21" y="135"/>
                </a:cxn>
                <a:cxn ang="0">
                  <a:pos x="29" y="126"/>
                </a:cxn>
                <a:cxn ang="0">
                  <a:pos x="38" y="118"/>
                </a:cxn>
                <a:cxn ang="0">
                  <a:pos x="56" y="102"/>
                </a:cxn>
                <a:cxn ang="0">
                  <a:pos x="75" y="88"/>
                </a:cxn>
                <a:cxn ang="0">
                  <a:pos x="75" y="88"/>
                </a:cxn>
                <a:cxn ang="0">
                  <a:pos x="86" y="79"/>
                </a:cxn>
                <a:cxn ang="0">
                  <a:pos x="96" y="68"/>
                </a:cxn>
                <a:cxn ang="0">
                  <a:pos x="115" y="46"/>
                </a:cxn>
                <a:cxn ang="0">
                  <a:pos x="126" y="36"/>
                </a:cxn>
                <a:cxn ang="0">
                  <a:pos x="136" y="27"/>
                </a:cxn>
                <a:cxn ang="0">
                  <a:pos x="148" y="19"/>
                </a:cxn>
                <a:cxn ang="0">
                  <a:pos x="162" y="12"/>
                </a:cxn>
                <a:cxn ang="0">
                  <a:pos x="162" y="12"/>
                </a:cxn>
                <a:cxn ang="0">
                  <a:pos x="164" y="11"/>
                </a:cxn>
                <a:cxn ang="0">
                  <a:pos x="165" y="8"/>
                </a:cxn>
                <a:cxn ang="0">
                  <a:pos x="165" y="4"/>
                </a:cxn>
                <a:cxn ang="0">
                  <a:pos x="165" y="3"/>
                </a:cxn>
                <a:cxn ang="0">
                  <a:pos x="164" y="2"/>
                </a:cxn>
                <a:cxn ang="0">
                  <a:pos x="161" y="0"/>
                </a:cxn>
                <a:cxn ang="0">
                  <a:pos x="158" y="0"/>
                </a:cxn>
                <a:cxn ang="0">
                  <a:pos x="158" y="0"/>
                </a:cxn>
              </a:cxnLst>
              <a:rect l="0" t="0" r="r" b="b"/>
              <a:pathLst>
                <a:path w="165" h="160">
                  <a:moveTo>
                    <a:pt x="158" y="0"/>
                  </a:moveTo>
                  <a:lnTo>
                    <a:pt x="158" y="0"/>
                  </a:lnTo>
                  <a:lnTo>
                    <a:pt x="145" y="7"/>
                  </a:lnTo>
                  <a:lnTo>
                    <a:pt x="134" y="15"/>
                  </a:lnTo>
                  <a:lnTo>
                    <a:pt x="122" y="24"/>
                  </a:lnTo>
                  <a:lnTo>
                    <a:pt x="111" y="34"/>
                  </a:lnTo>
                  <a:lnTo>
                    <a:pt x="90" y="55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62" y="85"/>
                  </a:lnTo>
                  <a:lnTo>
                    <a:pt x="51" y="95"/>
                  </a:lnTo>
                  <a:lnTo>
                    <a:pt x="30" y="110"/>
                  </a:lnTo>
                  <a:lnTo>
                    <a:pt x="21" y="119"/>
                  </a:lnTo>
                  <a:lnTo>
                    <a:pt x="12" y="129"/>
                  </a:lnTo>
                  <a:lnTo>
                    <a:pt x="5" y="140"/>
                  </a:lnTo>
                  <a:lnTo>
                    <a:pt x="1" y="153"/>
                  </a:lnTo>
                  <a:lnTo>
                    <a:pt x="1" y="153"/>
                  </a:lnTo>
                  <a:lnTo>
                    <a:pt x="0" y="156"/>
                  </a:lnTo>
                  <a:lnTo>
                    <a:pt x="1" y="157"/>
                  </a:lnTo>
                  <a:lnTo>
                    <a:pt x="5" y="160"/>
                  </a:lnTo>
                  <a:lnTo>
                    <a:pt x="9" y="160"/>
                  </a:lnTo>
                  <a:lnTo>
                    <a:pt x="11" y="159"/>
                  </a:lnTo>
                  <a:lnTo>
                    <a:pt x="12" y="156"/>
                  </a:lnTo>
                  <a:lnTo>
                    <a:pt x="12" y="156"/>
                  </a:lnTo>
                  <a:lnTo>
                    <a:pt x="16" y="146"/>
                  </a:lnTo>
                  <a:lnTo>
                    <a:pt x="21" y="135"/>
                  </a:lnTo>
                  <a:lnTo>
                    <a:pt x="29" y="126"/>
                  </a:lnTo>
                  <a:lnTo>
                    <a:pt x="38" y="118"/>
                  </a:lnTo>
                  <a:lnTo>
                    <a:pt x="56" y="102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86" y="79"/>
                  </a:lnTo>
                  <a:lnTo>
                    <a:pt x="96" y="68"/>
                  </a:lnTo>
                  <a:lnTo>
                    <a:pt x="115" y="46"/>
                  </a:lnTo>
                  <a:lnTo>
                    <a:pt x="126" y="36"/>
                  </a:lnTo>
                  <a:lnTo>
                    <a:pt x="136" y="27"/>
                  </a:lnTo>
                  <a:lnTo>
                    <a:pt x="148" y="19"/>
                  </a:lnTo>
                  <a:lnTo>
                    <a:pt x="162" y="12"/>
                  </a:lnTo>
                  <a:lnTo>
                    <a:pt x="162" y="12"/>
                  </a:lnTo>
                  <a:lnTo>
                    <a:pt x="164" y="11"/>
                  </a:lnTo>
                  <a:lnTo>
                    <a:pt x="165" y="8"/>
                  </a:lnTo>
                  <a:lnTo>
                    <a:pt x="165" y="4"/>
                  </a:lnTo>
                  <a:lnTo>
                    <a:pt x="165" y="3"/>
                  </a:lnTo>
                  <a:lnTo>
                    <a:pt x="164" y="2"/>
                  </a:lnTo>
                  <a:lnTo>
                    <a:pt x="161" y="0"/>
                  </a:lnTo>
                  <a:lnTo>
                    <a:pt x="158" y="0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18" name="chenying0907 879">
              <a:extLst>
                <a:ext uri="{FF2B5EF4-FFF2-40B4-BE49-F238E27FC236}">
                  <a16:creationId xmlns:a16="http://schemas.microsoft.com/office/drawing/2014/main" id="{A634676D-813B-4E7F-B04E-7737567DA3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2188" y="3103563"/>
              <a:ext cx="90488" cy="82550"/>
            </a:xfrm>
            <a:custGeom>
              <a:avLst/>
              <a:gdLst/>
              <a:ahLst/>
              <a:cxnLst>
                <a:cxn ang="0">
                  <a:pos x="220" y="1"/>
                </a:cxn>
                <a:cxn ang="0">
                  <a:pos x="220" y="1"/>
                </a:cxn>
                <a:cxn ang="0">
                  <a:pos x="191" y="20"/>
                </a:cxn>
                <a:cxn ang="0">
                  <a:pos x="163" y="39"/>
                </a:cxn>
                <a:cxn ang="0">
                  <a:pos x="150" y="50"/>
                </a:cxn>
                <a:cxn ang="0">
                  <a:pos x="139" y="62"/>
                </a:cxn>
                <a:cxn ang="0">
                  <a:pos x="127" y="73"/>
                </a:cxn>
                <a:cxn ang="0">
                  <a:pos x="115" y="86"/>
                </a:cxn>
                <a:cxn ang="0">
                  <a:pos x="115" y="86"/>
                </a:cxn>
                <a:cxn ang="0">
                  <a:pos x="102" y="101"/>
                </a:cxn>
                <a:cxn ang="0">
                  <a:pos x="88" y="114"/>
                </a:cxn>
                <a:cxn ang="0">
                  <a:pos x="73" y="126"/>
                </a:cxn>
                <a:cxn ang="0">
                  <a:pos x="60" y="139"/>
                </a:cxn>
                <a:cxn ang="0">
                  <a:pos x="60" y="139"/>
                </a:cxn>
                <a:cxn ang="0">
                  <a:pos x="31" y="170"/>
                </a:cxn>
                <a:cxn ang="0">
                  <a:pos x="1" y="202"/>
                </a:cxn>
                <a:cxn ang="0">
                  <a:pos x="1" y="202"/>
                </a:cxn>
                <a:cxn ang="0">
                  <a:pos x="0" y="204"/>
                </a:cxn>
                <a:cxn ang="0">
                  <a:pos x="0" y="205"/>
                </a:cxn>
                <a:cxn ang="0">
                  <a:pos x="3" y="209"/>
                </a:cxn>
                <a:cxn ang="0">
                  <a:pos x="5" y="211"/>
                </a:cxn>
                <a:cxn ang="0">
                  <a:pos x="8" y="211"/>
                </a:cxn>
                <a:cxn ang="0">
                  <a:pos x="10" y="209"/>
                </a:cxn>
                <a:cxn ang="0">
                  <a:pos x="10" y="209"/>
                </a:cxn>
                <a:cxn ang="0">
                  <a:pos x="37" y="182"/>
                </a:cxn>
                <a:cxn ang="0">
                  <a:pos x="61" y="153"/>
                </a:cxn>
                <a:cxn ang="0">
                  <a:pos x="89" y="127"/>
                </a:cxn>
                <a:cxn ang="0">
                  <a:pos x="102" y="114"/>
                </a:cxn>
                <a:cxn ang="0">
                  <a:pos x="118" y="102"/>
                </a:cxn>
                <a:cxn ang="0">
                  <a:pos x="118" y="102"/>
                </a:cxn>
                <a:cxn ang="0">
                  <a:pos x="127" y="93"/>
                </a:cxn>
                <a:cxn ang="0">
                  <a:pos x="136" y="83"/>
                </a:cxn>
                <a:cxn ang="0">
                  <a:pos x="145" y="71"/>
                </a:cxn>
                <a:cxn ang="0">
                  <a:pos x="154" y="62"/>
                </a:cxn>
                <a:cxn ang="0">
                  <a:pos x="154" y="62"/>
                </a:cxn>
                <a:cxn ang="0">
                  <a:pos x="171" y="47"/>
                </a:cxn>
                <a:cxn ang="0">
                  <a:pos x="188" y="34"/>
                </a:cxn>
                <a:cxn ang="0">
                  <a:pos x="226" y="11"/>
                </a:cxn>
                <a:cxn ang="0">
                  <a:pos x="226" y="11"/>
                </a:cxn>
                <a:cxn ang="0">
                  <a:pos x="228" y="9"/>
                </a:cxn>
                <a:cxn ang="0">
                  <a:pos x="229" y="7"/>
                </a:cxn>
                <a:cxn ang="0">
                  <a:pos x="228" y="3"/>
                </a:cxn>
                <a:cxn ang="0">
                  <a:pos x="226" y="1"/>
                </a:cxn>
                <a:cxn ang="0">
                  <a:pos x="225" y="0"/>
                </a:cxn>
                <a:cxn ang="0">
                  <a:pos x="222" y="0"/>
                </a:cxn>
                <a:cxn ang="0">
                  <a:pos x="220" y="1"/>
                </a:cxn>
                <a:cxn ang="0">
                  <a:pos x="220" y="1"/>
                </a:cxn>
              </a:cxnLst>
              <a:rect l="0" t="0" r="r" b="b"/>
              <a:pathLst>
                <a:path w="229" h="211">
                  <a:moveTo>
                    <a:pt x="220" y="1"/>
                  </a:moveTo>
                  <a:lnTo>
                    <a:pt x="220" y="1"/>
                  </a:lnTo>
                  <a:lnTo>
                    <a:pt x="191" y="20"/>
                  </a:lnTo>
                  <a:lnTo>
                    <a:pt x="163" y="39"/>
                  </a:lnTo>
                  <a:lnTo>
                    <a:pt x="150" y="50"/>
                  </a:lnTo>
                  <a:lnTo>
                    <a:pt x="139" y="62"/>
                  </a:lnTo>
                  <a:lnTo>
                    <a:pt x="127" y="73"/>
                  </a:lnTo>
                  <a:lnTo>
                    <a:pt x="115" y="86"/>
                  </a:lnTo>
                  <a:lnTo>
                    <a:pt x="115" y="86"/>
                  </a:lnTo>
                  <a:lnTo>
                    <a:pt x="102" y="101"/>
                  </a:lnTo>
                  <a:lnTo>
                    <a:pt x="88" y="114"/>
                  </a:lnTo>
                  <a:lnTo>
                    <a:pt x="73" y="126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31" y="170"/>
                  </a:lnTo>
                  <a:lnTo>
                    <a:pt x="1" y="202"/>
                  </a:lnTo>
                  <a:lnTo>
                    <a:pt x="1" y="202"/>
                  </a:lnTo>
                  <a:lnTo>
                    <a:pt x="0" y="204"/>
                  </a:lnTo>
                  <a:lnTo>
                    <a:pt x="0" y="205"/>
                  </a:lnTo>
                  <a:lnTo>
                    <a:pt x="3" y="209"/>
                  </a:lnTo>
                  <a:lnTo>
                    <a:pt x="5" y="211"/>
                  </a:lnTo>
                  <a:lnTo>
                    <a:pt x="8" y="211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37" y="182"/>
                  </a:lnTo>
                  <a:lnTo>
                    <a:pt x="61" y="153"/>
                  </a:lnTo>
                  <a:lnTo>
                    <a:pt x="89" y="127"/>
                  </a:lnTo>
                  <a:lnTo>
                    <a:pt x="102" y="114"/>
                  </a:lnTo>
                  <a:lnTo>
                    <a:pt x="118" y="102"/>
                  </a:lnTo>
                  <a:lnTo>
                    <a:pt x="118" y="102"/>
                  </a:lnTo>
                  <a:lnTo>
                    <a:pt x="127" y="93"/>
                  </a:lnTo>
                  <a:lnTo>
                    <a:pt x="136" y="83"/>
                  </a:lnTo>
                  <a:lnTo>
                    <a:pt x="145" y="71"/>
                  </a:lnTo>
                  <a:lnTo>
                    <a:pt x="154" y="62"/>
                  </a:lnTo>
                  <a:lnTo>
                    <a:pt x="154" y="62"/>
                  </a:lnTo>
                  <a:lnTo>
                    <a:pt x="171" y="47"/>
                  </a:lnTo>
                  <a:lnTo>
                    <a:pt x="188" y="34"/>
                  </a:lnTo>
                  <a:lnTo>
                    <a:pt x="226" y="11"/>
                  </a:lnTo>
                  <a:lnTo>
                    <a:pt x="226" y="11"/>
                  </a:lnTo>
                  <a:lnTo>
                    <a:pt x="228" y="9"/>
                  </a:lnTo>
                  <a:lnTo>
                    <a:pt x="229" y="7"/>
                  </a:lnTo>
                  <a:lnTo>
                    <a:pt x="228" y="3"/>
                  </a:lnTo>
                  <a:lnTo>
                    <a:pt x="226" y="1"/>
                  </a:lnTo>
                  <a:lnTo>
                    <a:pt x="225" y="0"/>
                  </a:lnTo>
                  <a:lnTo>
                    <a:pt x="222" y="0"/>
                  </a:lnTo>
                  <a:lnTo>
                    <a:pt x="220" y="1"/>
                  </a:lnTo>
                  <a:lnTo>
                    <a:pt x="22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19" name="chenying0907 880">
              <a:extLst>
                <a:ext uri="{FF2B5EF4-FFF2-40B4-BE49-F238E27FC236}">
                  <a16:creationId xmlns:a16="http://schemas.microsoft.com/office/drawing/2014/main" id="{786B6B17-B6AC-42DE-AEBA-C6FF62B08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6" y="3119438"/>
              <a:ext cx="95250" cy="85725"/>
            </a:xfrm>
            <a:custGeom>
              <a:avLst/>
              <a:gdLst/>
              <a:ahLst/>
              <a:cxnLst>
                <a:cxn ang="0">
                  <a:pos x="230" y="0"/>
                </a:cxn>
                <a:cxn ang="0">
                  <a:pos x="230" y="0"/>
                </a:cxn>
                <a:cxn ang="0">
                  <a:pos x="217" y="8"/>
                </a:cxn>
                <a:cxn ang="0">
                  <a:pos x="206" y="17"/>
                </a:cxn>
                <a:cxn ang="0">
                  <a:pos x="194" y="27"/>
                </a:cxn>
                <a:cxn ang="0">
                  <a:pos x="182" y="39"/>
                </a:cxn>
                <a:cxn ang="0">
                  <a:pos x="161" y="61"/>
                </a:cxn>
                <a:cxn ang="0">
                  <a:pos x="140" y="85"/>
                </a:cxn>
                <a:cxn ang="0">
                  <a:pos x="140" y="85"/>
                </a:cxn>
                <a:cxn ang="0">
                  <a:pos x="110" y="115"/>
                </a:cxn>
                <a:cxn ang="0">
                  <a:pos x="77" y="145"/>
                </a:cxn>
                <a:cxn ang="0">
                  <a:pos x="45" y="172"/>
                </a:cxn>
                <a:cxn ang="0">
                  <a:pos x="11" y="200"/>
                </a:cxn>
                <a:cxn ang="0">
                  <a:pos x="11" y="200"/>
                </a:cxn>
                <a:cxn ang="0">
                  <a:pos x="8" y="200"/>
                </a:cxn>
                <a:cxn ang="0">
                  <a:pos x="5" y="202"/>
                </a:cxn>
                <a:cxn ang="0">
                  <a:pos x="5" y="202"/>
                </a:cxn>
                <a:cxn ang="0">
                  <a:pos x="3" y="205"/>
                </a:cxn>
                <a:cxn ang="0">
                  <a:pos x="3" y="205"/>
                </a:cxn>
                <a:cxn ang="0">
                  <a:pos x="0" y="209"/>
                </a:cxn>
                <a:cxn ang="0">
                  <a:pos x="0" y="212"/>
                </a:cxn>
                <a:cxn ang="0">
                  <a:pos x="2" y="215"/>
                </a:cxn>
                <a:cxn ang="0">
                  <a:pos x="3" y="215"/>
                </a:cxn>
                <a:cxn ang="0">
                  <a:pos x="5" y="215"/>
                </a:cxn>
                <a:cxn ang="0">
                  <a:pos x="5" y="215"/>
                </a:cxn>
                <a:cxn ang="0">
                  <a:pos x="9" y="215"/>
                </a:cxn>
                <a:cxn ang="0">
                  <a:pos x="13" y="214"/>
                </a:cxn>
                <a:cxn ang="0">
                  <a:pos x="15" y="212"/>
                </a:cxn>
                <a:cxn ang="0">
                  <a:pos x="16" y="209"/>
                </a:cxn>
                <a:cxn ang="0">
                  <a:pos x="16" y="209"/>
                </a:cxn>
                <a:cxn ang="0">
                  <a:pos x="45" y="187"/>
                </a:cxn>
                <a:cxn ang="0">
                  <a:pos x="72" y="163"/>
                </a:cxn>
                <a:cxn ang="0">
                  <a:pos x="100" y="140"/>
                </a:cxn>
                <a:cxn ang="0">
                  <a:pos x="126" y="115"/>
                </a:cxn>
                <a:cxn ang="0">
                  <a:pos x="126" y="115"/>
                </a:cxn>
                <a:cxn ang="0">
                  <a:pos x="155" y="86"/>
                </a:cxn>
                <a:cxn ang="0">
                  <a:pos x="182" y="56"/>
                </a:cxn>
                <a:cxn ang="0">
                  <a:pos x="182" y="56"/>
                </a:cxn>
                <a:cxn ang="0">
                  <a:pos x="195" y="43"/>
                </a:cxn>
                <a:cxn ang="0">
                  <a:pos x="208" y="31"/>
                </a:cxn>
                <a:cxn ang="0">
                  <a:pos x="221" y="19"/>
                </a:cxn>
                <a:cxn ang="0">
                  <a:pos x="237" y="10"/>
                </a:cxn>
                <a:cxn ang="0">
                  <a:pos x="237" y="10"/>
                </a:cxn>
                <a:cxn ang="0">
                  <a:pos x="238" y="8"/>
                </a:cxn>
                <a:cxn ang="0">
                  <a:pos x="240" y="6"/>
                </a:cxn>
                <a:cxn ang="0">
                  <a:pos x="238" y="2"/>
                </a:cxn>
                <a:cxn ang="0">
                  <a:pos x="236" y="0"/>
                </a:cxn>
                <a:cxn ang="0">
                  <a:pos x="233" y="0"/>
                </a:cxn>
                <a:cxn ang="0">
                  <a:pos x="230" y="0"/>
                </a:cxn>
                <a:cxn ang="0">
                  <a:pos x="230" y="0"/>
                </a:cxn>
              </a:cxnLst>
              <a:rect l="0" t="0" r="r" b="b"/>
              <a:pathLst>
                <a:path w="240" h="215">
                  <a:moveTo>
                    <a:pt x="230" y="0"/>
                  </a:moveTo>
                  <a:lnTo>
                    <a:pt x="230" y="0"/>
                  </a:lnTo>
                  <a:lnTo>
                    <a:pt x="217" y="8"/>
                  </a:lnTo>
                  <a:lnTo>
                    <a:pt x="206" y="17"/>
                  </a:lnTo>
                  <a:lnTo>
                    <a:pt x="194" y="27"/>
                  </a:lnTo>
                  <a:lnTo>
                    <a:pt x="182" y="39"/>
                  </a:lnTo>
                  <a:lnTo>
                    <a:pt x="161" y="61"/>
                  </a:lnTo>
                  <a:lnTo>
                    <a:pt x="140" y="85"/>
                  </a:lnTo>
                  <a:lnTo>
                    <a:pt x="140" y="85"/>
                  </a:lnTo>
                  <a:lnTo>
                    <a:pt x="110" y="115"/>
                  </a:lnTo>
                  <a:lnTo>
                    <a:pt x="77" y="145"/>
                  </a:lnTo>
                  <a:lnTo>
                    <a:pt x="45" y="172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8" y="200"/>
                  </a:lnTo>
                  <a:lnTo>
                    <a:pt x="5" y="202"/>
                  </a:lnTo>
                  <a:lnTo>
                    <a:pt x="5" y="202"/>
                  </a:lnTo>
                  <a:lnTo>
                    <a:pt x="3" y="205"/>
                  </a:lnTo>
                  <a:lnTo>
                    <a:pt x="3" y="205"/>
                  </a:lnTo>
                  <a:lnTo>
                    <a:pt x="0" y="209"/>
                  </a:lnTo>
                  <a:lnTo>
                    <a:pt x="0" y="212"/>
                  </a:lnTo>
                  <a:lnTo>
                    <a:pt x="2" y="215"/>
                  </a:lnTo>
                  <a:lnTo>
                    <a:pt x="3" y="215"/>
                  </a:lnTo>
                  <a:lnTo>
                    <a:pt x="5" y="215"/>
                  </a:lnTo>
                  <a:lnTo>
                    <a:pt x="5" y="215"/>
                  </a:lnTo>
                  <a:lnTo>
                    <a:pt x="9" y="215"/>
                  </a:lnTo>
                  <a:lnTo>
                    <a:pt x="13" y="214"/>
                  </a:lnTo>
                  <a:lnTo>
                    <a:pt x="15" y="212"/>
                  </a:lnTo>
                  <a:lnTo>
                    <a:pt x="16" y="209"/>
                  </a:lnTo>
                  <a:lnTo>
                    <a:pt x="16" y="209"/>
                  </a:lnTo>
                  <a:lnTo>
                    <a:pt x="45" y="187"/>
                  </a:lnTo>
                  <a:lnTo>
                    <a:pt x="72" y="163"/>
                  </a:lnTo>
                  <a:lnTo>
                    <a:pt x="100" y="140"/>
                  </a:lnTo>
                  <a:lnTo>
                    <a:pt x="126" y="115"/>
                  </a:lnTo>
                  <a:lnTo>
                    <a:pt x="126" y="115"/>
                  </a:lnTo>
                  <a:lnTo>
                    <a:pt x="155" y="86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95" y="43"/>
                  </a:lnTo>
                  <a:lnTo>
                    <a:pt x="208" y="31"/>
                  </a:lnTo>
                  <a:lnTo>
                    <a:pt x="221" y="19"/>
                  </a:lnTo>
                  <a:lnTo>
                    <a:pt x="237" y="10"/>
                  </a:lnTo>
                  <a:lnTo>
                    <a:pt x="237" y="10"/>
                  </a:lnTo>
                  <a:lnTo>
                    <a:pt x="238" y="8"/>
                  </a:lnTo>
                  <a:lnTo>
                    <a:pt x="240" y="6"/>
                  </a:lnTo>
                  <a:lnTo>
                    <a:pt x="238" y="2"/>
                  </a:lnTo>
                  <a:lnTo>
                    <a:pt x="236" y="0"/>
                  </a:lnTo>
                  <a:lnTo>
                    <a:pt x="233" y="0"/>
                  </a:lnTo>
                  <a:lnTo>
                    <a:pt x="230" y="0"/>
                  </a:lnTo>
                  <a:lnTo>
                    <a:pt x="23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0" name="chenying0907 881">
              <a:extLst>
                <a:ext uri="{FF2B5EF4-FFF2-40B4-BE49-F238E27FC236}">
                  <a16:creationId xmlns:a16="http://schemas.microsoft.com/office/drawing/2014/main" id="{D24A47AD-34A5-4645-8B7A-0D6729AD04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9338" y="3135313"/>
              <a:ext cx="92075" cy="92075"/>
            </a:xfrm>
            <a:custGeom>
              <a:avLst/>
              <a:gdLst/>
              <a:ahLst/>
              <a:cxnLst>
                <a:cxn ang="0">
                  <a:pos x="225" y="1"/>
                </a:cxn>
                <a:cxn ang="0">
                  <a:pos x="225" y="1"/>
                </a:cxn>
                <a:cxn ang="0">
                  <a:pos x="205" y="22"/>
                </a:cxn>
                <a:cxn ang="0">
                  <a:pos x="194" y="31"/>
                </a:cxn>
                <a:cxn ang="0">
                  <a:pos x="185" y="43"/>
                </a:cxn>
                <a:cxn ang="0">
                  <a:pos x="185" y="43"/>
                </a:cxn>
                <a:cxn ang="0">
                  <a:pos x="171" y="59"/>
                </a:cxn>
                <a:cxn ang="0">
                  <a:pos x="155" y="74"/>
                </a:cxn>
                <a:cxn ang="0">
                  <a:pos x="140" y="89"/>
                </a:cxn>
                <a:cxn ang="0">
                  <a:pos x="127" y="106"/>
                </a:cxn>
                <a:cxn ang="0">
                  <a:pos x="127" y="106"/>
                </a:cxn>
                <a:cxn ang="0">
                  <a:pos x="114" y="123"/>
                </a:cxn>
                <a:cxn ang="0">
                  <a:pos x="100" y="139"/>
                </a:cxn>
                <a:cxn ang="0">
                  <a:pos x="86" y="154"/>
                </a:cxn>
                <a:cxn ang="0">
                  <a:pos x="70" y="170"/>
                </a:cxn>
                <a:cxn ang="0">
                  <a:pos x="70" y="170"/>
                </a:cxn>
                <a:cxn ang="0">
                  <a:pos x="53" y="184"/>
                </a:cxn>
                <a:cxn ang="0">
                  <a:pos x="36" y="197"/>
                </a:cxn>
                <a:cxn ang="0">
                  <a:pos x="19" y="210"/>
                </a:cxn>
                <a:cxn ang="0">
                  <a:pos x="3" y="225"/>
                </a:cxn>
                <a:cxn ang="0">
                  <a:pos x="3" y="225"/>
                </a:cxn>
                <a:cxn ang="0">
                  <a:pos x="0" y="226"/>
                </a:cxn>
                <a:cxn ang="0">
                  <a:pos x="0" y="229"/>
                </a:cxn>
                <a:cxn ang="0">
                  <a:pos x="3" y="233"/>
                </a:cxn>
                <a:cxn ang="0">
                  <a:pos x="6" y="234"/>
                </a:cxn>
                <a:cxn ang="0">
                  <a:pos x="8" y="234"/>
                </a:cxn>
                <a:cxn ang="0">
                  <a:pos x="11" y="233"/>
                </a:cxn>
                <a:cxn ang="0">
                  <a:pos x="11" y="233"/>
                </a:cxn>
                <a:cxn ang="0">
                  <a:pos x="25" y="220"/>
                </a:cxn>
                <a:cxn ang="0">
                  <a:pos x="41" y="208"/>
                </a:cxn>
                <a:cxn ang="0">
                  <a:pos x="55" y="197"/>
                </a:cxn>
                <a:cxn ang="0">
                  <a:pos x="71" y="184"/>
                </a:cxn>
                <a:cxn ang="0">
                  <a:pos x="71" y="184"/>
                </a:cxn>
                <a:cxn ang="0">
                  <a:pos x="99" y="157"/>
                </a:cxn>
                <a:cxn ang="0">
                  <a:pos x="113" y="142"/>
                </a:cxn>
                <a:cxn ang="0">
                  <a:pos x="125" y="128"/>
                </a:cxn>
                <a:cxn ang="0">
                  <a:pos x="125" y="128"/>
                </a:cxn>
                <a:cxn ang="0">
                  <a:pos x="151" y="97"/>
                </a:cxn>
                <a:cxn ang="0">
                  <a:pos x="177" y="67"/>
                </a:cxn>
                <a:cxn ang="0">
                  <a:pos x="205" y="38"/>
                </a:cxn>
                <a:cxn ang="0">
                  <a:pos x="233" y="10"/>
                </a:cxn>
                <a:cxn ang="0">
                  <a:pos x="233" y="10"/>
                </a:cxn>
                <a:cxn ang="0">
                  <a:pos x="235" y="8"/>
                </a:cxn>
                <a:cxn ang="0">
                  <a:pos x="235" y="5"/>
                </a:cxn>
                <a:cxn ang="0">
                  <a:pos x="233" y="1"/>
                </a:cxn>
                <a:cxn ang="0">
                  <a:pos x="229" y="0"/>
                </a:cxn>
                <a:cxn ang="0">
                  <a:pos x="227" y="0"/>
                </a:cxn>
                <a:cxn ang="0">
                  <a:pos x="225" y="1"/>
                </a:cxn>
                <a:cxn ang="0">
                  <a:pos x="225" y="1"/>
                </a:cxn>
              </a:cxnLst>
              <a:rect l="0" t="0" r="r" b="b"/>
              <a:pathLst>
                <a:path w="235" h="234">
                  <a:moveTo>
                    <a:pt x="225" y="1"/>
                  </a:moveTo>
                  <a:lnTo>
                    <a:pt x="225" y="1"/>
                  </a:lnTo>
                  <a:lnTo>
                    <a:pt x="205" y="22"/>
                  </a:lnTo>
                  <a:lnTo>
                    <a:pt x="194" y="31"/>
                  </a:lnTo>
                  <a:lnTo>
                    <a:pt x="185" y="43"/>
                  </a:lnTo>
                  <a:lnTo>
                    <a:pt x="185" y="43"/>
                  </a:lnTo>
                  <a:lnTo>
                    <a:pt x="171" y="59"/>
                  </a:lnTo>
                  <a:lnTo>
                    <a:pt x="155" y="74"/>
                  </a:lnTo>
                  <a:lnTo>
                    <a:pt x="140" y="89"/>
                  </a:lnTo>
                  <a:lnTo>
                    <a:pt x="127" y="106"/>
                  </a:lnTo>
                  <a:lnTo>
                    <a:pt x="127" y="106"/>
                  </a:lnTo>
                  <a:lnTo>
                    <a:pt x="114" y="123"/>
                  </a:lnTo>
                  <a:lnTo>
                    <a:pt x="100" y="139"/>
                  </a:lnTo>
                  <a:lnTo>
                    <a:pt x="86" y="154"/>
                  </a:lnTo>
                  <a:lnTo>
                    <a:pt x="70" y="170"/>
                  </a:lnTo>
                  <a:lnTo>
                    <a:pt x="70" y="170"/>
                  </a:lnTo>
                  <a:lnTo>
                    <a:pt x="53" y="184"/>
                  </a:lnTo>
                  <a:lnTo>
                    <a:pt x="36" y="197"/>
                  </a:lnTo>
                  <a:lnTo>
                    <a:pt x="19" y="210"/>
                  </a:lnTo>
                  <a:lnTo>
                    <a:pt x="3" y="225"/>
                  </a:lnTo>
                  <a:lnTo>
                    <a:pt x="3" y="225"/>
                  </a:lnTo>
                  <a:lnTo>
                    <a:pt x="0" y="226"/>
                  </a:lnTo>
                  <a:lnTo>
                    <a:pt x="0" y="229"/>
                  </a:lnTo>
                  <a:lnTo>
                    <a:pt x="3" y="233"/>
                  </a:lnTo>
                  <a:lnTo>
                    <a:pt x="6" y="234"/>
                  </a:lnTo>
                  <a:lnTo>
                    <a:pt x="8" y="234"/>
                  </a:lnTo>
                  <a:lnTo>
                    <a:pt x="11" y="233"/>
                  </a:lnTo>
                  <a:lnTo>
                    <a:pt x="11" y="233"/>
                  </a:lnTo>
                  <a:lnTo>
                    <a:pt x="25" y="220"/>
                  </a:lnTo>
                  <a:lnTo>
                    <a:pt x="41" y="208"/>
                  </a:lnTo>
                  <a:lnTo>
                    <a:pt x="55" y="197"/>
                  </a:lnTo>
                  <a:lnTo>
                    <a:pt x="71" y="184"/>
                  </a:lnTo>
                  <a:lnTo>
                    <a:pt x="71" y="184"/>
                  </a:lnTo>
                  <a:lnTo>
                    <a:pt x="99" y="157"/>
                  </a:lnTo>
                  <a:lnTo>
                    <a:pt x="113" y="142"/>
                  </a:lnTo>
                  <a:lnTo>
                    <a:pt x="125" y="128"/>
                  </a:lnTo>
                  <a:lnTo>
                    <a:pt x="125" y="128"/>
                  </a:lnTo>
                  <a:lnTo>
                    <a:pt x="151" y="97"/>
                  </a:lnTo>
                  <a:lnTo>
                    <a:pt x="177" y="67"/>
                  </a:lnTo>
                  <a:lnTo>
                    <a:pt x="205" y="38"/>
                  </a:lnTo>
                  <a:lnTo>
                    <a:pt x="233" y="10"/>
                  </a:lnTo>
                  <a:lnTo>
                    <a:pt x="233" y="10"/>
                  </a:lnTo>
                  <a:lnTo>
                    <a:pt x="235" y="8"/>
                  </a:lnTo>
                  <a:lnTo>
                    <a:pt x="235" y="5"/>
                  </a:lnTo>
                  <a:lnTo>
                    <a:pt x="233" y="1"/>
                  </a:lnTo>
                  <a:lnTo>
                    <a:pt x="229" y="0"/>
                  </a:lnTo>
                  <a:lnTo>
                    <a:pt x="227" y="0"/>
                  </a:lnTo>
                  <a:lnTo>
                    <a:pt x="225" y="1"/>
                  </a:lnTo>
                  <a:lnTo>
                    <a:pt x="22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1" name="chenying0907 882">
              <a:extLst>
                <a:ext uri="{FF2B5EF4-FFF2-40B4-BE49-F238E27FC236}">
                  <a16:creationId xmlns:a16="http://schemas.microsoft.com/office/drawing/2014/main" id="{DB4B4366-DE45-4F51-BE7F-B79A55493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9026" y="3171826"/>
              <a:ext cx="68263" cy="60325"/>
            </a:xfrm>
            <a:custGeom>
              <a:avLst/>
              <a:gdLst/>
              <a:ahLst/>
              <a:cxnLst>
                <a:cxn ang="0">
                  <a:pos x="161" y="2"/>
                </a:cxn>
                <a:cxn ang="0">
                  <a:pos x="161" y="2"/>
                </a:cxn>
                <a:cxn ang="0">
                  <a:pos x="120" y="36"/>
                </a:cxn>
                <a:cxn ang="0">
                  <a:pos x="80" y="71"/>
                </a:cxn>
                <a:cxn ang="0">
                  <a:pos x="40" y="108"/>
                </a:cxn>
                <a:cxn ang="0">
                  <a:pos x="1" y="144"/>
                </a:cxn>
                <a:cxn ang="0">
                  <a:pos x="1" y="144"/>
                </a:cxn>
                <a:cxn ang="0">
                  <a:pos x="0" y="147"/>
                </a:cxn>
                <a:cxn ang="0">
                  <a:pos x="0" y="148"/>
                </a:cxn>
                <a:cxn ang="0">
                  <a:pos x="1" y="152"/>
                </a:cxn>
                <a:cxn ang="0">
                  <a:pos x="5" y="155"/>
                </a:cxn>
                <a:cxn ang="0">
                  <a:pos x="8" y="153"/>
                </a:cxn>
                <a:cxn ang="0">
                  <a:pos x="9" y="152"/>
                </a:cxn>
                <a:cxn ang="0">
                  <a:pos x="9" y="152"/>
                </a:cxn>
                <a:cxn ang="0">
                  <a:pos x="48" y="116"/>
                </a:cxn>
                <a:cxn ang="0">
                  <a:pos x="87" y="79"/>
                </a:cxn>
                <a:cxn ang="0">
                  <a:pos x="128" y="44"/>
                </a:cxn>
                <a:cxn ang="0">
                  <a:pos x="170" y="10"/>
                </a:cxn>
                <a:cxn ang="0">
                  <a:pos x="170" y="10"/>
                </a:cxn>
                <a:cxn ang="0">
                  <a:pos x="171" y="8"/>
                </a:cxn>
                <a:cxn ang="0">
                  <a:pos x="171" y="6"/>
                </a:cxn>
                <a:cxn ang="0">
                  <a:pos x="171" y="4"/>
                </a:cxn>
                <a:cxn ang="0">
                  <a:pos x="170" y="3"/>
                </a:cxn>
                <a:cxn ang="0">
                  <a:pos x="166" y="0"/>
                </a:cxn>
                <a:cxn ang="0">
                  <a:pos x="163" y="0"/>
                </a:cxn>
                <a:cxn ang="0">
                  <a:pos x="161" y="2"/>
                </a:cxn>
                <a:cxn ang="0">
                  <a:pos x="161" y="2"/>
                </a:cxn>
              </a:cxnLst>
              <a:rect l="0" t="0" r="r" b="b"/>
              <a:pathLst>
                <a:path w="171" h="155">
                  <a:moveTo>
                    <a:pt x="161" y="2"/>
                  </a:moveTo>
                  <a:lnTo>
                    <a:pt x="161" y="2"/>
                  </a:lnTo>
                  <a:lnTo>
                    <a:pt x="120" y="36"/>
                  </a:lnTo>
                  <a:lnTo>
                    <a:pt x="80" y="71"/>
                  </a:lnTo>
                  <a:lnTo>
                    <a:pt x="40" y="108"/>
                  </a:lnTo>
                  <a:lnTo>
                    <a:pt x="1" y="144"/>
                  </a:lnTo>
                  <a:lnTo>
                    <a:pt x="1" y="144"/>
                  </a:lnTo>
                  <a:lnTo>
                    <a:pt x="0" y="147"/>
                  </a:lnTo>
                  <a:lnTo>
                    <a:pt x="0" y="148"/>
                  </a:lnTo>
                  <a:lnTo>
                    <a:pt x="1" y="152"/>
                  </a:lnTo>
                  <a:lnTo>
                    <a:pt x="5" y="155"/>
                  </a:lnTo>
                  <a:lnTo>
                    <a:pt x="8" y="153"/>
                  </a:lnTo>
                  <a:lnTo>
                    <a:pt x="9" y="152"/>
                  </a:lnTo>
                  <a:lnTo>
                    <a:pt x="9" y="152"/>
                  </a:lnTo>
                  <a:lnTo>
                    <a:pt x="48" y="116"/>
                  </a:lnTo>
                  <a:lnTo>
                    <a:pt x="87" y="79"/>
                  </a:lnTo>
                  <a:lnTo>
                    <a:pt x="128" y="44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1" y="8"/>
                  </a:lnTo>
                  <a:lnTo>
                    <a:pt x="171" y="6"/>
                  </a:lnTo>
                  <a:lnTo>
                    <a:pt x="171" y="4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0"/>
                  </a:lnTo>
                  <a:lnTo>
                    <a:pt x="161" y="2"/>
                  </a:lnTo>
                  <a:lnTo>
                    <a:pt x="16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2" name="chenying0907 883">
              <a:extLst>
                <a:ext uri="{FF2B5EF4-FFF2-40B4-BE49-F238E27FC236}">
                  <a16:creationId xmlns:a16="http://schemas.microsoft.com/office/drawing/2014/main" id="{3C14FC6B-9F81-4A10-9531-F1F6593C6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4901" y="3186113"/>
              <a:ext cx="73025" cy="68263"/>
            </a:xfrm>
            <a:custGeom>
              <a:avLst/>
              <a:gdLst/>
              <a:ahLst/>
              <a:cxnLst>
                <a:cxn ang="0">
                  <a:pos x="174" y="2"/>
                </a:cxn>
                <a:cxn ang="0">
                  <a:pos x="174" y="2"/>
                </a:cxn>
                <a:cxn ang="0">
                  <a:pos x="157" y="22"/>
                </a:cxn>
                <a:cxn ang="0">
                  <a:pos x="149" y="31"/>
                </a:cxn>
                <a:cxn ang="0">
                  <a:pos x="140" y="40"/>
                </a:cxn>
                <a:cxn ang="0">
                  <a:pos x="140" y="40"/>
                </a:cxn>
                <a:cxn ang="0">
                  <a:pos x="128" y="49"/>
                </a:cxn>
                <a:cxn ang="0">
                  <a:pos x="115" y="59"/>
                </a:cxn>
                <a:cxn ang="0">
                  <a:pos x="103" y="68"/>
                </a:cxn>
                <a:cxn ang="0">
                  <a:pos x="92" y="78"/>
                </a:cxn>
                <a:cxn ang="0">
                  <a:pos x="92" y="78"/>
                </a:cxn>
                <a:cxn ang="0">
                  <a:pos x="68" y="98"/>
                </a:cxn>
                <a:cxn ang="0">
                  <a:pos x="45" y="119"/>
                </a:cxn>
                <a:cxn ang="0">
                  <a:pos x="31" y="129"/>
                </a:cxn>
                <a:cxn ang="0">
                  <a:pos x="21" y="140"/>
                </a:cxn>
                <a:cxn ang="0">
                  <a:pos x="11" y="151"/>
                </a:cxn>
                <a:cxn ang="0">
                  <a:pos x="1" y="163"/>
                </a:cxn>
                <a:cxn ang="0">
                  <a:pos x="1" y="163"/>
                </a:cxn>
                <a:cxn ang="0">
                  <a:pos x="0" y="166"/>
                </a:cxn>
                <a:cxn ang="0">
                  <a:pos x="0" y="167"/>
                </a:cxn>
                <a:cxn ang="0">
                  <a:pos x="3" y="171"/>
                </a:cxn>
                <a:cxn ang="0">
                  <a:pos x="8" y="171"/>
                </a:cxn>
                <a:cxn ang="0">
                  <a:pos x="9" y="171"/>
                </a:cxn>
                <a:cxn ang="0">
                  <a:pos x="12" y="168"/>
                </a:cxn>
                <a:cxn ang="0">
                  <a:pos x="12" y="168"/>
                </a:cxn>
                <a:cxn ang="0">
                  <a:pos x="18" y="159"/>
                </a:cxn>
                <a:cxn ang="0">
                  <a:pos x="28" y="150"/>
                </a:cxn>
                <a:cxn ang="0">
                  <a:pos x="47" y="134"/>
                </a:cxn>
                <a:cxn ang="0">
                  <a:pos x="47" y="134"/>
                </a:cxn>
                <a:cxn ang="0">
                  <a:pos x="73" y="110"/>
                </a:cxn>
                <a:cxn ang="0">
                  <a:pos x="99" y="86"/>
                </a:cxn>
                <a:cxn ang="0">
                  <a:pos x="99" y="86"/>
                </a:cxn>
                <a:cxn ang="0">
                  <a:pos x="111" y="76"/>
                </a:cxn>
                <a:cxn ang="0">
                  <a:pos x="124" y="66"/>
                </a:cxn>
                <a:cxn ang="0">
                  <a:pos x="148" y="48"/>
                </a:cxn>
                <a:cxn ang="0">
                  <a:pos x="148" y="48"/>
                </a:cxn>
                <a:cxn ang="0">
                  <a:pos x="157" y="39"/>
                </a:cxn>
                <a:cxn ang="0">
                  <a:pos x="166" y="30"/>
                </a:cxn>
                <a:cxn ang="0">
                  <a:pos x="182" y="10"/>
                </a:cxn>
                <a:cxn ang="0">
                  <a:pos x="182" y="10"/>
                </a:cxn>
                <a:cxn ang="0">
                  <a:pos x="183" y="8"/>
                </a:cxn>
                <a:cxn ang="0">
                  <a:pos x="183" y="6"/>
                </a:cxn>
                <a:cxn ang="0">
                  <a:pos x="181" y="2"/>
                </a:cxn>
                <a:cxn ang="0">
                  <a:pos x="179" y="1"/>
                </a:cxn>
                <a:cxn ang="0">
                  <a:pos x="178" y="0"/>
                </a:cxn>
                <a:cxn ang="0">
                  <a:pos x="175" y="1"/>
                </a:cxn>
                <a:cxn ang="0">
                  <a:pos x="174" y="2"/>
                </a:cxn>
                <a:cxn ang="0">
                  <a:pos x="174" y="2"/>
                </a:cxn>
              </a:cxnLst>
              <a:rect l="0" t="0" r="r" b="b"/>
              <a:pathLst>
                <a:path w="183" h="171">
                  <a:moveTo>
                    <a:pt x="174" y="2"/>
                  </a:moveTo>
                  <a:lnTo>
                    <a:pt x="174" y="2"/>
                  </a:lnTo>
                  <a:lnTo>
                    <a:pt x="157" y="22"/>
                  </a:lnTo>
                  <a:lnTo>
                    <a:pt x="149" y="31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28" y="49"/>
                  </a:lnTo>
                  <a:lnTo>
                    <a:pt x="115" y="59"/>
                  </a:lnTo>
                  <a:lnTo>
                    <a:pt x="103" y="6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68" y="98"/>
                  </a:lnTo>
                  <a:lnTo>
                    <a:pt x="45" y="119"/>
                  </a:lnTo>
                  <a:lnTo>
                    <a:pt x="31" y="129"/>
                  </a:lnTo>
                  <a:lnTo>
                    <a:pt x="21" y="140"/>
                  </a:lnTo>
                  <a:lnTo>
                    <a:pt x="11" y="151"/>
                  </a:lnTo>
                  <a:lnTo>
                    <a:pt x="1" y="163"/>
                  </a:lnTo>
                  <a:lnTo>
                    <a:pt x="1" y="163"/>
                  </a:lnTo>
                  <a:lnTo>
                    <a:pt x="0" y="166"/>
                  </a:lnTo>
                  <a:lnTo>
                    <a:pt x="0" y="167"/>
                  </a:lnTo>
                  <a:lnTo>
                    <a:pt x="3" y="171"/>
                  </a:lnTo>
                  <a:lnTo>
                    <a:pt x="8" y="171"/>
                  </a:lnTo>
                  <a:lnTo>
                    <a:pt x="9" y="171"/>
                  </a:lnTo>
                  <a:lnTo>
                    <a:pt x="12" y="168"/>
                  </a:lnTo>
                  <a:lnTo>
                    <a:pt x="12" y="168"/>
                  </a:lnTo>
                  <a:lnTo>
                    <a:pt x="18" y="159"/>
                  </a:lnTo>
                  <a:lnTo>
                    <a:pt x="28" y="150"/>
                  </a:lnTo>
                  <a:lnTo>
                    <a:pt x="47" y="134"/>
                  </a:lnTo>
                  <a:lnTo>
                    <a:pt x="47" y="134"/>
                  </a:lnTo>
                  <a:lnTo>
                    <a:pt x="73" y="110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111" y="76"/>
                  </a:lnTo>
                  <a:lnTo>
                    <a:pt x="124" y="66"/>
                  </a:lnTo>
                  <a:lnTo>
                    <a:pt x="148" y="48"/>
                  </a:lnTo>
                  <a:lnTo>
                    <a:pt x="148" y="48"/>
                  </a:lnTo>
                  <a:lnTo>
                    <a:pt x="157" y="39"/>
                  </a:lnTo>
                  <a:lnTo>
                    <a:pt x="166" y="30"/>
                  </a:lnTo>
                  <a:lnTo>
                    <a:pt x="182" y="10"/>
                  </a:lnTo>
                  <a:lnTo>
                    <a:pt x="182" y="10"/>
                  </a:lnTo>
                  <a:lnTo>
                    <a:pt x="183" y="8"/>
                  </a:lnTo>
                  <a:lnTo>
                    <a:pt x="183" y="6"/>
                  </a:lnTo>
                  <a:lnTo>
                    <a:pt x="181" y="2"/>
                  </a:lnTo>
                  <a:lnTo>
                    <a:pt x="179" y="1"/>
                  </a:lnTo>
                  <a:lnTo>
                    <a:pt x="178" y="0"/>
                  </a:lnTo>
                  <a:lnTo>
                    <a:pt x="175" y="1"/>
                  </a:lnTo>
                  <a:lnTo>
                    <a:pt x="174" y="2"/>
                  </a:lnTo>
                  <a:lnTo>
                    <a:pt x="17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3" name="chenying0907 884">
              <a:extLst>
                <a:ext uri="{FF2B5EF4-FFF2-40B4-BE49-F238E27FC236}">
                  <a16:creationId xmlns:a16="http://schemas.microsoft.com/office/drawing/2014/main" id="{A3BDFD9A-C57E-41B5-88B3-B3D584ABF5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476" y="3219451"/>
              <a:ext cx="49213" cy="42863"/>
            </a:xfrm>
            <a:custGeom>
              <a:avLst/>
              <a:gdLst/>
              <a:ahLst/>
              <a:cxnLst>
                <a:cxn ang="0">
                  <a:pos x="116" y="1"/>
                </a:cxn>
                <a:cxn ang="0">
                  <a:pos x="116" y="1"/>
                </a:cxn>
                <a:cxn ang="0">
                  <a:pos x="110" y="5"/>
                </a:cxn>
                <a:cxn ang="0">
                  <a:pos x="102" y="8"/>
                </a:cxn>
                <a:cxn ang="0">
                  <a:pos x="96" y="10"/>
                </a:cxn>
                <a:cxn ang="0">
                  <a:pos x="91" y="15"/>
                </a:cxn>
                <a:cxn ang="0">
                  <a:pos x="91" y="15"/>
                </a:cxn>
                <a:cxn ang="0">
                  <a:pos x="76" y="30"/>
                </a:cxn>
                <a:cxn ang="0">
                  <a:pos x="61" y="43"/>
                </a:cxn>
                <a:cxn ang="0">
                  <a:pos x="61" y="43"/>
                </a:cxn>
                <a:cxn ang="0">
                  <a:pos x="45" y="55"/>
                </a:cxn>
                <a:cxn ang="0">
                  <a:pos x="29" y="68"/>
                </a:cxn>
                <a:cxn ang="0">
                  <a:pos x="15" y="82"/>
                </a:cxn>
                <a:cxn ang="0">
                  <a:pos x="2" y="98"/>
                </a:cxn>
                <a:cxn ang="0">
                  <a:pos x="2" y="98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3" y="106"/>
                </a:cxn>
                <a:cxn ang="0">
                  <a:pos x="4" y="107"/>
                </a:cxn>
                <a:cxn ang="0">
                  <a:pos x="6" y="108"/>
                </a:cxn>
                <a:cxn ang="0">
                  <a:pos x="8" y="107"/>
                </a:cxn>
                <a:cxn ang="0">
                  <a:pos x="10" y="106"/>
                </a:cxn>
                <a:cxn ang="0">
                  <a:pos x="10" y="106"/>
                </a:cxn>
                <a:cxn ang="0">
                  <a:pos x="25" y="89"/>
                </a:cxn>
                <a:cxn ang="0">
                  <a:pos x="41" y="73"/>
                </a:cxn>
                <a:cxn ang="0">
                  <a:pos x="59" y="59"/>
                </a:cxn>
                <a:cxn ang="0">
                  <a:pos x="78" y="44"/>
                </a:cxn>
                <a:cxn ang="0">
                  <a:pos x="78" y="44"/>
                </a:cxn>
                <a:cxn ang="0">
                  <a:pos x="88" y="34"/>
                </a:cxn>
                <a:cxn ang="0">
                  <a:pos x="98" y="23"/>
                </a:cxn>
                <a:cxn ang="0">
                  <a:pos x="98" y="23"/>
                </a:cxn>
                <a:cxn ang="0">
                  <a:pos x="104" y="19"/>
                </a:cxn>
                <a:cxn ang="0">
                  <a:pos x="110" y="15"/>
                </a:cxn>
                <a:cxn ang="0">
                  <a:pos x="118" y="13"/>
                </a:cxn>
                <a:cxn ang="0">
                  <a:pos x="125" y="9"/>
                </a:cxn>
                <a:cxn ang="0">
                  <a:pos x="125" y="9"/>
                </a:cxn>
                <a:cxn ang="0">
                  <a:pos x="126" y="8"/>
                </a:cxn>
                <a:cxn ang="0">
                  <a:pos x="126" y="5"/>
                </a:cxn>
                <a:cxn ang="0">
                  <a:pos x="126" y="4"/>
                </a:cxn>
                <a:cxn ang="0">
                  <a:pos x="125" y="1"/>
                </a:cxn>
                <a:cxn ang="0">
                  <a:pos x="121" y="0"/>
                </a:cxn>
                <a:cxn ang="0">
                  <a:pos x="118" y="0"/>
                </a:cxn>
                <a:cxn ang="0">
                  <a:pos x="116" y="1"/>
                </a:cxn>
                <a:cxn ang="0">
                  <a:pos x="116" y="1"/>
                </a:cxn>
              </a:cxnLst>
              <a:rect l="0" t="0" r="r" b="b"/>
              <a:pathLst>
                <a:path w="126" h="108">
                  <a:moveTo>
                    <a:pt x="116" y="1"/>
                  </a:moveTo>
                  <a:lnTo>
                    <a:pt x="116" y="1"/>
                  </a:lnTo>
                  <a:lnTo>
                    <a:pt x="110" y="5"/>
                  </a:lnTo>
                  <a:lnTo>
                    <a:pt x="102" y="8"/>
                  </a:lnTo>
                  <a:lnTo>
                    <a:pt x="96" y="10"/>
                  </a:lnTo>
                  <a:lnTo>
                    <a:pt x="91" y="15"/>
                  </a:lnTo>
                  <a:lnTo>
                    <a:pt x="91" y="15"/>
                  </a:lnTo>
                  <a:lnTo>
                    <a:pt x="76" y="30"/>
                  </a:lnTo>
                  <a:lnTo>
                    <a:pt x="61" y="43"/>
                  </a:lnTo>
                  <a:lnTo>
                    <a:pt x="61" y="43"/>
                  </a:lnTo>
                  <a:lnTo>
                    <a:pt x="45" y="55"/>
                  </a:lnTo>
                  <a:lnTo>
                    <a:pt x="29" y="68"/>
                  </a:lnTo>
                  <a:lnTo>
                    <a:pt x="15" y="82"/>
                  </a:lnTo>
                  <a:lnTo>
                    <a:pt x="2" y="98"/>
                  </a:lnTo>
                  <a:lnTo>
                    <a:pt x="2" y="98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3" y="106"/>
                  </a:lnTo>
                  <a:lnTo>
                    <a:pt x="4" y="107"/>
                  </a:lnTo>
                  <a:lnTo>
                    <a:pt x="6" y="108"/>
                  </a:lnTo>
                  <a:lnTo>
                    <a:pt x="8" y="107"/>
                  </a:lnTo>
                  <a:lnTo>
                    <a:pt x="10" y="106"/>
                  </a:lnTo>
                  <a:lnTo>
                    <a:pt x="10" y="106"/>
                  </a:lnTo>
                  <a:lnTo>
                    <a:pt x="25" y="89"/>
                  </a:lnTo>
                  <a:lnTo>
                    <a:pt x="41" y="73"/>
                  </a:lnTo>
                  <a:lnTo>
                    <a:pt x="59" y="59"/>
                  </a:lnTo>
                  <a:lnTo>
                    <a:pt x="78" y="44"/>
                  </a:lnTo>
                  <a:lnTo>
                    <a:pt x="78" y="44"/>
                  </a:lnTo>
                  <a:lnTo>
                    <a:pt x="88" y="34"/>
                  </a:lnTo>
                  <a:lnTo>
                    <a:pt x="98" y="23"/>
                  </a:lnTo>
                  <a:lnTo>
                    <a:pt x="98" y="23"/>
                  </a:lnTo>
                  <a:lnTo>
                    <a:pt x="104" y="19"/>
                  </a:lnTo>
                  <a:lnTo>
                    <a:pt x="110" y="15"/>
                  </a:lnTo>
                  <a:lnTo>
                    <a:pt x="118" y="13"/>
                  </a:lnTo>
                  <a:lnTo>
                    <a:pt x="125" y="9"/>
                  </a:lnTo>
                  <a:lnTo>
                    <a:pt x="125" y="9"/>
                  </a:lnTo>
                  <a:lnTo>
                    <a:pt x="126" y="8"/>
                  </a:lnTo>
                  <a:lnTo>
                    <a:pt x="126" y="5"/>
                  </a:lnTo>
                  <a:lnTo>
                    <a:pt x="126" y="4"/>
                  </a:lnTo>
                  <a:lnTo>
                    <a:pt x="125" y="1"/>
                  </a:lnTo>
                  <a:lnTo>
                    <a:pt x="121" y="0"/>
                  </a:lnTo>
                  <a:lnTo>
                    <a:pt x="118" y="0"/>
                  </a:lnTo>
                  <a:lnTo>
                    <a:pt x="116" y="1"/>
                  </a:lnTo>
                  <a:lnTo>
                    <a:pt x="116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4" name="chenying0907 885">
              <a:extLst>
                <a:ext uri="{FF2B5EF4-FFF2-40B4-BE49-F238E27FC236}">
                  <a16:creationId xmlns:a16="http://schemas.microsoft.com/office/drawing/2014/main" id="{712D1D29-F7D3-4C19-8529-96A0103F7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9301" y="3514726"/>
              <a:ext cx="87313" cy="93663"/>
            </a:xfrm>
            <a:custGeom>
              <a:avLst/>
              <a:gdLst/>
              <a:ahLst/>
              <a:cxnLst>
                <a:cxn ang="0">
                  <a:pos x="212" y="0"/>
                </a:cxn>
                <a:cxn ang="0">
                  <a:pos x="212" y="0"/>
                </a:cxn>
                <a:cxn ang="0">
                  <a:pos x="204" y="1"/>
                </a:cxn>
                <a:cxn ang="0">
                  <a:pos x="196" y="3"/>
                </a:cxn>
                <a:cxn ang="0">
                  <a:pos x="190" y="6"/>
                </a:cxn>
                <a:cxn ang="0">
                  <a:pos x="184" y="10"/>
                </a:cxn>
                <a:cxn ang="0">
                  <a:pos x="173" y="19"/>
                </a:cxn>
                <a:cxn ang="0">
                  <a:pos x="162" y="30"/>
                </a:cxn>
                <a:cxn ang="0">
                  <a:pos x="162" y="30"/>
                </a:cxn>
                <a:cxn ang="0">
                  <a:pos x="145" y="47"/>
                </a:cxn>
                <a:cxn ang="0">
                  <a:pos x="127" y="62"/>
                </a:cxn>
                <a:cxn ang="0">
                  <a:pos x="110" y="79"/>
                </a:cxn>
                <a:cxn ang="0">
                  <a:pos x="93" y="96"/>
                </a:cxn>
                <a:cxn ang="0">
                  <a:pos x="93" y="96"/>
                </a:cxn>
                <a:cxn ang="0">
                  <a:pos x="65" y="129"/>
                </a:cxn>
                <a:cxn ang="0">
                  <a:pos x="39" y="163"/>
                </a:cxn>
                <a:cxn ang="0">
                  <a:pos x="39" y="163"/>
                </a:cxn>
                <a:cxn ang="0">
                  <a:pos x="17" y="194"/>
                </a:cxn>
                <a:cxn ang="0">
                  <a:pos x="8" y="210"/>
                </a:cxn>
                <a:cxn ang="0">
                  <a:pos x="0" y="227"/>
                </a:cxn>
                <a:cxn ang="0">
                  <a:pos x="0" y="227"/>
                </a:cxn>
                <a:cxn ang="0">
                  <a:pos x="0" y="230"/>
                </a:cxn>
                <a:cxn ang="0">
                  <a:pos x="1" y="231"/>
                </a:cxn>
                <a:cxn ang="0">
                  <a:pos x="3" y="232"/>
                </a:cxn>
                <a:cxn ang="0">
                  <a:pos x="4" y="234"/>
                </a:cxn>
                <a:cxn ang="0">
                  <a:pos x="8" y="234"/>
                </a:cxn>
                <a:cxn ang="0">
                  <a:pos x="10" y="232"/>
                </a:cxn>
                <a:cxn ang="0">
                  <a:pos x="12" y="230"/>
                </a:cxn>
                <a:cxn ang="0">
                  <a:pos x="12" y="230"/>
                </a:cxn>
                <a:cxn ang="0">
                  <a:pos x="18" y="214"/>
                </a:cxn>
                <a:cxn ang="0">
                  <a:pos x="27" y="198"/>
                </a:cxn>
                <a:cxn ang="0">
                  <a:pos x="38" y="183"/>
                </a:cxn>
                <a:cxn ang="0">
                  <a:pos x="48" y="168"/>
                </a:cxn>
                <a:cxn ang="0">
                  <a:pos x="72" y="139"/>
                </a:cxn>
                <a:cxn ang="0">
                  <a:pos x="96" y="111"/>
                </a:cxn>
                <a:cxn ang="0">
                  <a:pos x="96" y="111"/>
                </a:cxn>
                <a:cxn ang="0">
                  <a:pos x="106" y="99"/>
                </a:cxn>
                <a:cxn ang="0">
                  <a:pos x="118" y="86"/>
                </a:cxn>
                <a:cxn ang="0">
                  <a:pos x="143" y="64"/>
                </a:cxn>
                <a:cxn ang="0">
                  <a:pos x="143" y="64"/>
                </a:cxn>
                <a:cxn ang="0">
                  <a:pos x="157" y="48"/>
                </a:cxn>
                <a:cxn ang="0">
                  <a:pos x="174" y="32"/>
                </a:cxn>
                <a:cxn ang="0">
                  <a:pos x="183" y="24"/>
                </a:cxn>
                <a:cxn ang="0">
                  <a:pos x="192" y="18"/>
                </a:cxn>
                <a:cxn ang="0">
                  <a:pos x="201" y="14"/>
                </a:cxn>
                <a:cxn ang="0">
                  <a:pos x="212" y="11"/>
                </a:cxn>
                <a:cxn ang="0">
                  <a:pos x="212" y="11"/>
                </a:cxn>
                <a:cxn ang="0">
                  <a:pos x="213" y="10"/>
                </a:cxn>
                <a:cxn ang="0">
                  <a:pos x="216" y="9"/>
                </a:cxn>
                <a:cxn ang="0">
                  <a:pos x="217" y="5"/>
                </a:cxn>
                <a:cxn ang="0">
                  <a:pos x="217" y="3"/>
                </a:cxn>
                <a:cxn ang="0">
                  <a:pos x="216" y="1"/>
                </a:cxn>
                <a:cxn ang="0">
                  <a:pos x="213" y="0"/>
                </a:cxn>
                <a:cxn ang="0">
                  <a:pos x="212" y="0"/>
                </a:cxn>
                <a:cxn ang="0">
                  <a:pos x="212" y="0"/>
                </a:cxn>
              </a:cxnLst>
              <a:rect l="0" t="0" r="r" b="b"/>
              <a:pathLst>
                <a:path w="217" h="234">
                  <a:moveTo>
                    <a:pt x="212" y="0"/>
                  </a:moveTo>
                  <a:lnTo>
                    <a:pt x="212" y="0"/>
                  </a:lnTo>
                  <a:lnTo>
                    <a:pt x="204" y="1"/>
                  </a:lnTo>
                  <a:lnTo>
                    <a:pt x="196" y="3"/>
                  </a:lnTo>
                  <a:lnTo>
                    <a:pt x="190" y="6"/>
                  </a:lnTo>
                  <a:lnTo>
                    <a:pt x="184" y="10"/>
                  </a:lnTo>
                  <a:lnTo>
                    <a:pt x="173" y="19"/>
                  </a:lnTo>
                  <a:lnTo>
                    <a:pt x="162" y="30"/>
                  </a:lnTo>
                  <a:lnTo>
                    <a:pt x="162" y="30"/>
                  </a:lnTo>
                  <a:lnTo>
                    <a:pt x="145" y="47"/>
                  </a:lnTo>
                  <a:lnTo>
                    <a:pt x="127" y="62"/>
                  </a:lnTo>
                  <a:lnTo>
                    <a:pt x="110" y="79"/>
                  </a:lnTo>
                  <a:lnTo>
                    <a:pt x="93" y="96"/>
                  </a:lnTo>
                  <a:lnTo>
                    <a:pt x="93" y="96"/>
                  </a:lnTo>
                  <a:lnTo>
                    <a:pt x="65" y="129"/>
                  </a:lnTo>
                  <a:lnTo>
                    <a:pt x="39" y="163"/>
                  </a:lnTo>
                  <a:lnTo>
                    <a:pt x="39" y="163"/>
                  </a:lnTo>
                  <a:lnTo>
                    <a:pt x="17" y="194"/>
                  </a:lnTo>
                  <a:lnTo>
                    <a:pt x="8" y="210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30"/>
                  </a:lnTo>
                  <a:lnTo>
                    <a:pt x="1" y="231"/>
                  </a:lnTo>
                  <a:lnTo>
                    <a:pt x="3" y="232"/>
                  </a:lnTo>
                  <a:lnTo>
                    <a:pt x="4" y="234"/>
                  </a:lnTo>
                  <a:lnTo>
                    <a:pt x="8" y="234"/>
                  </a:lnTo>
                  <a:lnTo>
                    <a:pt x="10" y="232"/>
                  </a:lnTo>
                  <a:lnTo>
                    <a:pt x="12" y="230"/>
                  </a:lnTo>
                  <a:lnTo>
                    <a:pt x="12" y="230"/>
                  </a:lnTo>
                  <a:lnTo>
                    <a:pt x="18" y="214"/>
                  </a:lnTo>
                  <a:lnTo>
                    <a:pt x="27" y="198"/>
                  </a:lnTo>
                  <a:lnTo>
                    <a:pt x="38" y="183"/>
                  </a:lnTo>
                  <a:lnTo>
                    <a:pt x="48" y="168"/>
                  </a:lnTo>
                  <a:lnTo>
                    <a:pt x="72" y="139"/>
                  </a:lnTo>
                  <a:lnTo>
                    <a:pt x="96" y="111"/>
                  </a:lnTo>
                  <a:lnTo>
                    <a:pt x="96" y="111"/>
                  </a:lnTo>
                  <a:lnTo>
                    <a:pt x="106" y="99"/>
                  </a:lnTo>
                  <a:lnTo>
                    <a:pt x="118" y="86"/>
                  </a:lnTo>
                  <a:lnTo>
                    <a:pt x="143" y="64"/>
                  </a:lnTo>
                  <a:lnTo>
                    <a:pt x="143" y="64"/>
                  </a:lnTo>
                  <a:lnTo>
                    <a:pt x="157" y="48"/>
                  </a:lnTo>
                  <a:lnTo>
                    <a:pt x="174" y="32"/>
                  </a:lnTo>
                  <a:lnTo>
                    <a:pt x="183" y="24"/>
                  </a:lnTo>
                  <a:lnTo>
                    <a:pt x="192" y="18"/>
                  </a:lnTo>
                  <a:lnTo>
                    <a:pt x="201" y="14"/>
                  </a:lnTo>
                  <a:lnTo>
                    <a:pt x="212" y="11"/>
                  </a:lnTo>
                  <a:lnTo>
                    <a:pt x="212" y="11"/>
                  </a:lnTo>
                  <a:lnTo>
                    <a:pt x="213" y="10"/>
                  </a:lnTo>
                  <a:lnTo>
                    <a:pt x="216" y="9"/>
                  </a:lnTo>
                  <a:lnTo>
                    <a:pt x="217" y="5"/>
                  </a:lnTo>
                  <a:lnTo>
                    <a:pt x="217" y="3"/>
                  </a:lnTo>
                  <a:lnTo>
                    <a:pt x="216" y="1"/>
                  </a:lnTo>
                  <a:lnTo>
                    <a:pt x="213" y="0"/>
                  </a:lnTo>
                  <a:lnTo>
                    <a:pt x="212" y="0"/>
                  </a:lnTo>
                  <a:lnTo>
                    <a:pt x="21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5" name="chenying0907 886">
              <a:extLst>
                <a:ext uri="{FF2B5EF4-FFF2-40B4-BE49-F238E27FC236}">
                  <a16:creationId xmlns:a16="http://schemas.microsoft.com/office/drawing/2014/main" id="{20BA6EAB-59BD-4C9E-B771-941DD54797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2788" y="3548063"/>
              <a:ext cx="125413" cy="130175"/>
            </a:xfrm>
            <a:custGeom>
              <a:avLst/>
              <a:gdLst/>
              <a:ahLst/>
              <a:cxnLst>
                <a:cxn ang="0">
                  <a:pos x="305" y="1"/>
                </a:cxn>
                <a:cxn ang="0">
                  <a:pos x="305" y="1"/>
                </a:cxn>
                <a:cxn ang="0">
                  <a:pos x="296" y="6"/>
                </a:cxn>
                <a:cxn ang="0">
                  <a:pos x="287" y="13"/>
                </a:cxn>
                <a:cxn ang="0">
                  <a:pos x="278" y="18"/>
                </a:cxn>
                <a:cxn ang="0">
                  <a:pos x="270" y="24"/>
                </a:cxn>
                <a:cxn ang="0">
                  <a:pos x="270" y="24"/>
                </a:cxn>
                <a:cxn ang="0">
                  <a:pos x="249" y="45"/>
                </a:cxn>
                <a:cxn ang="0">
                  <a:pos x="227" y="65"/>
                </a:cxn>
                <a:cxn ang="0">
                  <a:pos x="227" y="65"/>
                </a:cxn>
                <a:cxn ang="0">
                  <a:pos x="181" y="107"/>
                </a:cxn>
                <a:cxn ang="0">
                  <a:pos x="159" y="129"/>
                </a:cxn>
                <a:cxn ang="0">
                  <a:pos x="138" y="151"/>
                </a:cxn>
                <a:cxn ang="0">
                  <a:pos x="138" y="151"/>
                </a:cxn>
                <a:cxn ang="0">
                  <a:pos x="95" y="200"/>
                </a:cxn>
                <a:cxn ang="0">
                  <a:pos x="50" y="247"/>
                </a:cxn>
                <a:cxn ang="0">
                  <a:pos x="50" y="247"/>
                </a:cxn>
                <a:cxn ang="0">
                  <a:pos x="36" y="264"/>
                </a:cxn>
                <a:cxn ang="0">
                  <a:pos x="21" y="282"/>
                </a:cxn>
                <a:cxn ang="0">
                  <a:pos x="10" y="302"/>
                </a:cxn>
                <a:cxn ang="0">
                  <a:pos x="4" y="312"/>
                </a:cxn>
                <a:cxn ang="0">
                  <a:pos x="0" y="323"/>
                </a:cxn>
                <a:cxn ang="0">
                  <a:pos x="0" y="323"/>
                </a:cxn>
                <a:cxn ang="0">
                  <a:pos x="0" y="325"/>
                </a:cxn>
                <a:cxn ang="0">
                  <a:pos x="2" y="327"/>
                </a:cxn>
                <a:cxn ang="0">
                  <a:pos x="4" y="329"/>
                </a:cxn>
                <a:cxn ang="0">
                  <a:pos x="10" y="329"/>
                </a:cxn>
                <a:cxn ang="0">
                  <a:pos x="11" y="328"/>
                </a:cxn>
                <a:cxn ang="0">
                  <a:pos x="12" y="325"/>
                </a:cxn>
                <a:cxn ang="0">
                  <a:pos x="12" y="325"/>
                </a:cxn>
                <a:cxn ang="0">
                  <a:pos x="17" y="313"/>
                </a:cxn>
                <a:cxn ang="0">
                  <a:pos x="23" y="302"/>
                </a:cxn>
                <a:cxn ang="0">
                  <a:pos x="31" y="290"/>
                </a:cxn>
                <a:cxn ang="0">
                  <a:pos x="38" y="279"/>
                </a:cxn>
                <a:cxn ang="0">
                  <a:pos x="55" y="259"/>
                </a:cxn>
                <a:cxn ang="0">
                  <a:pos x="74" y="239"/>
                </a:cxn>
                <a:cxn ang="0">
                  <a:pos x="74" y="239"/>
                </a:cxn>
                <a:cxn ang="0">
                  <a:pos x="113" y="196"/>
                </a:cxn>
                <a:cxn ang="0">
                  <a:pos x="154" y="151"/>
                </a:cxn>
                <a:cxn ang="0">
                  <a:pos x="154" y="151"/>
                </a:cxn>
                <a:cxn ang="0">
                  <a:pos x="172" y="130"/>
                </a:cxn>
                <a:cxn ang="0">
                  <a:pos x="193" y="111"/>
                </a:cxn>
                <a:cxn ang="0">
                  <a:pos x="235" y="73"/>
                </a:cxn>
                <a:cxn ang="0">
                  <a:pos x="235" y="73"/>
                </a:cxn>
                <a:cxn ang="0">
                  <a:pos x="271" y="39"/>
                </a:cxn>
                <a:cxn ang="0">
                  <a:pos x="271" y="39"/>
                </a:cxn>
                <a:cxn ang="0">
                  <a:pos x="280" y="31"/>
                </a:cxn>
                <a:cxn ang="0">
                  <a:pos x="292" y="23"/>
                </a:cxn>
                <a:cxn ang="0">
                  <a:pos x="303" y="17"/>
                </a:cxn>
                <a:cxn ang="0">
                  <a:pos x="313" y="9"/>
                </a:cxn>
                <a:cxn ang="0">
                  <a:pos x="313" y="9"/>
                </a:cxn>
                <a:cxn ang="0">
                  <a:pos x="314" y="6"/>
                </a:cxn>
                <a:cxn ang="0">
                  <a:pos x="316" y="5"/>
                </a:cxn>
                <a:cxn ang="0">
                  <a:pos x="314" y="2"/>
                </a:cxn>
                <a:cxn ang="0">
                  <a:pos x="313" y="1"/>
                </a:cxn>
                <a:cxn ang="0">
                  <a:pos x="309" y="0"/>
                </a:cxn>
                <a:cxn ang="0">
                  <a:pos x="308" y="0"/>
                </a:cxn>
                <a:cxn ang="0">
                  <a:pos x="305" y="1"/>
                </a:cxn>
                <a:cxn ang="0">
                  <a:pos x="305" y="1"/>
                </a:cxn>
              </a:cxnLst>
              <a:rect l="0" t="0" r="r" b="b"/>
              <a:pathLst>
                <a:path w="316" h="329">
                  <a:moveTo>
                    <a:pt x="305" y="1"/>
                  </a:moveTo>
                  <a:lnTo>
                    <a:pt x="305" y="1"/>
                  </a:lnTo>
                  <a:lnTo>
                    <a:pt x="296" y="6"/>
                  </a:lnTo>
                  <a:lnTo>
                    <a:pt x="287" y="13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70" y="24"/>
                  </a:lnTo>
                  <a:lnTo>
                    <a:pt x="249" y="45"/>
                  </a:lnTo>
                  <a:lnTo>
                    <a:pt x="227" y="65"/>
                  </a:lnTo>
                  <a:lnTo>
                    <a:pt x="227" y="65"/>
                  </a:lnTo>
                  <a:lnTo>
                    <a:pt x="181" y="107"/>
                  </a:lnTo>
                  <a:lnTo>
                    <a:pt x="159" y="129"/>
                  </a:lnTo>
                  <a:lnTo>
                    <a:pt x="138" y="151"/>
                  </a:lnTo>
                  <a:lnTo>
                    <a:pt x="138" y="151"/>
                  </a:lnTo>
                  <a:lnTo>
                    <a:pt x="95" y="200"/>
                  </a:lnTo>
                  <a:lnTo>
                    <a:pt x="50" y="247"/>
                  </a:lnTo>
                  <a:lnTo>
                    <a:pt x="50" y="247"/>
                  </a:lnTo>
                  <a:lnTo>
                    <a:pt x="36" y="264"/>
                  </a:lnTo>
                  <a:lnTo>
                    <a:pt x="21" y="282"/>
                  </a:lnTo>
                  <a:lnTo>
                    <a:pt x="10" y="302"/>
                  </a:lnTo>
                  <a:lnTo>
                    <a:pt x="4" y="312"/>
                  </a:lnTo>
                  <a:lnTo>
                    <a:pt x="0" y="323"/>
                  </a:lnTo>
                  <a:lnTo>
                    <a:pt x="0" y="323"/>
                  </a:lnTo>
                  <a:lnTo>
                    <a:pt x="0" y="325"/>
                  </a:lnTo>
                  <a:lnTo>
                    <a:pt x="2" y="327"/>
                  </a:lnTo>
                  <a:lnTo>
                    <a:pt x="4" y="329"/>
                  </a:lnTo>
                  <a:lnTo>
                    <a:pt x="10" y="329"/>
                  </a:lnTo>
                  <a:lnTo>
                    <a:pt x="11" y="328"/>
                  </a:lnTo>
                  <a:lnTo>
                    <a:pt x="12" y="325"/>
                  </a:lnTo>
                  <a:lnTo>
                    <a:pt x="12" y="325"/>
                  </a:lnTo>
                  <a:lnTo>
                    <a:pt x="17" y="313"/>
                  </a:lnTo>
                  <a:lnTo>
                    <a:pt x="23" y="302"/>
                  </a:lnTo>
                  <a:lnTo>
                    <a:pt x="31" y="290"/>
                  </a:lnTo>
                  <a:lnTo>
                    <a:pt x="38" y="279"/>
                  </a:lnTo>
                  <a:lnTo>
                    <a:pt x="55" y="259"/>
                  </a:lnTo>
                  <a:lnTo>
                    <a:pt x="74" y="239"/>
                  </a:lnTo>
                  <a:lnTo>
                    <a:pt x="74" y="239"/>
                  </a:lnTo>
                  <a:lnTo>
                    <a:pt x="113" y="196"/>
                  </a:lnTo>
                  <a:lnTo>
                    <a:pt x="154" y="151"/>
                  </a:lnTo>
                  <a:lnTo>
                    <a:pt x="154" y="151"/>
                  </a:lnTo>
                  <a:lnTo>
                    <a:pt x="172" y="130"/>
                  </a:lnTo>
                  <a:lnTo>
                    <a:pt x="193" y="111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71" y="39"/>
                  </a:lnTo>
                  <a:lnTo>
                    <a:pt x="271" y="39"/>
                  </a:lnTo>
                  <a:lnTo>
                    <a:pt x="280" y="31"/>
                  </a:lnTo>
                  <a:lnTo>
                    <a:pt x="292" y="23"/>
                  </a:lnTo>
                  <a:lnTo>
                    <a:pt x="303" y="17"/>
                  </a:lnTo>
                  <a:lnTo>
                    <a:pt x="313" y="9"/>
                  </a:lnTo>
                  <a:lnTo>
                    <a:pt x="313" y="9"/>
                  </a:lnTo>
                  <a:lnTo>
                    <a:pt x="314" y="6"/>
                  </a:lnTo>
                  <a:lnTo>
                    <a:pt x="316" y="5"/>
                  </a:lnTo>
                  <a:lnTo>
                    <a:pt x="314" y="2"/>
                  </a:lnTo>
                  <a:lnTo>
                    <a:pt x="313" y="1"/>
                  </a:lnTo>
                  <a:lnTo>
                    <a:pt x="309" y="0"/>
                  </a:lnTo>
                  <a:lnTo>
                    <a:pt x="308" y="0"/>
                  </a:lnTo>
                  <a:lnTo>
                    <a:pt x="305" y="1"/>
                  </a:lnTo>
                  <a:lnTo>
                    <a:pt x="30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6" name="chenying0907 887">
              <a:extLst>
                <a:ext uri="{FF2B5EF4-FFF2-40B4-BE49-F238E27FC236}">
                  <a16:creationId xmlns:a16="http://schemas.microsoft.com/office/drawing/2014/main" id="{5E411162-2332-4852-9CC0-C6D207F532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5963" y="3578226"/>
              <a:ext cx="133350" cy="146050"/>
            </a:xfrm>
            <a:custGeom>
              <a:avLst/>
              <a:gdLst/>
              <a:ahLst/>
              <a:cxnLst>
                <a:cxn ang="0">
                  <a:pos x="328" y="1"/>
                </a:cxn>
                <a:cxn ang="0">
                  <a:pos x="277" y="42"/>
                </a:cxn>
                <a:cxn ang="0">
                  <a:pos x="230" y="86"/>
                </a:cxn>
                <a:cxn ang="0">
                  <a:pos x="186" y="136"/>
                </a:cxn>
                <a:cxn ang="0">
                  <a:pos x="144" y="184"/>
                </a:cxn>
                <a:cxn ang="0">
                  <a:pos x="122" y="208"/>
                </a:cxn>
                <a:cxn ang="0">
                  <a:pos x="73" y="252"/>
                </a:cxn>
                <a:cxn ang="0">
                  <a:pos x="50" y="275"/>
                </a:cxn>
                <a:cxn ang="0">
                  <a:pos x="26" y="303"/>
                </a:cxn>
                <a:cxn ang="0">
                  <a:pos x="12" y="324"/>
                </a:cxn>
                <a:cxn ang="0">
                  <a:pos x="3" y="348"/>
                </a:cxn>
                <a:cxn ang="0">
                  <a:pos x="0" y="360"/>
                </a:cxn>
                <a:cxn ang="0">
                  <a:pos x="3" y="365"/>
                </a:cxn>
                <a:cxn ang="0">
                  <a:pos x="9" y="365"/>
                </a:cxn>
                <a:cxn ang="0">
                  <a:pos x="16" y="358"/>
                </a:cxn>
                <a:cxn ang="0">
                  <a:pos x="17" y="353"/>
                </a:cxn>
                <a:cxn ang="0">
                  <a:pos x="13" y="349"/>
                </a:cxn>
                <a:cxn ang="0">
                  <a:pos x="17" y="337"/>
                </a:cxn>
                <a:cxn ang="0">
                  <a:pos x="30" y="315"/>
                </a:cxn>
                <a:cxn ang="0">
                  <a:pos x="55" y="285"/>
                </a:cxn>
                <a:cxn ang="0">
                  <a:pos x="72" y="268"/>
                </a:cxn>
                <a:cxn ang="0">
                  <a:pos x="116" y="228"/>
                </a:cxn>
                <a:cxn ang="0">
                  <a:pos x="149" y="196"/>
                </a:cxn>
                <a:cxn ang="0">
                  <a:pos x="158" y="186"/>
                </a:cxn>
                <a:cxn ang="0">
                  <a:pos x="220" y="115"/>
                </a:cxn>
                <a:cxn ang="0">
                  <a:pos x="263" y="71"/>
                </a:cxn>
                <a:cxn ang="0">
                  <a:pos x="309" y="30"/>
                </a:cxn>
                <a:cxn ang="0">
                  <a:pos x="334" y="12"/>
                </a:cxn>
                <a:cxn ang="0">
                  <a:pos x="336" y="8"/>
                </a:cxn>
                <a:cxn ang="0">
                  <a:pos x="334" y="1"/>
                </a:cxn>
                <a:cxn ang="0">
                  <a:pos x="330" y="0"/>
                </a:cxn>
                <a:cxn ang="0">
                  <a:pos x="328" y="1"/>
                </a:cxn>
              </a:cxnLst>
              <a:rect l="0" t="0" r="r" b="b"/>
              <a:pathLst>
                <a:path w="336" h="366">
                  <a:moveTo>
                    <a:pt x="328" y="1"/>
                  </a:moveTo>
                  <a:lnTo>
                    <a:pt x="328" y="1"/>
                  </a:lnTo>
                  <a:lnTo>
                    <a:pt x="302" y="21"/>
                  </a:lnTo>
                  <a:lnTo>
                    <a:pt x="277" y="42"/>
                  </a:lnTo>
                  <a:lnTo>
                    <a:pt x="252" y="64"/>
                  </a:lnTo>
                  <a:lnTo>
                    <a:pt x="230" y="86"/>
                  </a:lnTo>
                  <a:lnTo>
                    <a:pt x="208" y="111"/>
                  </a:lnTo>
                  <a:lnTo>
                    <a:pt x="186" y="136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33" y="198"/>
                  </a:lnTo>
                  <a:lnTo>
                    <a:pt x="122" y="208"/>
                  </a:lnTo>
                  <a:lnTo>
                    <a:pt x="98" y="230"/>
                  </a:lnTo>
                  <a:lnTo>
                    <a:pt x="73" y="252"/>
                  </a:lnTo>
                  <a:lnTo>
                    <a:pt x="50" y="275"/>
                  </a:lnTo>
                  <a:lnTo>
                    <a:pt x="50" y="275"/>
                  </a:lnTo>
                  <a:lnTo>
                    <a:pt x="34" y="293"/>
                  </a:lnTo>
                  <a:lnTo>
                    <a:pt x="26" y="303"/>
                  </a:lnTo>
                  <a:lnTo>
                    <a:pt x="18" y="314"/>
                  </a:lnTo>
                  <a:lnTo>
                    <a:pt x="12" y="324"/>
                  </a:lnTo>
                  <a:lnTo>
                    <a:pt x="7" y="336"/>
                  </a:lnTo>
                  <a:lnTo>
                    <a:pt x="3" y="348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0" y="364"/>
                  </a:lnTo>
                  <a:lnTo>
                    <a:pt x="3" y="365"/>
                  </a:lnTo>
                  <a:lnTo>
                    <a:pt x="7" y="366"/>
                  </a:lnTo>
                  <a:lnTo>
                    <a:pt x="9" y="365"/>
                  </a:lnTo>
                  <a:lnTo>
                    <a:pt x="16" y="358"/>
                  </a:lnTo>
                  <a:lnTo>
                    <a:pt x="16" y="358"/>
                  </a:lnTo>
                  <a:lnTo>
                    <a:pt x="17" y="356"/>
                  </a:lnTo>
                  <a:lnTo>
                    <a:pt x="17" y="353"/>
                  </a:lnTo>
                  <a:lnTo>
                    <a:pt x="16" y="352"/>
                  </a:lnTo>
                  <a:lnTo>
                    <a:pt x="13" y="349"/>
                  </a:lnTo>
                  <a:lnTo>
                    <a:pt x="13" y="349"/>
                  </a:lnTo>
                  <a:lnTo>
                    <a:pt x="17" y="337"/>
                  </a:lnTo>
                  <a:lnTo>
                    <a:pt x="24" y="327"/>
                  </a:lnTo>
                  <a:lnTo>
                    <a:pt x="30" y="315"/>
                  </a:lnTo>
                  <a:lnTo>
                    <a:pt x="38" y="305"/>
                  </a:lnTo>
                  <a:lnTo>
                    <a:pt x="55" y="285"/>
                  </a:lnTo>
                  <a:lnTo>
                    <a:pt x="72" y="268"/>
                  </a:lnTo>
                  <a:lnTo>
                    <a:pt x="72" y="268"/>
                  </a:lnTo>
                  <a:lnTo>
                    <a:pt x="94" y="247"/>
                  </a:lnTo>
                  <a:lnTo>
                    <a:pt x="116" y="228"/>
                  </a:lnTo>
                  <a:lnTo>
                    <a:pt x="139" y="207"/>
                  </a:lnTo>
                  <a:lnTo>
                    <a:pt x="149" y="196"/>
                  </a:lnTo>
                  <a:lnTo>
                    <a:pt x="158" y="186"/>
                  </a:lnTo>
                  <a:lnTo>
                    <a:pt x="158" y="186"/>
                  </a:lnTo>
                  <a:lnTo>
                    <a:pt x="199" y="139"/>
                  </a:lnTo>
                  <a:lnTo>
                    <a:pt x="220" y="115"/>
                  </a:lnTo>
                  <a:lnTo>
                    <a:pt x="241" y="93"/>
                  </a:lnTo>
                  <a:lnTo>
                    <a:pt x="263" y="71"/>
                  </a:lnTo>
                  <a:lnTo>
                    <a:pt x="285" y="50"/>
                  </a:lnTo>
                  <a:lnTo>
                    <a:pt x="309" y="30"/>
                  </a:lnTo>
                  <a:lnTo>
                    <a:pt x="334" y="12"/>
                  </a:lnTo>
                  <a:lnTo>
                    <a:pt x="334" y="12"/>
                  </a:lnTo>
                  <a:lnTo>
                    <a:pt x="335" y="9"/>
                  </a:lnTo>
                  <a:lnTo>
                    <a:pt x="336" y="8"/>
                  </a:lnTo>
                  <a:lnTo>
                    <a:pt x="335" y="3"/>
                  </a:lnTo>
                  <a:lnTo>
                    <a:pt x="334" y="1"/>
                  </a:lnTo>
                  <a:lnTo>
                    <a:pt x="332" y="0"/>
                  </a:lnTo>
                  <a:lnTo>
                    <a:pt x="330" y="0"/>
                  </a:lnTo>
                  <a:lnTo>
                    <a:pt x="328" y="1"/>
                  </a:lnTo>
                  <a:lnTo>
                    <a:pt x="32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7" name="chenying0907 888">
              <a:extLst>
                <a:ext uri="{FF2B5EF4-FFF2-40B4-BE49-F238E27FC236}">
                  <a16:creationId xmlns:a16="http://schemas.microsoft.com/office/drawing/2014/main" id="{92F8B1E6-FEB0-41F5-A331-57C10BA6E8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7076" y="3592513"/>
              <a:ext cx="152400" cy="169863"/>
            </a:xfrm>
            <a:custGeom>
              <a:avLst/>
              <a:gdLst/>
              <a:ahLst/>
              <a:cxnLst>
                <a:cxn ang="0">
                  <a:pos x="371" y="2"/>
                </a:cxn>
                <a:cxn ang="0">
                  <a:pos x="371" y="2"/>
                </a:cxn>
                <a:cxn ang="0">
                  <a:pos x="319" y="51"/>
                </a:cxn>
                <a:cxn ang="0">
                  <a:pos x="293" y="76"/>
                </a:cxn>
                <a:cxn ang="0">
                  <a:pos x="267" y="100"/>
                </a:cxn>
                <a:cxn ang="0">
                  <a:pos x="267" y="100"/>
                </a:cxn>
                <a:cxn ang="0">
                  <a:pos x="212" y="147"/>
                </a:cxn>
                <a:cxn ang="0">
                  <a:pos x="186" y="172"/>
                </a:cxn>
                <a:cxn ang="0">
                  <a:pos x="161" y="199"/>
                </a:cxn>
                <a:cxn ang="0">
                  <a:pos x="161" y="199"/>
                </a:cxn>
                <a:cxn ang="0">
                  <a:pos x="149" y="212"/>
                </a:cxn>
                <a:cxn ang="0">
                  <a:pos x="138" y="228"/>
                </a:cxn>
                <a:cxn ang="0">
                  <a:pos x="119" y="258"/>
                </a:cxn>
                <a:cxn ang="0">
                  <a:pos x="99" y="289"/>
                </a:cxn>
                <a:cxn ang="0">
                  <a:pos x="81" y="321"/>
                </a:cxn>
                <a:cxn ang="0">
                  <a:pos x="81" y="321"/>
                </a:cxn>
                <a:cxn ang="0">
                  <a:pos x="63" y="346"/>
                </a:cxn>
                <a:cxn ang="0">
                  <a:pos x="46" y="372"/>
                </a:cxn>
                <a:cxn ang="0">
                  <a:pos x="46" y="372"/>
                </a:cxn>
                <a:cxn ang="0">
                  <a:pos x="38" y="385"/>
                </a:cxn>
                <a:cxn ang="0">
                  <a:pos x="29" y="399"/>
                </a:cxn>
                <a:cxn ang="0">
                  <a:pos x="22" y="406"/>
                </a:cxn>
                <a:cxn ang="0">
                  <a:pos x="17" y="411"/>
                </a:cxn>
                <a:cxn ang="0">
                  <a:pos x="10" y="415"/>
                </a:cxn>
                <a:cxn ang="0">
                  <a:pos x="4" y="416"/>
                </a:cxn>
                <a:cxn ang="0">
                  <a:pos x="4" y="416"/>
                </a:cxn>
                <a:cxn ang="0">
                  <a:pos x="1" y="418"/>
                </a:cxn>
                <a:cxn ang="0">
                  <a:pos x="0" y="419"/>
                </a:cxn>
                <a:cxn ang="0">
                  <a:pos x="0" y="421"/>
                </a:cxn>
                <a:cxn ang="0">
                  <a:pos x="0" y="423"/>
                </a:cxn>
                <a:cxn ang="0">
                  <a:pos x="2" y="427"/>
                </a:cxn>
                <a:cxn ang="0">
                  <a:pos x="4" y="428"/>
                </a:cxn>
                <a:cxn ang="0">
                  <a:pos x="6" y="428"/>
                </a:cxn>
                <a:cxn ang="0">
                  <a:pos x="6" y="428"/>
                </a:cxn>
                <a:cxn ang="0">
                  <a:pos x="15" y="425"/>
                </a:cxn>
                <a:cxn ang="0">
                  <a:pos x="25" y="419"/>
                </a:cxn>
                <a:cxn ang="0">
                  <a:pos x="31" y="412"/>
                </a:cxn>
                <a:cxn ang="0">
                  <a:pos x="39" y="403"/>
                </a:cxn>
                <a:cxn ang="0">
                  <a:pos x="51" y="385"/>
                </a:cxn>
                <a:cxn ang="0">
                  <a:pos x="61" y="368"/>
                </a:cxn>
                <a:cxn ang="0">
                  <a:pos x="61" y="368"/>
                </a:cxn>
                <a:cxn ang="0">
                  <a:pos x="153" y="229"/>
                </a:cxn>
                <a:cxn ang="0">
                  <a:pos x="153" y="229"/>
                </a:cxn>
                <a:cxn ang="0">
                  <a:pos x="163" y="212"/>
                </a:cxn>
                <a:cxn ang="0">
                  <a:pos x="176" y="197"/>
                </a:cxn>
                <a:cxn ang="0">
                  <a:pos x="191" y="182"/>
                </a:cxn>
                <a:cxn ang="0">
                  <a:pos x="205" y="168"/>
                </a:cxn>
                <a:cxn ang="0">
                  <a:pos x="235" y="140"/>
                </a:cxn>
                <a:cxn ang="0">
                  <a:pos x="267" y="114"/>
                </a:cxn>
                <a:cxn ang="0">
                  <a:pos x="267" y="114"/>
                </a:cxn>
                <a:cxn ang="0">
                  <a:pos x="295" y="89"/>
                </a:cxn>
                <a:cxn ang="0">
                  <a:pos x="324" y="63"/>
                </a:cxn>
                <a:cxn ang="0">
                  <a:pos x="380" y="10"/>
                </a:cxn>
                <a:cxn ang="0">
                  <a:pos x="380" y="10"/>
                </a:cxn>
                <a:cxn ang="0">
                  <a:pos x="382" y="8"/>
                </a:cxn>
                <a:cxn ang="0">
                  <a:pos x="382" y="6"/>
                </a:cxn>
                <a:cxn ang="0">
                  <a:pos x="380" y="2"/>
                </a:cxn>
                <a:cxn ang="0">
                  <a:pos x="377" y="0"/>
                </a:cxn>
                <a:cxn ang="0">
                  <a:pos x="374" y="0"/>
                </a:cxn>
                <a:cxn ang="0">
                  <a:pos x="371" y="2"/>
                </a:cxn>
                <a:cxn ang="0">
                  <a:pos x="371" y="2"/>
                </a:cxn>
              </a:cxnLst>
              <a:rect l="0" t="0" r="r" b="b"/>
              <a:pathLst>
                <a:path w="382" h="428">
                  <a:moveTo>
                    <a:pt x="371" y="2"/>
                  </a:moveTo>
                  <a:lnTo>
                    <a:pt x="371" y="2"/>
                  </a:lnTo>
                  <a:lnTo>
                    <a:pt x="319" y="51"/>
                  </a:lnTo>
                  <a:lnTo>
                    <a:pt x="293" y="76"/>
                  </a:lnTo>
                  <a:lnTo>
                    <a:pt x="267" y="100"/>
                  </a:lnTo>
                  <a:lnTo>
                    <a:pt x="267" y="100"/>
                  </a:lnTo>
                  <a:lnTo>
                    <a:pt x="212" y="147"/>
                  </a:lnTo>
                  <a:lnTo>
                    <a:pt x="186" y="172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49" y="212"/>
                  </a:lnTo>
                  <a:lnTo>
                    <a:pt x="138" y="228"/>
                  </a:lnTo>
                  <a:lnTo>
                    <a:pt x="119" y="258"/>
                  </a:lnTo>
                  <a:lnTo>
                    <a:pt x="99" y="289"/>
                  </a:lnTo>
                  <a:lnTo>
                    <a:pt x="81" y="321"/>
                  </a:lnTo>
                  <a:lnTo>
                    <a:pt x="81" y="321"/>
                  </a:lnTo>
                  <a:lnTo>
                    <a:pt x="63" y="346"/>
                  </a:lnTo>
                  <a:lnTo>
                    <a:pt x="46" y="372"/>
                  </a:lnTo>
                  <a:lnTo>
                    <a:pt x="46" y="372"/>
                  </a:lnTo>
                  <a:lnTo>
                    <a:pt x="38" y="385"/>
                  </a:lnTo>
                  <a:lnTo>
                    <a:pt x="29" y="399"/>
                  </a:lnTo>
                  <a:lnTo>
                    <a:pt x="22" y="406"/>
                  </a:lnTo>
                  <a:lnTo>
                    <a:pt x="17" y="411"/>
                  </a:lnTo>
                  <a:lnTo>
                    <a:pt x="10" y="415"/>
                  </a:lnTo>
                  <a:lnTo>
                    <a:pt x="4" y="416"/>
                  </a:lnTo>
                  <a:lnTo>
                    <a:pt x="4" y="416"/>
                  </a:lnTo>
                  <a:lnTo>
                    <a:pt x="1" y="418"/>
                  </a:lnTo>
                  <a:lnTo>
                    <a:pt x="0" y="419"/>
                  </a:lnTo>
                  <a:lnTo>
                    <a:pt x="0" y="421"/>
                  </a:lnTo>
                  <a:lnTo>
                    <a:pt x="0" y="423"/>
                  </a:lnTo>
                  <a:lnTo>
                    <a:pt x="2" y="427"/>
                  </a:lnTo>
                  <a:lnTo>
                    <a:pt x="4" y="428"/>
                  </a:lnTo>
                  <a:lnTo>
                    <a:pt x="6" y="428"/>
                  </a:lnTo>
                  <a:lnTo>
                    <a:pt x="6" y="428"/>
                  </a:lnTo>
                  <a:lnTo>
                    <a:pt x="15" y="425"/>
                  </a:lnTo>
                  <a:lnTo>
                    <a:pt x="25" y="419"/>
                  </a:lnTo>
                  <a:lnTo>
                    <a:pt x="31" y="412"/>
                  </a:lnTo>
                  <a:lnTo>
                    <a:pt x="39" y="403"/>
                  </a:lnTo>
                  <a:lnTo>
                    <a:pt x="51" y="385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153" y="229"/>
                  </a:lnTo>
                  <a:lnTo>
                    <a:pt x="153" y="229"/>
                  </a:lnTo>
                  <a:lnTo>
                    <a:pt x="163" y="212"/>
                  </a:lnTo>
                  <a:lnTo>
                    <a:pt x="176" y="197"/>
                  </a:lnTo>
                  <a:lnTo>
                    <a:pt x="191" y="182"/>
                  </a:lnTo>
                  <a:lnTo>
                    <a:pt x="205" y="168"/>
                  </a:lnTo>
                  <a:lnTo>
                    <a:pt x="235" y="140"/>
                  </a:lnTo>
                  <a:lnTo>
                    <a:pt x="267" y="114"/>
                  </a:lnTo>
                  <a:lnTo>
                    <a:pt x="267" y="114"/>
                  </a:lnTo>
                  <a:lnTo>
                    <a:pt x="295" y="89"/>
                  </a:lnTo>
                  <a:lnTo>
                    <a:pt x="324" y="63"/>
                  </a:lnTo>
                  <a:lnTo>
                    <a:pt x="380" y="10"/>
                  </a:lnTo>
                  <a:lnTo>
                    <a:pt x="380" y="10"/>
                  </a:lnTo>
                  <a:lnTo>
                    <a:pt x="382" y="8"/>
                  </a:lnTo>
                  <a:lnTo>
                    <a:pt x="382" y="6"/>
                  </a:lnTo>
                  <a:lnTo>
                    <a:pt x="380" y="2"/>
                  </a:lnTo>
                  <a:lnTo>
                    <a:pt x="377" y="0"/>
                  </a:lnTo>
                  <a:lnTo>
                    <a:pt x="374" y="0"/>
                  </a:lnTo>
                  <a:lnTo>
                    <a:pt x="371" y="2"/>
                  </a:lnTo>
                  <a:lnTo>
                    <a:pt x="37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8" name="chenying0907 889">
              <a:extLst>
                <a:ext uri="{FF2B5EF4-FFF2-40B4-BE49-F238E27FC236}">
                  <a16:creationId xmlns:a16="http://schemas.microsoft.com/office/drawing/2014/main" id="{04BDBED4-B303-4D75-B807-BF6952565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7401" y="3587751"/>
              <a:ext cx="139700" cy="176213"/>
            </a:xfrm>
            <a:custGeom>
              <a:avLst/>
              <a:gdLst/>
              <a:ahLst/>
              <a:cxnLst>
                <a:cxn ang="0">
                  <a:pos x="340" y="1"/>
                </a:cxn>
                <a:cxn ang="0">
                  <a:pos x="323" y="15"/>
                </a:cxn>
                <a:cxn ang="0">
                  <a:pos x="310" y="34"/>
                </a:cxn>
                <a:cxn ang="0">
                  <a:pos x="298" y="49"/>
                </a:cxn>
                <a:cxn ang="0">
                  <a:pos x="264" y="94"/>
                </a:cxn>
                <a:cxn ang="0">
                  <a:pos x="214" y="162"/>
                </a:cxn>
                <a:cxn ang="0">
                  <a:pos x="161" y="227"/>
                </a:cxn>
                <a:cxn ang="0">
                  <a:pos x="110" y="285"/>
                </a:cxn>
                <a:cxn ang="0">
                  <a:pos x="74" y="329"/>
                </a:cxn>
                <a:cxn ang="0">
                  <a:pos x="64" y="345"/>
                </a:cxn>
                <a:cxn ang="0">
                  <a:pos x="25" y="405"/>
                </a:cxn>
                <a:cxn ang="0">
                  <a:pos x="9" y="421"/>
                </a:cxn>
                <a:cxn ang="0">
                  <a:pos x="2" y="429"/>
                </a:cxn>
                <a:cxn ang="0">
                  <a:pos x="0" y="439"/>
                </a:cxn>
                <a:cxn ang="0">
                  <a:pos x="1" y="442"/>
                </a:cxn>
                <a:cxn ang="0">
                  <a:pos x="6" y="444"/>
                </a:cxn>
                <a:cxn ang="0">
                  <a:pos x="12" y="442"/>
                </a:cxn>
                <a:cxn ang="0">
                  <a:pos x="12" y="439"/>
                </a:cxn>
                <a:cxn ang="0">
                  <a:pos x="16" y="431"/>
                </a:cxn>
                <a:cxn ang="0">
                  <a:pos x="33" y="412"/>
                </a:cxn>
                <a:cxn ang="0">
                  <a:pos x="40" y="402"/>
                </a:cxn>
                <a:cxn ang="0">
                  <a:pos x="65" y="363"/>
                </a:cxn>
                <a:cxn ang="0">
                  <a:pos x="74" y="350"/>
                </a:cxn>
                <a:cxn ang="0">
                  <a:pos x="123" y="289"/>
                </a:cxn>
                <a:cxn ang="0">
                  <a:pos x="175" y="227"/>
                </a:cxn>
                <a:cxn ang="0">
                  <a:pos x="217" y="176"/>
                </a:cxn>
                <a:cxn ang="0">
                  <a:pos x="256" y="124"/>
                </a:cxn>
                <a:cxn ang="0">
                  <a:pos x="301" y="65"/>
                </a:cxn>
                <a:cxn ang="0">
                  <a:pos x="311" y="51"/>
                </a:cxn>
                <a:cxn ang="0">
                  <a:pos x="327" y="28"/>
                </a:cxn>
                <a:cxn ang="0">
                  <a:pos x="339" y="15"/>
                </a:cxn>
                <a:cxn ang="0">
                  <a:pos x="345" y="10"/>
                </a:cxn>
                <a:cxn ang="0">
                  <a:pos x="349" y="6"/>
                </a:cxn>
                <a:cxn ang="0">
                  <a:pos x="344" y="0"/>
                </a:cxn>
                <a:cxn ang="0">
                  <a:pos x="340" y="1"/>
                </a:cxn>
              </a:cxnLst>
              <a:rect l="0" t="0" r="r" b="b"/>
              <a:pathLst>
                <a:path w="349" h="444">
                  <a:moveTo>
                    <a:pt x="340" y="1"/>
                  </a:moveTo>
                  <a:lnTo>
                    <a:pt x="340" y="1"/>
                  </a:lnTo>
                  <a:lnTo>
                    <a:pt x="329" y="7"/>
                  </a:lnTo>
                  <a:lnTo>
                    <a:pt x="323" y="15"/>
                  </a:lnTo>
                  <a:lnTo>
                    <a:pt x="316" y="23"/>
                  </a:lnTo>
                  <a:lnTo>
                    <a:pt x="310" y="34"/>
                  </a:lnTo>
                  <a:lnTo>
                    <a:pt x="310" y="34"/>
                  </a:lnTo>
                  <a:lnTo>
                    <a:pt x="298" y="49"/>
                  </a:lnTo>
                  <a:lnTo>
                    <a:pt x="286" y="6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14" y="162"/>
                  </a:lnTo>
                  <a:lnTo>
                    <a:pt x="188" y="194"/>
                  </a:lnTo>
                  <a:lnTo>
                    <a:pt x="161" y="227"/>
                  </a:lnTo>
                  <a:lnTo>
                    <a:pt x="161" y="227"/>
                  </a:lnTo>
                  <a:lnTo>
                    <a:pt x="110" y="285"/>
                  </a:lnTo>
                  <a:lnTo>
                    <a:pt x="86" y="313"/>
                  </a:lnTo>
                  <a:lnTo>
                    <a:pt x="74" y="329"/>
                  </a:lnTo>
                  <a:lnTo>
                    <a:pt x="64" y="345"/>
                  </a:lnTo>
                  <a:lnTo>
                    <a:pt x="64" y="345"/>
                  </a:lnTo>
                  <a:lnTo>
                    <a:pt x="25" y="405"/>
                  </a:lnTo>
                  <a:lnTo>
                    <a:pt x="25" y="405"/>
                  </a:lnTo>
                  <a:lnTo>
                    <a:pt x="18" y="413"/>
                  </a:lnTo>
                  <a:lnTo>
                    <a:pt x="9" y="421"/>
                  </a:lnTo>
                  <a:lnTo>
                    <a:pt x="6" y="425"/>
                  </a:lnTo>
                  <a:lnTo>
                    <a:pt x="2" y="429"/>
                  </a:lnTo>
                  <a:lnTo>
                    <a:pt x="1" y="434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1" y="442"/>
                  </a:lnTo>
                  <a:lnTo>
                    <a:pt x="2" y="443"/>
                  </a:lnTo>
                  <a:lnTo>
                    <a:pt x="6" y="444"/>
                  </a:lnTo>
                  <a:lnTo>
                    <a:pt x="10" y="443"/>
                  </a:lnTo>
                  <a:lnTo>
                    <a:pt x="12" y="442"/>
                  </a:lnTo>
                  <a:lnTo>
                    <a:pt x="12" y="439"/>
                  </a:lnTo>
                  <a:lnTo>
                    <a:pt x="12" y="439"/>
                  </a:lnTo>
                  <a:lnTo>
                    <a:pt x="13" y="435"/>
                  </a:lnTo>
                  <a:lnTo>
                    <a:pt x="16" y="431"/>
                  </a:lnTo>
                  <a:lnTo>
                    <a:pt x="23" y="421"/>
                  </a:lnTo>
                  <a:lnTo>
                    <a:pt x="33" y="412"/>
                  </a:lnTo>
                  <a:lnTo>
                    <a:pt x="40" y="402"/>
                  </a:lnTo>
                  <a:lnTo>
                    <a:pt x="40" y="402"/>
                  </a:lnTo>
                  <a:lnTo>
                    <a:pt x="56" y="376"/>
                  </a:lnTo>
                  <a:lnTo>
                    <a:pt x="65" y="363"/>
                  </a:lnTo>
                  <a:lnTo>
                    <a:pt x="74" y="350"/>
                  </a:lnTo>
                  <a:lnTo>
                    <a:pt x="74" y="350"/>
                  </a:lnTo>
                  <a:lnTo>
                    <a:pt x="98" y="319"/>
                  </a:lnTo>
                  <a:lnTo>
                    <a:pt x="123" y="289"/>
                  </a:lnTo>
                  <a:lnTo>
                    <a:pt x="175" y="227"/>
                  </a:lnTo>
                  <a:lnTo>
                    <a:pt x="175" y="227"/>
                  </a:lnTo>
                  <a:lnTo>
                    <a:pt x="196" y="202"/>
                  </a:lnTo>
                  <a:lnTo>
                    <a:pt x="217" y="176"/>
                  </a:lnTo>
                  <a:lnTo>
                    <a:pt x="256" y="124"/>
                  </a:lnTo>
                  <a:lnTo>
                    <a:pt x="256" y="124"/>
                  </a:lnTo>
                  <a:lnTo>
                    <a:pt x="278" y="94"/>
                  </a:lnTo>
                  <a:lnTo>
                    <a:pt x="301" y="65"/>
                  </a:lnTo>
                  <a:lnTo>
                    <a:pt x="301" y="65"/>
                  </a:lnTo>
                  <a:lnTo>
                    <a:pt x="311" y="51"/>
                  </a:lnTo>
                  <a:lnTo>
                    <a:pt x="322" y="35"/>
                  </a:lnTo>
                  <a:lnTo>
                    <a:pt x="327" y="28"/>
                  </a:lnTo>
                  <a:lnTo>
                    <a:pt x="332" y="21"/>
                  </a:lnTo>
                  <a:lnTo>
                    <a:pt x="339" y="15"/>
                  </a:lnTo>
                  <a:lnTo>
                    <a:pt x="345" y="10"/>
                  </a:lnTo>
                  <a:lnTo>
                    <a:pt x="345" y="10"/>
                  </a:lnTo>
                  <a:lnTo>
                    <a:pt x="348" y="9"/>
                  </a:lnTo>
                  <a:lnTo>
                    <a:pt x="349" y="6"/>
                  </a:lnTo>
                  <a:lnTo>
                    <a:pt x="348" y="2"/>
                  </a:lnTo>
                  <a:lnTo>
                    <a:pt x="344" y="0"/>
                  </a:lnTo>
                  <a:lnTo>
                    <a:pt x="343" y="0"/>
                  </a:lnTo>
                  <a:lnTo>
                    <a:pt x="340" y="1"/>
                  </a:lnTo>
                  <a:lnTo>
                    <a:pt x="34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29" name="chenying0907 890">
              <a:extLst>
                <a:ext uri="{FF2B5EF4-FFF2-40B4-BE49-F238E27FC236}">
                  <a16:creationId xmlns:a16="http://schemas.microsoft.com/office/drawing/2014/main" id="{F9029106-9AD4-41EF-8281-D432D2EB99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6" y="3660776"/>
              <a:ext cx="88900" cy="106363"/>
            </a:xfrm>
            <a:custGeom>
              <a:avLst/>
              <a:gdLst/>
              <a:ahLst/>
              <a:cxnLst>
                <a:cxn ang="0">
                  <a:pos x="213" y="1"/>
                </a:cxn>
                <a:cxn ang="0">
                  <a:pos x="213" y="1"/>
                </a:cxn>
                <a:cxn ang="0">
                  <a:pos x="185" y="31"/>
                </a:cxn>
                <a:cxn ang="0">
                  <a:pos x="156" y="62"/>
                </a:cxn>
                <a:cxn ang="0">
                  <a:pos x="128" y="94"/>
                </a:cxn>
                <a:cxn ang="0">
                  <a:pos x="102" y="127"/>
                </a:cxn>
                <a:cxn ang="0">
                  <a:pos x="102" y="127"/>
                </a:cxn>
                <a:cxn ang="0">
                  <a:pos x="75" y="163"/>
                </a:cxn>
                <a:cxn ang="0">
                  <a:pos x="47" y="201"/>
                </a:cxn>
                <a:cxn ang="0">
                  <a:pos x="47" y="201"/>
                </a:cxn>
                <a:cxn ang="0">
                  <a:pos x="35" y="215"/>
                </a:cxn>
                <a:cxn ang="0">
                  <a:pos x="22" y="229"/>
                </a:cxn>
                <a:cxn ang="0">
                  <a:pos x="11" y="243"/>
                </a:cxn>
                <a:cxn ang="0">
                  <a:pos x="0" y="259"/>
                </a:cxn>
                <a:cxn ang="0">
                  <a:pos x="0" y="259"/>
                </a:cxn>
                <a:cxn ang="0">
                  <a:pos x="0" y="261"/>
                </a:cxn>
                <a:cxn ang="0">
                  <a:pos x="0" y="264"/>
                </a:cxn>
                <a:cxn ang="0">
                  <a:pos x="3" y="266"/>
                </a:cxn>
                <a:cxn ang="0">
                  <a:pos x="7" y="268"/>
                </a:cxn>
                <a:cxn ang="0">
                  <a:pos x="9" y="266"/>
                </a:cxn>
                <a:cxn ang="0">
                  <a:pos x="11" y="265"/>
                </a:cxn>
                <a:cxn ang="0">
                  <a:pos x="11" y="265"/>
                </a:cxn>
                <a:cxn ang="0">
                  <a:pos x="16" y="256"/>
                </a:cxn>
                <a:cxn ang="0">
                  <a:pos x="22" y="247"/>
                </a:cxn>
                <a:cxn ang="0">
                  <a:pos x="34" y="231"/>
                </a:cxn>
                <a:cxn ang="0">
                  <a:pos x="49" y="217"/>
                </a:cxn>
                <a:cxn ang="0">
                  <a:pos x="62" y="201"/>
                </a:cxn>
                <a:cxn ang="0">
                  <a:pos x="62" y="201"/>
                </a:cxn>
                <a:cxn ang="0">
                  <a:pos x="84" y="171"/>
                </a:cxn>
                <a:cxn ang="0">
                  <a:pos x="106" y="141"/>
                </a:cxn>
                <a:cxn ang="0">
                  <a:pos x="106" y="141"/>
                </a:cxn>
                <a:cxn ang="0">
                  <a:pos x="132" y="107"/>
                </a:cxn>
                <a:cxn ang="0">
                  <a:pos x="161" y="73"/>
                </a:cxn>
                <a:cxn ang="0">
                  <a:pos x="191" y="40"/>
                </a:cxn>
                <a:cxn ang="0">
                  <a:pos x="221" y="9"/>
                </a:cxn>
                <a:cxn ang="0">
                  <a:pos x="221" y="9"/>
                </a:cxn>
                <a:cxn ang="0">
                  <a:pos x="223" y="8"/>
                </a:cxn>
                <a:cxn ang="0">
                  <a:pos x="223" y="5"/>
                </a:cxn>
                <a:cxn ang="0">
                  <a:pos x="221" y="1"/>
                </a:cxn>
                <a:cxn ang="0">
                  <a:pos x="217" y="0"/>
                </a:cxn>
                <a:cxn ang="0">
                  <a:pos x="215" y="0"/>
                </a:cxn>
                <a:cxn ang="0">
                  <a:pos x="213" y="1"/>
                </a:cxn>
                <a:cxn ang="0">
                  <a:pos x="213" y="1"/>
                </a:cxn>
              </a:cxnLst>
              <a:rect l="0" t="0" r="r" b="b"/>
              <a:pathLst>
                <a:path w="223" h="268">
                  <a:moveTo>
                    <a:pt x="213" y="1"/>
                  </a:moveTo>
                  <a:lnTo>
                    <a:pt x="213" y="1"/>
                  </a:lnTo>
                  <a:lnTo>
                    <a:pt x="185" y="31"/>
                  </a:lnTo>
                  <a:lnTo>
                    <a:pt x="156" y="62"/>
                  </a:lnTo>
                  <a:lnTo>
                    <a:pt x="128" y="94"/>
                  </a:lnTo>
                  <a:lnTo>
                    <a:pt x="102" y="127"/>
                  </a:lnTo>
                  <a:lnTo>
                    <a:pt x="102" y="127"/>
                  </a:lnTo>
                  <a:lnTo>
                    <a:pt x="75" y="163"/>
                  </a:lnTo>
                  <a:lnTo>
                    <a:pt x="47" y="201"/>
                  </a:lnTo>
                  <a:lnTo>
                    <a:pt x="47" y="201"/>
                  </a:lnTo>
                  <a:lnTo>
                    <a:pt x="35" y="215"/>
                  </a:lnTo>
                  <a:lnTo>
                    <a:pt x="22" y="229"/>
                  </a:lnTo>
                  <a:lnTo>
                    <a:pt x="11" y="243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0" y="261"/>
                  </a:lnTo>
                  <a:lnTo>
                    <a:pt x="0" y="264"/>
                  </a:lnTo>
                  <a:lnTo>
                    <a:pt x="3" y="266"/>
                  </a:lnTo>
                  <a:lnTo>
                    <a:pt x="7" y="268"/>
                  </a:lnTo>
                  <a:lnTo>
                    <a:pt x="9" y="266"/>
                  </a:lnTo>
                  <a:lnTo>
                    <a:pt x="11" y="265"/>
                  </a:lnTo>
                  <a:lnTo>
                    <a:pt x="11" y="265"/>
                  </a:lnTo>
                  <a:lnTo>
                    <a:pt x="16" y="256"/>
                  </a:lnTo>
                  <a:lnTo>
                    <a:pt x="22" y="247"/>
                  </a:lnTo>
                  <a:lnTo>
                    <a:pt x="34" y="231"/>
                  </a:lnTo>
                  <a:lnTo>
                    <a:pt x="49" y="217"/>
                  </a:lnTo>
                  <a:lnTo>
                    <a:pt x="62" y="201"/>
                  </a:lnTo>
                  <a:lnTo>
                    <a:pt x="62" y="201"/>
                  </a:lnTo>
                  <a:lnTo>
                    <a:pt x="84" y="171"/>
                  </a:lnTo>
                  <a:lnTo>
                    <a:pt x="106" y="141"/>
                  </a:lnTo>
                  <a:lnTo>
                    <a:pt x="106" y="141"/>
                  </a:lnTo>
                  <a:lnTo>
                    <a:pt x="132" y="107"/>
                  </a:lnTo>
                  <a:lnTo>
                    <a:pt x="161" y="73"/>
                  </a:lnTo>
                  <a:lnTo>
                    <a:pt x="191" y="40"/>
                  </a:lnTo>
                  <a:lnTo>
                    <a:pt x="221" y="9"/>
                  </a:lnTo>
                  <a:lnTo>
                    <a:pt x="221" y="9"/>
                  </a:lnTo>
                  <a:lnTo>
                    <a:pt x="223" y="8"/>
                  </a:lnTo>
                  <a:lnTo>
                    <a:pt x="223" y="5"/>
                  </a:lnTo>
                  <a:lnTo>
                    <a:pt x="221" y="1"/>
                  </a:lnTo>
                  <a:lnTo>
                    <a:pt x="217" y="0"/>
                  </a:lnTo>
                  <a:lnTo>
                    <a:pt x="215" y="0"/>
                  </a:lnTo>
                  <a:lnTo>
                    <a:pt x="213" y="1"/>
                  </a:lnTo>
                  <a:lnTo>
                    <a:pt x="21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0" name="chenying0907 891">
              <a:extLst>
                <a:ext uri="{FF2B5EF4-FFF2-40B4-BE49-F238E27FC236}">
                  <a16:creationId xmlns:a16="http://schemas.microsoft.com/office/drawing/2014/main" id="{E54F2BED-47C7-4476-ADDE-35EF37D21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8838" y="3705226"/>
              <a:ext cx="47625" cy="66675"/>
            </a:xfrm>
            <a:custGeom>
              <a:avLst/>
              <a:gdLst/>
              <a:ahLst/>
              <a:cxnLst>
                <a:cxn ang="0">
                  <a:pos x="108" y="4"/>
                </a:cxn>
                <a:cxn ang="0">
                  <a:pos x="108" y="4"/>
                </a:cxn>
                <a:cxn ang="0">
                  <a:pos x="106" y="14"/>
                </a:cxn>
                <a:cxn ang="0">
                  <a:pos x="102" y="21"/>
                </a:cxn>
                <a:cxn ang="0">
                  <a:pos x="97" y="29"/>
                </a:cxn>
                <a:cxn ang="0">
                  <a:pos x="90" y="37"/>
                </a:cxn>
                <a:cxn ang="0">
                  <a:pos x="76" y="53"/>
                </a:cxn>
                <a:cxn ang="0">
                  <a:pos x="64" y="67"/>
                </a:cxn>
                <a:cxn ang="0">
                  <a:pos x="64" y="67"/>
                </a:cxn>
                <a:cxn ang="0">
                  <a:pos x="48" y="89"/>
                </a:cxn>
                <a:cxn ang="0">
                  <a:pos x="34" y="113"/>
                </a:cxn>
                <a:cxn ang="0">
                  <a:pos x="18" y="135"/>
                </a:cxn>
                <a:cxn ang="0">
                  <a:pos x="10" y="146"/>
                </a:cxn>
                <a:cxn ang="0">
                  <a:pos x="1" y="156"/>
                </a:cxn>
                <a:cxn ang="0">
                  <a:pos x="1" y="156"/>
                </a:cxn>
                <a:cxn ang="0">
                  <a:pos x="0" y="159"/>
                </a:cxn>
                <a:cxn ang="0">
                  <a:pos x="0" y="160"/>
                </a:cxn>
                <a:cxn ang="0">
                  <a:pos x="1" y="164"/>
                </a:cxn>
                <a:cxn ang="0">
                  <a:pos x="5" y="167"/>
                </a:cxn>
                <a:cxn ang="0">
                  <a:pos x="8" y="165"/>
                </a:cxn>
                <a:cxn ang="0">
                  <a:pos x="9" y="164"/>
                </a:cxn>
                <a:cxn ang="0">
                  <a:pos x="9" y="164"/>
                </a:cxn>
                <a:cxn ang="0">
                  <a:pos x="26" y="144"/>
                </a:cxn>
                <a:cxn ang="0">
                  <a:pos x="40" y="123"/>
                </a:cxn>
                <a:cxn ang="0">
                  <a:pos x="68" y="80"/>
                </a:cxn>
                <a:cxn ang="0">
                  <a:pos x="68" y="80"/>
                </a:cxn>
                <a:cxn ang="0">
                  <a:pos x="74" y="71"/>
                </a:cxn>
                <a:cxn ang="0">
                  <a:pos x="82" y="63"/>
                </a:cxn>
                <a:cxn ang="0">
                  <a:pos x="98" y="46"/>
                </a:cxn>
                <a:cxn ang="0">
                  <a:pos x="104" y="37"/>
                </a:cxn>
                <a:cxn ang="0">
                  <a:pos x="111" y="28"/>
                </a:cxn>
                <a:cxn ang="0">
                  <a:pos x="116" y="17"/>
                </a:cxn>
                <a:cxn ang="0">
                  <a:pos x="119" y="7"/>
                </a:cxn>
                <a:cxn ang="0">
                  <a:pos x="119" y="7"/>
                </a:cxn>
                <a:cxn ang="0">
                  <a:pos x="119" y="6"/>
                </a:cxn>
                <a:cxn ang="0">
                  <a:pos x="117" y="3"/>
                </a:cxn>
                <a:cxn ang="0">
                  <a:pos x="115" y="0"/>
                </a:cxn>
                <a:cxn ang="0">
                  <a:pos x="112" y="0"/>
                </a:cxn>
                <a:cxn ang="0">
                  <a:pos x="111" y="0"/>
                </a:cxn>
                <a:cxn ang="0">
                  <a:pos x="108" y="2"/>
                </a:cxn>
                <a:cxn ang="0">
                  <a:pos x="108" y="4"/>
                </a:cxn>
                <a:cxn ang="0">
                  <a:pos x="108" y="4"/>
                </a:cxn>
              </a:cxnLst>
              <a:rect l="0" t="0" r="r" b="b"/>
              <a:pathLst>
                <a:path w="119" h="167">
                  <a:moveTo>
                    <a:pt x="108" y="4"/>
                  </a:moveTo>
                  <a:lnTo>
                    <a:pt x="108" y="4"/>
                  </a:lnTo>
                  <a:lnTo>
                    <a:pt x="106" y="14"/>
                  </a:lnTo>
                  <a:lnTo>
                    <a:pt x="102" y="21"/>
                  </a:lnTo>
                  <a:lnTo>
                    <a:pt x="97" y="29"/>
                  </a:lnTo>
                  <a:lnTo>
                    <a:pt x="90" y="37"/>
                  </a:lnTo>
                  <a:lnTo>
                    <a:pt x="76" y="53"/>
                  </a:lnTo>
                  <a:lnTo>
                    <a:pt x="64" y="67"/>
                  </a:lnTo>
                  <a:lnTo>
                    <a:pt x="64" y="67"/>
                  </a:lnTo>
                  <a:lnTo>
                    <a:pt x="48" y="89"/>
                  </a:lnTo>
                  <a:lnTo>
                    <a:pt x="34" y="113"/>
                  </a:lnTo>
                  <a:lnTo>
                    <a:pt x="18" y="135"/>
                  </a:lnTo>
                  <a:lnTo>
                    <a:pt x="10" y="14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0" y="159"/>
                  </a:lnTo>
                  <a:lnTo>
                    <a:pt x="0" y="160"/>
                  </a:lnTo>
                  <a:lnTo>
                    <a:pt x="1" y="164"/>
                  </a:lnTo>
                  <a:lnTo>
                    <a:pt x="5" y="167"/>
                  </a:lnTo>
                  <a:lnTo>
                    <a:pt x="8" y="165"/>
                  </a:lnTo>
                  <a:lnTo>
                    <a:pt x="9" y="164"/>
                  </a:lnTo>
                  <a:lnTo>
                    <a:pt x="9" y="164"/>
                  </a:lnTo>
                  <a:lnTo>
                    <a:pt x="26" y="144"/>
                  </a:lnTo>
                  <a:lnTo>
                    <a:pt x="40" y="123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74" y="71"/>
                  </a:lnTo>
                  <a:lnTo>
                    <a:pt x="82" y="63"/>
                  </a:lnTo>
                  <a:lnTo>
                    <a:pt x="98" y="46"/>
                  </a:lnTo>
                  <a:lnTo>
                    <a:pt x="104" y="37"/>
                  </a:lnTo>
                  <a:lnTo>
                    <a:pt x="111" y="28"/>
                  </a:lnTo>
                  <a:lnTo>
                    <a:pt x="116" y="17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6"/>
                  </a:lnTo>
                  <a:lnTo>
                    <a:pt x="117" y="3"/>
                  </a:lnTo>
                  <a:lnTo>
                    <a:pt x="115" y="0"/>
                  </a:lnTo>
                  <a:lnTo>
                    <a:pt x="112" y="0"/>
                  </a:lnTo>
                  <a:lnTo>
                    <a:pt x="111" y="0"/>
                  </a:lnTo>
                  <a:lnTo>
                    <a:pt x="108" y="2"/>
                  </a:lnTo>
                  <a:lnTo>
                    <a:pt x="108" y="4"/>
                  </a:lnTo>
                  <a:lnTo>
                    <a:pt x="108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1" name="chenying0907 892">
              <a:extLst>
                <a:ext uri="{FF2B5EF4-FFF2-40B4-BE49-F238E27FC236}">
                  <a16:creationId xmlns:a16="http://schemas.microsoft.com/office/drawing/2014/main" id="{A65AA6BC-8B2D-4819-ADE8-229654559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2176" y="3724276"/>
              <a:ext cx="47625" cy="53975"/>
            </a:xfrm>
            <a:custGeom>
              <a:avLst/>
              <a:gdLst/>
              <a:ahLst/>
              <a:cxnLst>
                <a:cxn ang="0">
                  <a:pos x="110" y="2"/>
                </a:cxn>
                <a:cxn ang="0">
                  <a:pos x="110" y="2"/>
                </a:cxn>
                <a:cxn ang="0">
                  <a:pos x="74" y="38"/>
                </a:cxn>
                <a:cxn ang="0">
                  <a:pos x="57" y="56"/>
                </a:cxn>
                <a:cxn ang="0">
                  <a:pos x="42" y="76"/>
                </a:cxn>
                <a:cxn ang="0">
                  <a:pos x="42" y="76"/>
                </a:cxn>
                <a:cxn ang="0">
                  <a:pos x="30" y="89"/>
                </a:cxn>
                <a:cxn ang="0">
                  <a:pos x="18" y="101"/>
                </a:cxn>
                <a:cxn ang="0">
                  <a:pos x="13" y="107"/>
                </a:cxn>
                <a:cxn ang="0">
                  <a:pos x="8" y="114"/>
                </a:cxn>
                <a:cxn ang="0">
                  <a:pos x="4" y="122"/>
                </a:cxn>
                <a:cxn ang="0">
                  <a:pos x="0" y="130"/>
                </a:cxn>
                <a:cxn ang="0">
                  <a:pos x="0" y="130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4" y="136"/>
                </a:cxn>
                <a:cxn ang="0">
                  <a:pos x="8" y="136"/>
                </a:cxn>
                <a:cxn ang="0">
                  <a:pos x="10" y="135"/>
                </a:cxn>
                <a:cxn ang="0">
                  <a:pos x="12" y="132"/>
                </a:cxn>
                <a:cxn ang="0">
                  <a:pos x="12" y="132"/>
                </a:cxn>
                <a:cxn ang="0">
                  <a:pos x="14" y="124"/>
                </a:cxn>
                <a:cxn ang="0">
                  <a:pos x="19" y="117"/>
                </a:cxn>
                <a:cxn ang="0">
                  <a:pos x="25" y="109"/>
                </a:cxn>
                <a:cxn ang="0">
                  <a:pos x="31" y="102"/>
                </a:cxn>
                <a:cxn ang="0">
                  <a:pos x="43" y="89"/>
                </a:cxn>
                <a:cxn ang="0">
                  <a:pos x="56" y="76"/>
                </a:cxn>
                <a:cxn ang="0">
                  <a:pos x="56" y="76"/>
                </a:cxn>
                <a:cxn ang="0">
                  <a:pos x="70" y="59"/>
                </a:cxn>
                <a:cxn ang="0">
                  <a:pos x="86" y="42"/>
                </a:cxn>
                <a:cxn ang="0">
                  <a:pos x="119" y="9"/>
                </a:cxn>
                <a:cxn ang="0">
                  <a:pos x="119" y="9"/>
                </a:cxn>
                <a:cxn ang="0">
                  <a:pos x="120" y="8"/>
                </a:cxn>
                <a:cxn ang="0">
                  <a:pos x="120" y="5"/>
                </a:cxn>
                <a:cxn ang="0">
                  <a:pos x="117" y="2"/>
                </a:cxn>
                <a:cxn ang="0">
                  <a:pos x="115" y="0"/>
                </a:cxn>
                <a:cxn ang="0">
                  <a:pos x="112" y="0"/>
                </a:cxn>
                <a:cxn ang="0">
                  <a:pos x="110" y="2"/>
                </a:cxn>
                <a:cxn ang="0">
                  <a:pos x="110" y="2"/>
                </a:cxn>
              </a:cxnLst>
              <a:rect l="0" t="0" r="r" b="b"/>
              <a:pathLst>
                <a:path w="120" h="136">
                  <a:moveTo>
                    <a:pt x="110" y="2"/>
                  </a:moveTo>
                  <a:lnTo>
                    <a:pt x="110" y="2"/>
                  </a:lnTo>
                  <a:lnTo>
                    <a:pt x="74" y="38"/>
                  </a:lnTo>
                  <a:lnTo>
                    <a:pt x="57" y="56"/>
                  </a:lnTo>
                  <a:lnTo>
                    <a:pt x="42" y="76"/>
                  </a:lnTo>
                  <a:lnTo>
                    <a:pt x="42" y="76"/>
                  </a:lnTo>
                  <a:lnTo>
                    <a:pt x="30" y="89"/>
                  </a:lnTo>
                  <a:lnTo>
                    <a:pt x="18" y="101"/>
                  </a:lnTo>
                  <a:lnTo>
                    <a:pt x="13" y="107"/>
                  </a:lnTo>
                  <a:lnTo>
                    <a:pt x="8" y="114"/>
                  </a:lnTo>
                  <a:lnTo>
                    <a:pt x="4" y="122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4" y="136"/>
                  </a:lnTo>
                  <a:lnTo>
                    <a:pt x="8" y="136"/>
                  </a:lnTo>
                  <a:lnTo>
                    <a:pt x="10" y="135"/>
                  </a:lnTo>
                  <a:lnTo>
                    <a:pt x="12" y="132"/>
                  </a:lnTo>
                  <a:lnTo>
                    <a:pt x="12" y="132"/>
                  </a:lnTo>
                  <a:lnTo>
                    <a:pt x="14" y="124"/>
                  </a:lnTo>
                  <a:lnTo>
                    <a:pt x="19" y="117"/>
                  </a:lnTo>
                  <a:lnTo>
                    <a:pt x="25" y="109"/>
                  </a:lnTo>
                  <a:lnTo>
                    <a:pt x="31" y="102"/>
                  </a:lnTo>
                  <a:lnTo>
                    <a:pt x="43" y="89"/>
                  </a:lnTo>
                  <a:lnTo>
                    <a:pt x="56" y="76"/>
                  </a:lnTo>
                  <a:lnTo>
                    <a:pt x="56" y="76"/>
                  </a:lnTo>
                  <a:lnTo>
                    <a:pt x="70" y="59"/>
                  </a:lnTo>
                  <a:lnTo>
                    <a:pt x="86" y="42"/>
                  </a:lnTo>
                  <a:lnTo>
                    <a:pt x="119" y="9"/>
                  </a:lnTo>
                  <a:lnTo>
                    <a:pt x="119" y="9"/>
                  </a:lnTo>
                  <a:lnTo>
                    <a:pt x="120" y="8"/>
                  </a:lnTo>
                  <a:lnTo>
                    <a:pt x="120" y="5"/>
                  </a:lnTo>
                  <a:lnTo>
                    <a:pt x="117" y="2"/>
                  </a:lnTo>
                  <a:lnTo>
                    <a:pt x="115" y="0"/>
                  </a:lnTo>
                  <a:lnTo>
                    <a:pt x="112" y="0"/>
                  </a:lnTo>
                  <a:lnTo>
                    <a:pt x="110" y="2"/>
                  </a:lnTo>
                  <a:lnTo>
                    <a:pt x="11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2" name="chenying0907 893">
              <a:extLst>
                <a:ext uri="{FF2B5EF4-FFF2-40B4-BE49-F238E27FC236}">
                  <a16:creationId xmlns:a16="http://schemas.microsoft.com/office/drawing/2014/main" id="{1E27BF15-3C56-4535-897B-D1122B98C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3926" y="3732213"/>
              <a:ext cx="38100" cy="47625"/>
            </a:xfrm>
            <a:custGeom>
              <a:avLst/>
              <a:gdLst/>
              <a:ahLst/>
              <a:cxnLst>
                <a:cxn ang="0">
                  <a:pos x="86" y="3"/>
                </a:cxn>
                <a:cxn ang="0">
                  <a:pos x="86" y="3"/>
                </a:cxn>
                <a:cxn ang="0">
                  <a:pos x="74" y="23"/>
                </a:cxn>
                <a:cxn ang="0">
                  <a:pos x="60" y="41"/>
                </a:cxn>
                <a:cxn ang="0">
                  <a:pos x="44" y="58"/>
                </a:cxn>
                <a:cxn ang="0">
                  <a:pos x="27" y="74"/>
                </a:cxn>
                <a:cxn ang="0">
                  <a:pos x="27" y="74"/>
                </a:cxn>
                <a:cxn ang="0">
                  <a:pos x="18" y="82"/>
                </a:cxn>
                <a:cxn ang="0">
                  <a:pos x="7" y="92"/>
                </a:cxn>
                <a:cxn ang="0">
                  <a:pos x="3" y="99"/>
                </a:cxn>
                <a:cxn ang="0">
                  <a:pos x="1" y="104"/>
                </a:cxn>
                <a:cxn ang="0">
                  <a:pos x="0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1" y="118"/>
                </a:cxn>
                <a:cxn ang="0">
                  <a:pos x="3" y="119"/>
                </a:cxn>
                <a:cxn ang="0">
                  <a:pos x="7" y="121"/>
                </a:cxn>
                <a:cxn ang="0">
                  <a:pos x="10" y="118"/>
                </a:cxn>
                <a:cxn ang="0">
                  <a:pos x="11" y="116"/>
                </a:cxn>
                <a:cxn ang="0">
                  <a:pos x="11" y="113"/>
                </a:cxn>
                <a:cxn ang="0">
                  <a:pos x="11" y="113"/>
                </a:cxn>
                <a:cxn ang="0">
                  <a:pos x="11" y="109"/>
                </a:cxn>
                <a:cxn ang="0">
                  <a:pos x="14" y="102"/>
                </a:cxn>
                <a:cxn ang="0">
                  <a:pos x="18" y="97"/>
                </a:cxn>
                <a:cxn ang="0">
                  <a:pos x="23" y="92"/>
                </a:cxn>
                <a:cxn ang="0">
                  <a:pos x="35" y="82"/>
                </a:cxn>
                <a:cxn ang="0">
                  <a:pos x="44" y="74"/>
                </a:cxn>
                <a:cxn ang="0">
                  <a:pos x="44" y="74"/>
                </a:cxn>
                <a:cxn ang="0">
                  <a:pos x="58" y="59"/>
                </a:cxn>
                <a:cxn ang="0">
                  <a:pos x="73" y="44"/>
                </a:cxn>
                <a:cxn ang="0">
                  <a:pos x="86" y="27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96" y="7"/>
                </a:cxn>
                <a:cxn ang="0">
                  <a:pos x="96" y="4"/>
                </a:cxn>
                <a:cxn ang="0">
                  <a:pos x="94" y="2"/>
                </a:cxn>
                <a:cxn ang="0">
                  <a:pos x="90" y="0"/>
                </a:cxn>
                <a:cxn ang="0">
                  <a:pos x="88" y="2"/>
                </a:cxn>
                <a:cxn ang="0">
                  <a:pos x="86" y="3"/>
                </a:cxn>
                <a:cxn ang="0">
                  <a:pos x="86" y="3"/>
                </a:cxn>
              </a:cxnLst>
              <a:rect l="0" t="0" r="r" b="b"/>
              <a:pathLst>
                <a:path w="96" h="121">
                  <a:moveTo>
                    <a:pt x="86" y="3"/>
                  </a:moveTo>
                  <a:lnTo>
                    <a:pt x="86" y="3"/>
                  </a:lnTo>
                  <a:lnTo>
                    <a:pt x="74" y="23"/>
                  </a:lnTo>
                  <a:lnTo>
                    <a:pt x="60" y="41"/>
                  </a:lnTo>
                  <a:lnTo>
                    <a:pt x="44" y="58"/>
                  </a:lnTo>
                  <a:lnTo>
                    <a:pt x="27" y="74"/>
                  </a:lnTo>
                  <a:lnTo>
                    <a:pt x="27" y="74"/>
                  </a:lnTo>
                  <a:lnTo>
                    <a:pt x="18" y="82"/>
                  </a:lnTo>
                  <a:lnTo>
                    <a:pt x="7" y="92"/>
                  </a:lnTo>
                  <a:lnTo>
                    <a:pt x="3" y="99"/>
                  </a:lnTo>
                  <a:lnTo>
                    <a:pt x="1" y="104"/>
                  </a:lnTo>
                  <a:lnTo>
                    <a:pt x="0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1" y="118"/>
                  </a:lnTo>
                  <a:lnTo>
                    <a:pt x="3" y="119"/>
                  </a:lnTo>
                  <a:lnTo>
                    <a:pt x="7" y="121"/>
                  </a:lnTo>
                  <a:lnTo>
                    <a:pt x="10" y="118"/>
                  </a:lnTo>
                  <a:lnTo>
                    <a:pt x="11" y="116"/>
                  </a:lnTo>
                  <a:lnTo>
                    <a:pt x="11" y="113"/>
                  </a:lnTo>
                  <a:lnTo>
                    <a:pt x="11" y="113"/>
                  </a:lnTo>
                  <a:lnTo>
                    <a:pt x="11" y="109"/>
                  </a:lnTo>
                  <a:lnTo>
                    <a:pt x="14" y="102"/>
                  </a:lnTo>
                  <a:lnTo>
                    <a:pt x="18" y="97"/>
                  </a:lnTo>
                  <a:lnTo>
                    <a:pt x="23" y="92"/>
                  </a:lnTo>
                  <a:lnTo>
                    <a:pt x="35" y="82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58" y="59"/>
                  </a:lnTo>
                  <a:lnTo>
                    <a:pt x="73" y="44"/>
                  </a:lnTo>
                  <a:lnTo>
                    <a:pt x="86" y="27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96" y="7"/>
                  </a:lnTo>
                  <a:lnTo>
                    <a:pt x="96" y="4"/>
                  </a:lnTo>
                  <a:lnTo>
                    <a:pt x="94" y="2"/>
                  </a:lnTo>
                  <a:lnTo>
                    <a:pt x="90" y="0"/>
                  </a:lnTo>
                  <a:lnTo>
                    <a:pt x="88" y="2"/>
                  </a:lnTo>
                  <a:lnTo>
                    <a:pt x="86" y="3"/>
                  </a:lnTo>
                  <a:lnTo>
                    <a:pt x="86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3" name="chenying0907 894">
              <a:extLst>
                <a:ext uri="{FF2B5EF4-FFF2-40B4-BE49-F238E27FC236}">
                  <a16:creationId xmlns:a16="http://schemas.microsoft.com/office/drawing/2014/main" id="{15B4DEEE-0A50-4B38-B83C-542D492A3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1551" y="3668713"/>
              <a:ext cx="79375" cy="104775"/>
            </a:xfrm>
            <a:custGeom>
              <a:avLst/>
              <a:gdLst/>
              <a:ahLst/>
              <a:cxnLst>
                <a:cxn ang="0">
                  <a:pos x="190" y="1"/>
                </a:cxn>
                <a:cxn ang="0">
                  <a:pos x="190" y="1"/>
                </a:cxn>
                <a:cxn ang="0">
                  <a:pos x="161" y="33"/>
                </a:cxn>
                <a:cxn ang="0">
                  <a:pos x="132" y="65"/>
                </a:cxn>
                <a:cxn ang="0">
                  <a:pos x="106" y="98"/>
                </a:cxn>
                <a:cxn ang="0">
                  <a:pos x="80" y="132"/>
                </a:cxn>
                <a:cxn ang="0">
                  <a:pos x="80" y="132"/>
                </a:cxn>
                <a:cxn ang="0">
                  <a:pos x="67" y="153"/>
                </a:cxn>
                <a:cxn ang="0">
                  <a:pos x="54" y="174"/>
                </a:cxn>
                <a:cxn ang="0">
                  <a:pos x="40" y="193"/>
                </a:cxn>
                <a:cxn ang="0">
                  <a:pos x="33" y="204"/>
                </a:cxn>
                <a:cxn ang="0">
                  <a:pos x="25" y="213"/>
                </a:cxn>
                <a:cxn ang="0">
                  <a:pos x="25" y="213"/>
                </a:cxn>
                <a:cxn ang="0">
                  <a:pos x="16" y="222"/>
                </a:cxn>
                <a:cxn ang="0">
                  <a:pos x="9" y="233"/>
                </a:cxn>
                <a:cxn ang="0">
                  <a:pos x="3" y="244"/>
                </a:cxn>
                <a:cxn ang="0">
                  <a:pos x="0" y="258"/>
                </a:cxn>
                <a:cxn ang="0">
                  <a:pos x="0" y="258"/>
                </a:cxn>
                <a:cxn ang="0">
                  <a:pos x="0" y="259"/>
                </a:cxn>
                <a:cxn ang="0">
                  <a:pos x="1" y="261"/>
                </a:cxn>
                <a:cxn ang="0">
                  <a:pos x="3" y="261"/>
                </a:cxn>
                <a:cxn ang="0">
                  <a:pos x="5" y="263"/>
                </a:cxn>
                <a:cxn ang="0">
                  <a:pos x="9" y="261"/>
                </a:cxn>
                <a:cxn ang="0">
                  <a:pos x="10" y="259"/>
                </a:cxn>
                <a:cxn ang="0">
                  <a:pos x="12" y="258"/>
                </a:cxn>
                <a:cxn ang="0">
                  <a:pos x="12" y="258"/>
                </a:cxn>
                <a:cxn ang="0">
                  <a:pos x="13" y="248"/>
                </a:cxn>
                <a:cxn ang="0">
                  <a:pos x="17" y="241"/>
                </a:cxn>
                <a:cxn ang="0">
                  <a:pos x="22" y="233"/>
                </a:cxn>
                <a:cxn ang="0">
                  <a:pos x="27" y="225"/>
                </a:cxn>
                <a:cxn ang="0">
                  <a:pos x="40" y="210"/>
                </a:cxn>
                <a:cxn ang="0">
                  <a:pos x="51" y="196"/>
                </a:cxn>
                <a:cxn ang="0">
                  <a:pos x="51" y="196"/>
                </a:cxn>
                <a:cxn ang="0">
                  <a:pos x="76" y="159"/>
                </a:cxn>
                <a:cxn ang="0">
                  <a:pos x="88" y="141"/>
                </a:cxn>
                <a:cxn ang="0">
                  <a:pos x="101" y="124"/>
                </a:cxn>
                <a:cxn ang="0">
                  <a:pos x="101" y="124"/>
                </a:cxn>
                <a:cxn ang="0">
                  <a:pos x="148" y="65"/>
                </a:cxn>
                <a:cxn ang="0">
                  <a:pos x="173" y="37"/>
                </a:cxn>
                <a:cxn ang="0">
                  <a:pos x="197" y="10"/>
                </a:cxn>
                <a:cxn ang="0">
                  <a:pos x="197" y="10"/>
                </a:cxn>
                <a:cxn ang="0">
                  <a:pos x="199" y="8"/>
                </a:cxn>
                <a:cxn ang="0">
                  <a:pos x="200" y="5"/>
                </a:cxn>
                <a:cxn ang="0">
                  <a:pos x="197" y="1"/>
                </a:cxn>
                <a:cxn ang="0">
                  <a:pos x="193" y="0"/>
                </a:cxn>
                <a:cxn ang="0">
                  <a:pos x="192" y="0"/>
                </a:cxn>
                <a:cxn ang="0">
                  <a:pos x="190" y="1"/>
                </a:cxn>
                <a:cxn ang="0">
                  <a:pos x="190" y="1"/>
                </a:cxn>
              </a:cxnLst>
              <a:rect l="0" t="0" r="r" b="b"/>
              <a:pathLst>
                <a:path w="200" h="263">
                  <a:moveTo>
                    <a:pt x="190" y="1"/>
                  </a:moveTo>
                  <a:lnTo>
                    <a:pt x="190" y="1"/>
                  </a:lnTo>
                  <a:lnTo>
                    <a:pt x="161" y="33"/>
                  </a:lnTo>
                  <a:lnTo>
                    <a:pt x="132" y="65"/>
                  </a:lnTo>
                  <a:lnTo>
                    <a:pt x="106" y="98"/>
                  </a:lnTo>
                  <a:lnTo>
                    <a:pt x="80" y="132"/>
                  </a:lnTo>
                  <a:lnTo>
                    <a:pt x="80" y="132"/>
                  </a:lnTo>
                  <a:lnTo>
                    <a:pt x="67" y="153"/>
                  </a:lnTo>
                  <a:lnTo>
                    <a:pt x="54" y="174"/>
                  </a:lnTo>
                  <a:lnTo>
                    <a:pt x="40" y="193"/>
                  </a:lnTo>
                  <a:lnTo>
                    <a:pt x="33" y="204"/>
                  </a:lnTo>
                  <a:lnTo>
                    <a:pt x="25" y="213"/>
                  </a:lnTo>
                  <a:lnTo>
                    <a:pt x="25" y="213"/>
                  </a:lnTo>
                  <a:lnTo>
                    <a:pt x="16" y="222"/>
                  </a:lnTo>
                  <a:lnTo>
                    <a:pt x="9" y="233"/>
                  </a:lnTo>
                  <a:lnTo>
                    <a:pt x="3" y="244"/>
                  </a:lnTo>
                  <a:lnTo>
                    <a:pt x="0" y="258"/>
                  </a:lnTo>
                  <a:lnTo>
                    <a:pt x="0" y="258"/>
                  </a:lnTo>
                  <a:lnTo>
                    <a:pt x="0" y="259"/>
                  </a:lnTo>
                  <a:lnTo>
                    <a:pt x="1" y="261"/>
                  </a:lnTo>
                  <a:lnTo>
                    <a:pt x="3" y="261"/>
                  </a:lnTo>
                  <a:lnTo>
                    <a:pt x="5" y="263"/>
                  </a:lnTo>
                  <a:lnTo>
                    <a:pt x="9" y="261"/>
                  </a:lnTo>
                  <a:lnTo>
                    <a:pt x="10" y="259"/>
                  </a:lnTo>
                  <a:lnTo>
                    <a:pt x="12" y="258"/>
                  </a:lnTo>
                  <a:lnTo>
                    <a:pt x="12" y="258"/>
                  </a:lnTo>
                  <a:lnTo>
                    <a:pt x="13" y="248"/>
                  </a:lnTo>
                  <a:lnTo>
                    <a:pt x="17" y="241"/>
                  </a:lnTo>
                  <a:lnTo>
                    <a:pt x="22" y="233"/>
                  </a:lnTo>
                  <a:lnTo>
                    <a:pt x="27" y="225"/>
                  </a:lnTo>
                  <a:lnTo>
                    <a:pt x="40" y="210"/>
                  </a:lnTo>
                  <a:lnTo>
                    <a:pt x="51" y="196"/>
                  </a:lnTo>
                  <a:lnTo>
                    <a:pt x="51" y="196"/>
                  </a:lnTo>
                  <a:lnTo>
                    <a:pt x="76" y="159"/>
                  </a:lnTo>
                  <a:lnTo>
                    <a:pt x="88" y="141"/>
                  </a:lnTo>
                  <a:lnTo>
                    <a:pt x="101" y="124"/>
                  </a:lnTo>
                  <a:lnTo>
                    <a:pt x="101" y="124"/>
                  </a:lnTo>
                  <a:lnTo>
                    <a:pt x="148" y="65"/>
                  </a:lnTo>
                  <a:lnTo>
                    <a:pt x="173" y="37"/>
                  </a:lnTo>
                  <a:lnTo>
                    <a:pt x="197" y="10"/>
                  </a:lnTo>
                  <a:lnTo>
                    <a:pt x="197" y="10"/>
                  </a:lnTo>
                  <a:lnTo>
                    <a:pt x="199" y="8"/>
                  </a:lnTo>
                  <a:lnTo>
                    <a:pt x="200" y="5"/>
                  </a:lnTo>
                  <a:lnTo>
                    <a:pt x="197" y="1"/>
                  </a:lnTo>
                  <a:lnTo>
                    <a:pt x="193" y="0"/>
                  </a:lnTo>
                  <a:lnTo>
                    <a:pt x="192" y="0"/>
                  </a:lnTo>
                  <a:lnTo>
                    <a:pt x="190" y="1"/>
                  </a:lnTo>
                  <a:lnTo>
                    <a:pt x="190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4" name="chenying0907 895">
              <a:extLst>
                <a:ext uri="{FF2B5EF4-FFF2-40B4-BE49-F238E27FC236}">
                  <a16:creationId xmlns:a16="http://schemas.microsoft.com/office/drawing/2014/main" id="{4A8EFC2C-48D2-43B5-8940-24028765D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6" y="3678238"/>
              <a:ext cx="74613" cy="98425"/>
            </a:xfrm>
            <a:custGeom>
              <a:avLst/>
              <a:gdLst/>
              <a:ahLst/>
              <a:cxnLst>
                <a:cxn ang="0">
                  <a:pos x="178" y="2"/>
                </a:cxn>
                <a:cxn ang="0">
                  <a:pos x="178" y="2"/>
                </a:cxn>
                <a:cxn ang="0">
                  <a:pos x="165" y="12"/>
                </a:cxn>
                <a:cxn ang="0">
                  <a:pos x="151" y="24"/>
                </a:cxn>
                <a:cxn ang="0">
                  <a:pos x="136" y="36"/>
                </a:cxn>
                <a:cxn ang="0">
                  <a:pos x="131" y="42"/>
                </a:cxn>
                <a:cxn ang="0">
                  <a:pos x="126" y="49"/>
                </a:cxn>
                <a:cxn ang="0">
                  <a:pos x="126" y="49"/>
                </a:cxn>
                <a:cxn ang="0">
                  <a:pos x="104" y="82"/>
                </a:cxn>
                <a:cxn ang="0">
                  <a:pos x="80" y="116"/>
                </a:cxn>
                <a:cxn ang="0">
                  <a:pos x="80" y="116"/>
                </a:cxn>
                <a:cxn ang="0">
                  <a:pos x="68" y="133"/>
                </a:cxn>
                <a:cxn ang="0">
                  <a:pos x="56" y="151"/>
                </a:cxn>
                <a:cxn ang="0">
                  <a:pos x="34" y="189"/>
                </a:cxn>
                <a:cxn ang="0">
                  <a:pos x="34" y="189"/>
                </a:cxn>
                <a:cxn ang="0">
                  <a:pos x="25" y="201"/>
                </a:cxn>
                <a:cxn ang="0">
                  <a:pos x="15" y="212"/>
                </a:cxn>
                <a:cxn ang="0">
                  <a:pos x="5" y="224"/>
                </a:cxn>
                <a:cxn ang="0">
                  <a:pos x="2" y="231"/>
                </a:cxn>
                <a:cxn ang="0">
                  <a:pos x="0" y="238"/>
                </a:cxn>
                <a:cxn ang="0">
                  <a:pos x="0" y="238"/>
                </a:cxn>
                <a:cxn ang="0">
                  <a:pos x="0" y="241"/>
                </a:cxn>
                <a:cxn ang="0">
                  <a:pos x="0" y="242"/>
                </a:cxn>
                <a:cxn ang="0">
                  <a:pos x="4" y="245"/>
                </a:cxn>
                <a:cxn ang="0">
                  <a:pos x="8" y="245"/>
                </a:cxn>
                <a:cxn ang="0">
                  <a:pos x="9" y="244"/>
                </a:cxn>
                <a:cxn ang="0">
                  <a:pos x="11" y="241"/>
                </a:cxn>
                <a:cxn ang="0">
                  <a:pos x="11" y="241"/>
                </a:cxn>
                <a:cxn ang="0">
                  <a:pos x="13" y="235"/>
                </a:cxn>
                <a:cxn ang="0">
                  <a:pos x="17" y="228"/>
                </a:cxn>
                <a:cxn ang="0">
                  <a:pos x="29" y="219"/>
                </a:cxn>
                <a:cxn ang="0">
                  <a:pos x="29" y="219"/>
                </a:cxn>
                <a:cxn ang="0">
                  <a:pos x="33" y="214"/>
                </a:cxn>
                <a:cxn ang="0">
                  <a:pos x="37" y="207"/>
                </a:cxn>
                <a:cxn ang="0">
                  <a:pos x="45" y="195"/>
                </a:cxn>
                <a:cxn ang="0">
                  <a:pos x="45" y="195"/>
                </a:cxn>
                <a:cxn ang="0">
                  <a:pos x="84" y="129"/>
                </a:cxn>
                <a:cxn ang="0">
                  <a:pos x="84" y="129"/>
                </a:cxn>
                <a:cxn ang="0">
                  <a:pos x="94" y="114"/>
                </a:cxn>
                <a:cxn ang="0">
                  <a:pos x="104" y="100"/>
                </a:cxn>
                <a:cxn ang="0">
                  <a:pos x="124" y="72"/>
                </a:cxn>
                <a:cxn ang="0">
                  <a:pos x="124" y="72"/>
                </a:cxn>
                <a:cxn ang="0">
                  <a:pos x="131" y="63"/>
                </a:cxn>
                <a:cxn ang="0">
                  <a:pos x="138" y="54"/>
                </a:cxn>
                <a:cxn ang="0">
                  <a:pos x="153" y="40"/>
                </a:cxn>
                <a:cxn ang="0">
                  <a:pos x="186" y="10"/>
                </a:cxn>
                <a:cxn ang="0">
                  <a:pos x="186" y="10"/>
                </a:cxn>
                <a:cxn ang="0">
                  <a:pos x="187" y="7"/>
                </a:cxn>
                <a:cxn ang="0">
                  <a:pos x="189" y="6"/>
                </a:cxn>
                <a:cxn ang="0">
                  <a:pos x="186" y="2"/>
                </a:cxn>
                <a:cxn ang="0">
                  <a:pos x="182" y="0"/>
                </a:cxn>
                <a:cxn ang="0">
                  <a:pos x="181" y="0"/>
                </a:cxn>
                <a:cxn ang="0">
                  <a:pos x="178" y="2"/>
                </a:cxn>
                <a:cxn ang="0">
                  <a:pos x="178" y="2"/>
                </a:cxn>
              </a:cxnLst>
              <a:rect l="0" t="0" r="r" b="b"/>
              <a:pathLst>
                <a:path w="189" h="245">
                  <a:moveTo>
                    <a:pt x="178" y="2"/>
                  </a:moveTo>
                  <a:lnTo>
                    <a:pt x="178" y="2"/>
                  </a:lnTo>
                  <a:lnTo>
                    <a:pt x="165" y="12"/>
                  </a:lnTo>
                  <a:lnTo>
                    <a:pt x="151" y="24"/>
                  </a:lnTo>
                  <a:lnTo>
                    <a:pt x="136" y="36"/>
                  </a:lnTo>
                  <a:lnTo>
                    <a:pt x="131" y="42"/>
                  </a:lnTo>
                  <a:lnTo>
                    <a:pt x="126" y="49"/>
                  </a:lnTo>
                  <a:lnTo>
                    <a:pt x="126" y="49"/>
                  </a:lnTo>
                  <a:lnTo>
                    <a:pt x="104" y="82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68" y="133"/>
                  </a:lnTo>
                  <a:lnTo>
                    <a:pt x="56" y="151"/>
                  </a:lnTo>
                  <a:lnTo>
                    <a:pt x="34" y="189"/>
                  </a:lnTo>
                  <a:lnTo>
                    <a:pt x="34" y="189"/>
                  </a:lnTo>
                  <a:lnTo>
                    <a:pt x="25" y="201"/>
                  </a:lnTo>
                  <a:lnTo>
                    <a:pt x="15" y="212"/>
                  </a:lnTo>
                  <a:lnTo>
                    <a:pt x="5" y="224"/>
                  </a:lnTo>
                  <a:lnTo>
                    <a:pt x="2" y="231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0" y="241"/>
                  </a:lnTo>
                  <a:lnTo>
                    <a:pt x="0" y="242"/>
                  </a:lnTo>
                  <a:lnTo>
                    <a:pt x="4" y="245"/>
                  </a:lnTo>
                  <a:lnTo>
                    <a:pt x="8" y="245"/>
                  </a:lnTo>
                  <a:lnTo>
                    <a:pt x="9" y="244"/>
                  </a:lnTo>
                  <a:lnTo>
                    <a:pt x="11" y="241"/>
                  </a:lnTo>
                  <a:lnTo>
                    <a:pt x="11" y="241"/>
                  </a:lnTo>
                  <a:lnTo>
                    <a:pt x="13" y="235"/>
                  </a:lnTo>
                  <a:lnTo>
                    <a:pt x="17" y="228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33" y="214"/>
                  </a:lnTo>
                  <a:lnTo>
                    <a:pt x="37" y="207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84" y="129"/>
                  </a:lnTo>
                  <a:lnTo>
                    <a:pt x="84" y="129"/>
                  </a:lnTo>
                  <a:lnTo>
                    <a:pt x="94" y="114"/>
                  </a:lnTo>
                  <a:lnTo>
                    <a:pt x="104" y="100"/>
                  </a:lnTo>
                  <a:lnTo>
                    <a:pt x="124" y="72"/>
                  </a:lnTo>
                  <a:lnTo>
                    <a:pt x="124" y="72"/>
                  </a:lnTo>
                  <a:lnTo>
                    <a:pt x="131" y="63"/>
                  </a:lnTo>
                  <a:lnTo>
                    <a:pt x="138" y="54"/>
                  </a:lnTo>
                  <a:lnTo>
                    <a:pt x="153" y="40"/>
                  </a:lnTo>
                  <a:lnTo>
                    <a:pt x="186" y="10"/>
                  </a:lnTo>
                  <a:lnTo>
                    <a:pt x="186" y="10"/>
                  </a:lnTo>
                  <a:lnTo>
                    <a:pt x="187" y="7"/>
                  </a:lnTo>
                  <a:lnTo>
                    <a:pt x="189" y="6"/>
                  </a:lnTo>
                  <a:lnTo>
                    <a:pt x="186" y="2"/>
                  </a:lnTo>
                  <a:lnTo>
                    <a:pt x="182" y="0"/>
                  </a:lnTo>
                  <a:lnTo>
                    <a:pt x="181" y="0"/>
                  </a:lnTo>
                  <a:lnTo>
                    <a:pt x="178" y="2"/>
                  </a:lnTo>
                  <a:lnTo>
                    <a:pt x="17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5" name="chenying0907 896">
              <a:extLst>
                <a:ext uri="{FF2B5EF4-FFF2-40B4-BE49-F238E27FC236}">
                  <a16:creationId xmlns:a16="http://schemas.microsoft.com/office/drawing/2014/main" id="{B106A927-443D-40E9-B5F4-03F21CEEF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4101" y="3630613"/>
              <a:ext cx="122238" cy="152400"/>
            </a:xfrm>
            <a:custGeom>
              <a:avLst/>
              <a:gdLst/>
              <a:ahLst/>
              <a:cxnLst>
                <a:cxn ang="0">
                  <a:pos x="298" y="1"/>
                </a:cxn>
                <a:cxn ang="0">
                  <a:pos x="298" y="1"/>
                </a:cxn>
                <a:cxn ang="0">
                  <a:pos x="280" y="22"/>
                </a:cxn>
                <a:cxn ang="0">
                  <a:pos x="263" y="43"/>
                </a:cxn>
                <a:cxn ang="0">
                  <a:pos x="228" y="86"/>
                </a:cxn>
                <a:cxn ang="0">
                  <a:pos x="228" y="86"/>
                </a:cxn>
                <a:cxn ang="0">
                  <a:pos x="190" y="132"/>
                </a:cxn>
                <a:cxn ang="0">
                  <a:pos x="173" y="154"/>
                </a:cxn>
                <a:cxn ang="0">
                  <a:pos x="156" y="179"/>
                </a:cxn>
                <a:cxn ang="0">
                  <a:pos x="156" y="179"/>
                </a:cxn>
                <a:cxn ang="0">
                  <a:pos x="135" y="205"/>
                </a:cxn>
                <a:cxn ang="0">
                  <a:pos x="114" y="230"/>
                </a:cxn>
                <a:cxn ang="0">
                  <a:pos x="70" y="280"/>
                </a:cxn>
                <a:cxn ang="0">
                  <a:pos x="70" y="280"/>
                </a:cxn>
                <a:cxn ang="0">
                  <a:pos x="53" y="302"/>
                </a:cxn>
                <a:cxn ang="0">
                  <a:pos x="36" y="327"/>
                </a:cxn>
                <a:cxn ang="0">
                  <a:pos x="20" y="351"/>
                </a:cxn>
                <a:cxn ang="0">
                  <a:pos x="11" y="361"/>
                </a:cxn>
                <a:cxn ang="0">
                  <a:pos x="2" y="373"/>
                </a:cxn>
                <a:cxn ang="0">
                  <a:pos x="2" y="373"/>
                </a:cxn>
                <a:cxn ang="0">
                  <a:pos x="0" y="375"/>
                </a:cxn>
                <a:cxn ang="0">
                  <a:pos x="0" y="377"/>
                </a:cxn>
                <a:cxn ang="0">
                  <a:pos x="3" y="381"/>
                </a:cxn>
                <a:cxn ang="0">
                  <a:pos x="5" y="382"/>
                </a:cxn>
                <a:cxn ang="0">
                  <a:pos x="8" y="382"/>
                </a:cxn>
                <a:cxn ang="0">
                  <a:pos x="9" y="381"/>
                </a:cxn>
                <a:cxn ang="0">
                  <a:pos x="9" y="381"/>
                </a:cxn>
                <a:cxn ang="0">
                  <a:pos x="26" y="360"/>
                </a:cxn>
                <a:cxn ang="0">
                  <a:pos x="41" y="339"/>
                </a:cxn>
                <a:cxn ang="0">
                  <a:pos x="55" y="317"/>
                </a:cxn>
                <a:cxn ang="0">
                  <a:pos x="71" y="296"/>
                </a:cxn>
                <a:cxn ang="0">
                  <a:pos x="71" y="296"/>
                </a:cxn>
                <a:cxn ang="0">
                  <a:pos x="91" y="272"/>
                </a:cxn>
                <a:cxn ang="0">
                  <a:pos x="111" y="250"/>
                </a:cxn>
                <a:cxn ang="0">
                  <a:pos x="153" y="204"/>
                </a:cxn>
                <a:cxn ang="0">
                  <a:pos x="153" y="204"/>
                </a:cxn>
                <a:cxn ang="0">
                  <a:pos x="161" y="194"/>
                </a:cxn>
                <a:cxn ang="0">
                  <a:pos x="169" y="182"/>
                </a:cxn>
                <a:cxn ang="0">
                  <a:pos x="183" y="158"/>
                </a:cxn>
                <a:cxn ang="0">
                  <a:pos x="183" y="158"/>
                </a:cxn>
                <a:cxn ang="0">
                  <a:pos x="206" y="130"/>
                </a:cxn>
                <a:cxn ang="0">
                  <a:pos x="229" y="102"/>
                </a:cxn>
                <a:cxn ang="0">
                  <a:pos x="229" y="102"/>
                </a:cxn>
                <a:cxn ang="0">
                  <a:pos x="267" y="55"/>
                </a:cxn>
                <a:cxn ang="0">
                  <a:pos x="287" y="32"/>
                </a:cxn>
                <a:cxn ang="0">
                  <a:pos x="306" y="9"/>
                </a:cxn>
                <a:cxn ang="0">
                  <a:pos x="306" y="9"/>
                </a:cxn>
                <a:cxn ang="0">
                  <a:pos x="308" y="8"/>
                </a:cxn>
                <a:cxn ang="0">
                  <a:pos x="309" y="5"/>
                </a:cxn>
                <a:cxn ang="0">
                  <a:pos x="306" y="1"/>
                </a:cxn>
                <a:cxn ang="0">
                  <a:pos x="302" y="0"/>
                </a:cxn>
                <a:cxn ang="0">
                  <a:pos x="301" y="0"/>
                </a:cxn>
                <a:cxn ang="0">
                  <a:pos x="298" y="1"/>
                </a:cxn>
                <a:cxn ang="0">
                  <a:pos x="298" y="1"/>
                </a:cxn>
              </a:cxnLst>
              <a:rect l="0" t="0" r="r" b="b"/>
              <a:pathLst>
                <a:path w="309" h="382">
                  <a:moveTo>
                    <a:pt x="298" y="1"/>
                  </a:moveTo>
                  <a:lnTo>
                    <a:pt x="298" y="1"/>
                  </a:lnTo>
                  <a:lnTo>
                    <a:pt x="280" y="22"/>
                  </a:lnTo>
                  <a:lnTo>
                    <a:pt x="263" y="43"/>
                  </a:lnTo>
                  <a:lnTo>
                    <a:pt x="228" y="86"/>
                  </a:lnTo>
                  <a:lnTo>
                    <a:pt x="228" y="86"/>
                  </a:lnTo>
                  <a:lnTo>
                    <a:pt x="190" y="132"/>
                  </a:lnTo>
                  <a:lnTo>
                    <a:pt x="173" y="154"/>
                  </a:lnTo>
                  <a:lnTo>
                    <a:pt x="156" y="179"/>
                  </a:lnTo>
                  <a:lnTo>
                    <a:pt x="156" y="179"/>
                  </a:lnTo>
                  <a:lnTo>
                    <a:pt x="135" y="205"/>
                  </a:lnTo>
                  <a:lnTo>
                    <a:pt x="114" y="230"/>
                  </a:lnTo>
                  <a:lnTo>
                    <a:pt x="70" y="280"/>
                  </a:lnTo>
                  <a:lnTo>
                    <a:pt x="70" y="280"/>
                  </a:lnTo>
                  <a:lnTo>
                    <a:pt x="53" y="302"/>
                  </a:lnTo>
                  <a:lnTo>
                    <a:pt x="36" y="327"/>
                  </a:lnTo>
                  <a:lnTo>
                    <a:pt x="20" y="351"/>
                  </a:lnTo>
                  <a:lnTo>
                    <a:pt x="11" y="361"/>
                  </a:lnTo>
                  <a:lnTo>
                    <a:pt x="2" y="373"/>
                  </a:lnTo>
                  <a:lnTo>
                    <a:pt x="2" y="373"/>
                  </a:lnTo>
                  <a:lnTo>
                    <a:pt x="0" y="375"/>
                  </a:lnTo>
                  <a:lnTo>
                    <a:pt x="0" y="377"/>
                  </a:lnTo>
                  <a:lnTo>
                    <a:pt x="3" y="381"/>
                  </a:lnTo>
                  <a:lnTo>
                    <a:pt x="5" y="382"/>
                  </a:lnTo>
                  <a:lnTo>
                    <a:pt x="8" y="382"/>
                  </a:lnTo>
                  <a:lnTo>
                    <a:pt x="9" y="381"/>
                  </a:lnTo>
                  <a:lnTo>
                    <a:pt x="9" y="381"/>
                  </a:lnTo>
                  <a:lnTo>
                    <a:pt x="26" y="360"/>
                  </a:lnTo>
                  <a:lnTo>
                    <a:pt x="41" y="339"/>
                  </a:lnTo>
                  <a:lnTo>
                    <a:pt x="55" y="317"/>
                  </a:lnTo>
                  <a:lnTo>
                    <a:pt x="71" y="296"/>
                  </a:lnTo>
                  <a:lnTo>
                    <a:pt x="71" y="296"/>
                  </a:lnTo>
                  <a:lnTo>
                    <a:pt x="91" y="272"/>
                  </a:lnTo>
                  <a:lnTo>
                    <a:pt x="111" y="250"/>
                  </a:lnTo>
                  <a:lnTo>
                    <a:pt x="153" y="204"/>
                  </a:lnTo>
                  <a:lnTo>
                    <a:pt x="153" y="204"/>
                  </a:lnTo>
                  <a:lnTo>
                    <a:pt x="161" y="194"/>
                  </a:lnTo>
                  <a:lnTo>
                    <a:pt x="169" y="182"/>
                  </a:lnTo>
                  <a:lnTo>
                    <a:pt x="183" y="158"/>
                  </a:lnTo>
                  <a:lnTo>
                    <a:pt x="183" y="158"/>
                  </a:lnTo>
                  <a:lnTo>
                    <a:pt x="206" y="130"/>
                  </a:lnTo>
                  <a:lnTo>
                    <a:pt x="229" y="102"/>
                  </a:lnTo>
                  <a:lnTo>
                    <a:pt x="229" y="102"/>
                  </a:lnTo>
                  <a:lnTo>
                    <a:pt x="267" y="55"/>
                  </a:lnTo>
                  <a:lnTo>
                    <a:pt x="287" y="32"/>
                  </a:lnTo>
                  <a:lnTo>
                    <a:pt x="306" y="9"/>
                  </a:lnTo>
                  <a:lnTo>
                    <a:pt x="306" y="9"/>
                  </a:lnTo>
                  <a:lnTo>
                    <a:pt x="308" y="8"/>
                  </a:lnTo>
                  <a:lnTo>
                    <a:pt x="309" y="5"/>
                  </a:lnTo>
                  <a:lnTo>
                    <a:pt x="306" y="1"/>
                  </a:lnTo>
                  <a:lnTo>
                    <a:pt x="302" y="0"/>
                  </a:lnTo>
                  <a:lnTo>
                    <a:pt x="301" y="0"/>
                  </a:lnTo>
                  <a:lnTo>
                    <a:pt x="298" y="1"/>
                  </a:lnTo>
                  <a:lnTo>
                    <a:pt x="29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6" name="chenying0907 897">
              <a:extLst>
                <a:ext uri="{FF2B5EF4-FFF2-40B4-BE49-F238E27FC236}">
                  <a16:creationId xmlns:a16="http://schemas.microsoft.com/office/drawing/2014/main" id="{17D1A7C4-9A8D-4966-BF02-AEC41AF648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9026" y="3665538"/>
              <a:ext cx="88900" cy="111125"/>
            </a:xfrm>
            <a:custGeom>
              <a:avLst/>
              <a:gdLst/>
              <a:ahLst/>
              <a:cxnLst>
                <a:cxn ang="0">
                  <a:pos x="222" y="5"/>
                </a:cxn>
                <a:cxn ang="0">
                  <a:pos x="220" y="1"/>
                </a:cxn>
                <a:cxn ang="0">
                  <a:pos x="216" y="1"/>
                </a:cxn>
                <a:cxn ang="0">
                  <a:pos x="212" y="5"/>
                </a:cxn>
                <a:cxn ang="0">
                  <a:pos x="212" y="8"/>
                </a:cxn>
                <a:cxn ang="0">
                  <a:pos x="210" y="13"/>
                </a:cxn>
                <a:cxn ang="0">
                  <a:pos x="201" y="28"/>
                </a:cxn>
                <a:cxn ang="0">
                  <a:pos x="180" y="50"/>
                </a:cxn>
                <a:cxn ang="0">
                  <a:pos x="170" y="60"/>
                </a:cxn>
                <a:cxn ang="0">
                  <a:pos x="124" y="123"/>
                </a:cxn>
                <a:cxn ang="0">
                  <a:pos x="107" y="144"/>
                </a:cxn>
                <a:cxn ang="0">
                  <a:pos x="51" y="207"/>
                </a:cxn>
                <a:cxn ang="0">
                  <a:pos x="39" y="219"/>
                </a:cxn>
                <a:cxn ang="0">
                  <a:pos x="29" y="232"/>
                </a:cxn>
                <a:cxn ang="0">
                  <a:pos x="23" y="242"/>
                </a:cxn>
                <a:cxn ang="0">
                  <a:pos x="12" y="262"/>
                </a:cxn>
                <a:cxn ang="0">
                  <a:pos x="2" y="270"/>
                </a:cxn>
                <a:cxn ang="0">
                  <a:pos x="0" y="273"/>
                </a:cxn>
                <a:cxn ang="0">
                  <a:pos x="2" y="280"/>
                </a:cxn>
                <a:cxn ang="0">
                  <a:pos x="6" y="280"/>
                </a:cxn>
                <a:cxn ang="0">
                  <a:pos x="8" y="280"/>
                </a:cxn>
                <a:cxn ang="0">
                  <a:pos x="21" y="267"/>
                </a:cxn>
                <a:cxn ang="0">
                  <a:pos x="40" y="237"/>
                </a:cxn>
                <a:cxn ang="0">
                  <a:pos x="51" y="222"/>
                </a:cxn>
                <a:cxn ang="0">
                  <a:pos x="129" y="136"/>
                </a:cxn>
                <a:cxn ang="0">
                  <a:pos x="138" y="124"/>
                </a:cxn>
                <a:cxn ang="0">
                  <a:pos x="162" y="90"/>
                </a:cxn>
                <a:cxn ang="0">
                  <a:pos x="187" y="56"/>
                </a:cxn>
                <a:cxn ang="0">
                  <a:pos x="197" y="46"/>
                </a:cxn>
                <a:cxn ang="0">
                  <a:pos x="216" y="28"/>
                </a:cxn>
                <a:cxn ang="0">
                  <a:pos x="221" y="17"/>
                </a:cxn>
                <a:cxn ang="0">
                  <a:pos x="222" y="5"/>
                </a:cxn>
              </a:cxnLst>
              <a:rect l="0" t="0" r="r" b="b"/>
              <a:pathLst>
                <a:path w="222" h="280">
                  <a:moveTo>
                    <a:pt x="222" y="5"/>
                  </a:moveTo>
                  <a:lnTo>
                    <a:pt x="222" y="5"/>
                  </a:lnTo>
                  <a:lnTo>
                    <a:pt x="221" y="3"/>
                  </a:lnTo>
                  <a:lnTo>
                    <a:pt x="220" y="1"/>
                  </a:lnTo>
                  <a:lnTo>
                    <a:pt x="218" y="0"/>
                  </a:lnTo>
                  <a:lnTo>
                    <a:pt x="216" y="1"/>
                  </a:lnTo>
                  <a:lnTo>
                    <a:pt x="212" y="3"/>
                  </a:lnTo>
                  <a:lnTo>
                    <a:pt x="212" y="5"/>
                  </a:lnTo>
                  <a:lnTo>
                    <a:pt x="212" y="8"/>
                  </a:lnTo>
                  <a:lnTo>
                    <a:pt x="212" y="8"/>
                  </a:lnTo>
                  <a:lnTo>
                    <a:pt x="212" y="11"/>
                  </a:lnTo>
                  <a:lnTo>
                    <a:pt x="210" y="13"/>
                  </a:lnTo>
                  <a:lnTo>
                    <a:pt x="206" y="20"/>
                  </a:lnTo>
                  <a:lnTo>
                    <a:pt x="201" y="28"/>
                  </a:lnTo>
                  <a:lnTo>
                    <a:pt x="195" y="35"/>
                  </a:lnTo>
                  <a:lnTo>
                    <a:pt x="180" y="50"/>
                  </a:lnTo>
                  <a:lnTo>
                    <a:pt x="170" y="60"/>
                  </a:lnTo>
                  <a:lnTo>
                    <a:pt x="170" y="60"/>
                  </a:lnTo>
                  <a:lnTo>
                    <a:pt x="140" y="102"/>
                  </a:lnTo>
                  <a:lnTo>
                    <a:pt x="124" y="123"/>
                  </a:lnTo>
                  <a:lnTo>
                    <a:pt x="107" y="144"/>
                  </a:lnTo>
                  <a:lnTo>
                    <a:pt x="107" y="144"/>
                  </a:lnTo>
                  <a:lnTo>
                    <a:pt x="80" y="175"/>
                  </a:lnTo>
                  <a:lnTo>
                    <a:pt x="51" y="207"/>
                  </a:lnTo>
                  <a:lnTo>
                    <a:pt x="51" y="207"/>
                  </a:lnTo>
                  <a:lnTo>
                    <a:pt x="39" y="219"/>
                  </a:lnTo>
                  <a:lnTo>
                    <a:pt x="34" y="225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3" y="242"/>
                  </a:lnTo>
                  <a:lnTo>
                    <a:pt x="18" y="253"/>
                  </a:lnTo>
                  <a:lnTo>
                    <a:pt x="12" y="262"/>
                  </a:lnTo>
                  <a:lnTo>
                    <a:pt x="2" y="270"/>
                  </a:lnTo>
                  <a:lnTo>
                    <a:pt x="2" y="270"/>
                  </a:lnTo>
                  <a:lnTo>
                    <a:pt x="1" y="271"/>
                  </a:lnTo>
                  <a:lnTo>
                    <a:pt x="0" y="273"/>
                  </a:lnTo>
                  <a:lnTo>
                    <a:pt x="1" y="277"/>
                  </a:lnTo>
                  <a:lnTo>
                    <a:pt x="2" y="280"/>
                  </a:lnTo>
                  <a:lnTo>
                    <a:pt x="4" y="280"/>
                  </a:lnTo>
                  <a:lnTo>
                    <a:pt x="6" y="280"/>
                  </a:lnTo>
                  <a:lnTo>
                    <a:pt x="8" y="280"/>
                  </a:lnTo>
                  <a:lnTo>
                    <a:pt x="8" y="280"/>
                  </a:lnTo>
                  <a:lnTo>
                    <a:pt x="16" y="273"/>
                  </a:lnTo>
                  <a:lnTo>
                    <a:pt x="21" y="267"/>
                  </a:lnTo>
                  <a:lnTo>
                    <a:pt x="31" y="253"/>
                  </a:lnTo>
                  <a:lnTo>
                    <a:pt x="40" y="237"/>
                  </a:lnTo>
                  <a:lnTo>
                    <a:pt x="51" y="222"/>
                  </a:lnTo>
                  <a:lnTo>
                    <a:pt x="51" y="222"/>
                  </a:lnTo>
                  <a:lnTo>
                    <a:pt x="90" y="179"/>
                  </a:lnTo>
                  <a:lnTo>
                    <a:pt x="129" y="136"/>
                  </a:lnTo>
                  <a:lnTo>
                    <a:pt x="129" y="136"/>
                  </a:lnTo>
                  <a:lnTo>
                    <a:pt x="138" y="124"/>
                  </a:lnTo>
                  <a:lnTo>
                    <a:pt x="146" y="114"/>
                  </a:lnTo>
                  <a:lnTo>
                    <a:pt x="162" y="90"/>
                  </a:lnTo>
                  <a:lnTo>
                    <a:pt x="178" y="67"/>
                  </a:lnTo>
                  <a:lnTo>
                    <a:pt x="187" y="56"/>
                  </a:lnTo>
                  <a:lnTo>
                    <a:pt x="197" y="46"/>
                  </a:lnTo>
                  <a:lnTo>
                    <a:pt x="197" y="46"/>
                  </a:lnTo>
                  <a:lnTo>
                    <a:pt x="206" y="37"/>
                  </a:lnTo>
                  <a:lnTo>
                    <a:pt x="216" y="28"/>
                  </a:lnTo>
                  <a:lnTo>
                    <a:pt x="218" y="22"/>
                  </a:lnTo>
                  <a:lnTo>
                    <a:pt x="221" y="17"/>
                  </a:lnTo>
                  <a:lnTo>
                    <a:pt x="222" y="12"/>
                  </a:lnTo>
                  <a:lnTo>
                    <a:pt x="222" y="5"/>
                  </a:lnTo>
                  <a:lnTo>
                    <a:pt x="222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7" name="chenying0907 898">
              <a:extLst>
                <a:ext uri="{FF2B5EF4-FFF2-40B4-BE49-F238E27FC236}">
                  <a16:creationId xmlns:a16="http://schemas.microsoft.com/office/drawing/2014/main" id="{49622302-8B5A-4BB0-A518-CE095B106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8713" y="3692526"/>
              <a:ext cx="60325" cy="80963"/>
            </a:xfrm>
            <a:custGeom>
              <a:avLst/>
              <a:gdLst/>
              <a:ahLst/>
              <a:cxnLst>
                <a:cxn ang="0">
                  <a:pos x="142" y="4"/>
                </a:cxn>
                <a:cxn ang="0">
                  <a:pos x="142" y="4"/>
                </a:cxn>
                <a:cxn ang="0">
                  <a:pos x="141" y="8"/>
                </a:cxn>
                <a:cxn ang="0">
                  <a:pos x="138" y="14"/>
                </a:cxn>
                <a:cxn ang="0">
                  <a:pos x="130" y="24"/>
                </a:cxn>
                <a:cxn ang="0">
                  <a:pos x="121" y="34"/>
                </a:cxn>
                <a:cxn ang="0">
                  <a:pos x="115" y="42"/>
                </a:cxn>
                <a:cxn ang="0">
                  <a:pos x="115" y="42"/>
                </a:cxn>
                <a:cxn ang="0">
                  <a:pos x="95" y="70"/>
                </a:cxn>
                <a:cxn ang="0">
                  <a:pos x="77" y="97"/>
                </a:cxn>
                <a:cxn ang="0">
                  <a:pos x="77" y="97"/>
                </a:cxn>
                <a:cxn ang="0">
                  <a:pos x="68" y="110"/>
                </a:cxn>
                <a:cxn ang="0">
                  <a:pos x="58" y="122"/>
                </a:cxn>
                <a:cxn ang="0">
                  <a:pos x="38" y="147"/>
                </a:cxn>
                <a:cxn ang="0">
                  <a:pos x="18" y="170"/>
                </a:cxn>
                <a:cxn ang="0">
                  <a:pos x="9" y="184"/>
                </a:cxn>
                <a:cxn ang="0">
                  <a:pos x="1" y="197"/>
                </a:cxn>
                <a:cxn ang="0">
                  <a:pos x="1" y="197"/>
                </a:cxn>
                <a:cxn ang="0">
                  <a:pos x="0" y="199"/>
                </a:cxn>
                <a:cxn ang="0">
                  <a:pos x="0" y="202"/>
                </a:cxn>
                <a:cxn ang="0">
                  <a:pos x="2" y="204"/>
                </a:cxn>
                <a:cxn ang="0">
                  <a:pos x="6" y="206"/>
                </a:cxn>
                <a:cxn ang="0">
                  <a:pos x="9" y="204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19" y="189"/>
                </a:cxn>
                <a:cxn ang="0">
                  <a:pos x="30" y="177"/>
                </a:cxn>
                <a:cxn ang="0">
                  <a:pos x="51" y="152"/>
                </a:cxn>
                <a:cxn ang="0">
                  <a:pos x="51" y="152"/>
                </a:cxn>
                <a:cxn ang="0">
                  <a:pos x="69" y="129"/>
                </a:cxn>
                <a:cxn ang="0">
                  <a:pos x="87" y="102"/>
                </a:cxn>
                <a:cxn ang="0">
                  <a:pos x="87" y="102"/>
                </a:cxn>
                <a:cxn ang="0">
                  <a:pos x="124" y="49"/>
                </a:cxn>
                <a:cxn ang="0">
                  <a:pos x="124" y="49"/>
                </a:cxn>
                <a:cxn ang="0">
                  <a:pos x="133" y="38"/>
                </a:cxn>
                <a:cxn ang="0">
                  <a:pos x="141" y="29"/>
                </a:cxn>
                <a:cxn ang="0">
                  <a:pos x="149" y="19"/>
                </a:cxn>
                <a:cxn ang="0">
                  <a:pos x="151" y="14"/>
                </a:cxn>
                <a:cxn ang="0">
                  <a:pos x="154" y="7"/>
                </a:cxn>
                <a:cxn ang="0">
                  <a:pos x="154" y="7"/>
                </a:cxn>
                <a:cxn ang="0">
                  <a:pos x="154" y="4"/>
                </a:cxn>
                <a:cxn ang="0">
                  <a:pos x="153" y="3"/>
                </a:cxn>
                <a:cxn ang="0">
                  <a:pos x="149" y="0"/>
                </a:cxn>
                <a:cxn ang="0">
                  <a:pos x="145" y="0"/>
                </a:cxn>
                <a:cxn ang="0">
                  <a:pos x="144" y="2"/>
                </a:cxn>
                <a:cxn ang="0">
                  <a:pos x="142" y="4"/>
                </a:cxn>
                <a:cxn ang="0">
                  <a:pos x="142" y="4"/>
                </a:cxn>
              </a:cxnLst>
              <a:rect l="0" t="0" r="r" b="b"/>
              <a:pathLst>
                <a:path w="154" h="206">
                  <a:moveTo>
                    <a:pt x="142" y="4"/>
                  </a:moveTo>
                  <a:lnTo>
                    <a:pt x="142" y="4"/>
                  </a:lnTo>
                  <a:lnTo>
                    <a:pt x="141" y="8"/>
                  </a:lnTo>
                  <a:lnTo>
                    <a:pt x="138" y="14"/>
                  </a:lnTo>
                  <a:lnTo>
                    <a:pt x="130" y="24"/>
                  </a:lnTo>
                  <a:lnTo>
                    <a:pt x="121" y="34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95" y="7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68" y="110"/>
                  </a:lnTo>
                  <a:lnTo>
                    <a:pt x="58" y="122"/>
                  </a:lnTo>
                  <a:lnTo>
                    <a:pt x="38" y="147"/>
                  </a:lnTo>
                  <a:lnTo>
                    <a:pt x="18" y="170"/>
                  </a:lnTo>
                  <a:lnTo>
                    <a:pt x="9" y="184"/>
                  </a:lnTo>
                  <a:lnTo>
                    <a:pt x="1" y="197"/>
                  </a:lnTo>
                  <a:lnTo>
                    <a:pt x="1" y="197"/>
                  </a:lnTo>
                  <a:lnTo>
                    <a:pt x="0" y="199"/>
                  </a:lnTo>
                  <a:lnTo>
                    <a:pt x="0" y="202"/>
                  </a:lnTo>
                  <a:lnTo>
                    <a:pt x="2" y="204"/>
                  </a:lnTo>
                  <a:lnTo>
                    <a:pt x="6" y="206"/>
                  </a:lnTo>
                  <a:lnTo>
                    <a:pt x="9" y="204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19" y="189"/>
                  </a:lnTo>
                  <a:lnTo>
                    <a:pt x="30" y="177"/>
                  </a:lnTo>
                  <a:lnTo>
                    <a:pt x="51" y="152"/>
                  </a:lnTo>
                  <a:lnTo>
                    <a:pt x="51" y="152"/>
                  </a:lnTo>
                  <a:lnTo>
                    <a:pt x="69" y="129"/>
                  </a:lnTo>
                  <a:lnTo>
                    <a:pt x="87" y="102"/>
                  </a:lnTo>
                  <a:lnTo>
                    <a:pt x="87" y="102"/>
                  </a:lnTo>
                  <a:lnTo>
                    <a:pt x="124" y="49"/>
                  </a:lnTo>
                  <a:lnTo>
                    <a:pt x="124" y="49"/>
                  </a:lnTo>
                  <a:lnTo>
                    <a:pt x="133" y="38"/>
                  </a:lnTo>
                  <a:lnTo>
                    <a:pt x="141" y="29"/>
                  </a:lnTo>
                  <a:lnTo>
                    <a:pt x="149" y="19"/>
                  </a:lnTo>
                  <a:lnTo>
                    <a:pt x="151" y="14"/>
                  </a:lnTo>
                  <a:lnTo>
                    <a:pt x="154" y="7"/>
                  </a:lnTo>
                  <a:lnTo>
                    <a:pt x="154" y="7"/>
                  </a:lnTo>
                  <a:lnTo>
                    <a:pt x="154" y="4"/>
                  </a:lnTo>
                  <a:lnTo>
                    <a:pt x="153" y="3"/>
                  </a:lnTo>
                  <a:lnTo>
                    <a:pt x="149" y="0"/>
                  </a:lnTo>
                  <a:lnTo>
                    <a:pt x="145" y="0"/>
                  </a:lnTo>
                  <a:lnTo>
                    <a:pt x="144" y="2"/>
                  </a:lnTo>
                  <a:lnTo>
                    <a:pt x="142" y="4"/>
                  </a:lnTo>
                  <a:lnTo>
                    <a:pt x="14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8" name="chenying0907 899">
              <a:extLst>
                <a:ext uri="{FF2B5EF4-FFF2-40B4-BE49-F238E27FC236}">
                  <a16:creationId xmlns:a16="http://schemas.microsoft.com/office/drawing/2014/main" id="{842E0F4D-6F7B-47C4-84FE-AFBEBBBF7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7288" y="3721101"/>
              <a:ext cx="41275" cy="50800"/>
            </a:xfrm>
            <a:custGeom>
              <a:avLst/>
              <a:gdLst/>
              <a:ahLst/>
              <a:cxnLst>
                <a:cxn ang="0">
                  <a:pos x="93" y="2"/>
                </a:cxn>
                <a:cxn ang="0">
                  <a:pos x="93" y="2"/>
                </a:cxn>
                <a:cxn ang="0">
                  <a:pos x="80" y="15"/>
                </a:cxn>
                <a:cxn ang="0">
                  <a:pos x="68" y="30"/>
                </a:cxn>
                <a:cxn ang="0">
                  <a:pos x="46" y="59"/>
                </a:cxn>
                <a:cxn ang="0">
                  <a:pos x="24" y="87"/>
                </a:cxn>
                <a:cxn ang="0">
                  <a:pos x="1" y="116"/>
                </a:cxn>
                <a:cxn ang="0">
                  <a:pos x="1" y="116"/>
                </a:cxn>
                <a:cxn ang="0">
                  <a:pos x="0" y="119"/>
                </a:cxn>
                <a:cxn ang="0">
                  <a:pos x="0" y="120"/>
                </a:cxn>
                <a:cxn ang="0">
                  <a:pos x="1" y="124"/>
                </a:cxn>
                <a:cxn ang="0">
                  <a:pos x="4" y="125"/>
                </a:cxn>
                <a:cxn ang="0">
                  <a:pos x="5" y="127"/>
                </a:cxn>
                <a:cxn ang="0">
                  <a:pos x="8" y="125"/>
                </a:cxn>
                <a:cxn ang="0">
                  <a:pos x="9" y="124"/>
                </a:cxn>
                <a:cxn ang="0">
                  <a:pos x="9" y="124"/>
                </a:cxn>
                <a:cxn ang="0">
                  <a:pos x="32" y="95"/>
                </a:cxn>
                <a:cxn ang="0">
                  <a:pos x="54" y="66"/>
                </a:cxn>
                <a:cxn ang="0">
                  <a:pos x="76" y="38"/>
                </a:cxn>
                <a:cxn ang="0">
                  <a:pos x="89" y="23"/>
                </a:cxn>
                <a:cxn ang="0">
                  <a:pos x="101" y="10"/>
                </a:cxn>
                <a:cxn ang="0">
                  <a:pos x="101" y="10"/>
                </a:cxn>
                <a:cxn ang="0">
                  <a:pos x="102" y="8"/>
                </a:cxn>
                <a:cxn ang="0">
                  <a:pos x="102" y="6"/>
                </a:cxn>
                <a:cxn ang="0">
                  <a:pos x="101" y="2"/>
                </a:cxn>
                <a:cxn ang="0">
                  <a:pos x="97" y="0"/>
                </a:cxn>
                <a:cxn ang="0">
                  <a:pos x="94" y="1"/>
                </a:cxn>
                <a:cxn ang="0">
                  <a:pos x="93" y="2"/>
                </a:cxn>
                <a:cxn ang="0">
                  <a:pos x="93" y="2"/>
                </a:cxn>
              </a:cxnLst>
              <a:rect l="0" t="0" r="r" b="b"/>
              <a:pathLst>
                <a:path w="102" h="127">
                  <a:moveTo>
                    <a:pt x="93" y="2"/>
                  </a:moveTo>
                  <a:lnTo>
                    <a:pt x="93" y="2"/>
                  </a:lnTo>
                  <a:lnTo>
                    <a:pt x="80" y="15"/>
                  </a:lnTo>
                  <a:lnTo>
                    <a:pt x="68" y="30"/>
                  </a:lnTo>
                  <a:lnTo>
                    <a:pt x="46" y="59"/>
                  </a:lnTo>
                  <a:lnTo>
                    <a:pt x="24" y="87"/>
                  </a:lnTo>
                  <a:lnTo>
                    <a:pt x="1" y="116"/>
                  </a:lnTo>
                  <a:lnTo>
                    <a:pt x="1" y="116"/>
                  </a:lnTo>
                  <a:lnTo>
                    <a:pt x="0" y="119"/>
                  </a:lnTo>
                  <a:lnTo>
                    <a:pt x="0" y="120"/>
                  </a:lnTo>
                  <a:lnTo>
                    <a:pt x="1" y="124"/>
                  </a:lnTo>
                  <a:lnTo>
                    <a:pt x="4" y="125"/>
                  </a:lnTo>
                  <a:lnTo>
                    <a:pt x="5" y="127"/>
                  </a:lnTo>
                  <a:lnTo>
                    <a:pt x="8" y="125"/>
                  </a:lnTo>
                  <a:lnTo>
                    <a:pt x="9" y="124"/>
                  </a:lnTo>
                  <a:lnTo>
                    <a:pt x="9" y="124"/>
                  </a:lnTo>
                  <a:lnTo>
                    <a:pt x="32" y="95"/>
                  </a:lnTo>
                  <a:lnTo>
                    <a:pt x="54" y="66"/>
                  </a:lnTo>
                  <a:lnTo>
                    <a:pt x="76" y="38"/>
                  </a:lnTo>
                  <a:lnTo>
                    <a:pt x="89" y="23"/>
                  </a:lnTo>
                  <a:lnTo>
                    <a:pt x="101" y="10"/>
                  </a:lnTo>
                  <a:lnTo>
                    <a:pt x="101" y="10"/>
                  </a:lnTo>
                  <a:lnTo>
                    <a:pt x="102" y="8"/>
                  </a:lnTo>
                  <a:lnTo>
                    <a:pt x="102" y="6"/>
                  </a:lnTo>
                  <a:lnTo>
                    <a:pt x="101" y="2"/>
                  </a:lnTo>
                  <a:lnTo>
                    <a:pt x="97" y="0"/>
                  </a:lnTo>
                  <a:lnTo>
                    <a:pt x="94" y="1"/>
                  </a:lnTo>
                  <a:lnTo>
                    <a:pt x="93" y="2"/>
                  </a:lnTo>
                  <a:lnTo>
                    <a:pt x="93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39" name="chenying0907 900">
              <a:extLst>
                <a:ext uri="{FF2B5EF4-FFF2-40B4-BE49-F238E27FC236}">
                  <a16:creationId xmlns:a16="http://schemas.microsoft.com/office/drawing/2014/main" id="{167EBCB7-DA1D-437D-A735-E6D1B7278B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1551" y="3597276"/>
              <a:ext cx="38100" cy="52388"/>
            </a:xfrm>
            <a:custGeom>
              <a:avLst/>
              <a:gdLst/>
              <a:ahLst/>
              <a:cxnLst>
                <a:cxn ang="0">
                  <a:pos x="86" y="4"/>
                </a:cxn>
                <a:cxn ang="0">
                  <a:pos x="86" y="4"/>
                </a:cxn>
                <a:cxn ang="0">
                  <a:pos x="68" y="35"/>
                </a:cxn>
                <a:cxn ang="0">
                  <a:pos x="48" y="65"/>
                </a:cxn>
                <a:cxn ang="0">
                  <a:pos x="26" y="95"/>
                </a:cxn>
                <a:cxn ang="0">
                  <a:pos x="1" y="121"/>
                </a:cxn>
                <a:cxn ang="0">
                  <a:pos x="1" y="121"/>
                </a:cxn>
                <a:cxn ang="0">
                  <a:pos x="0" y="124"/>
                </a:cxn>
                <a:cxn ang="0">
                  <a:pos x="0" y="127"/>
                </a:cxn>
                <a:cxn ang="0">
                  <a:pos x="1" y="129"/>
                </a:cxn>
                <a:cxn ang="0">
                  <a:pos x="5" y="132"/>
                </a:cxn>
                <a:cxn ang="0">
                  <a:pos x="8" y="132"/>
                </a:cxn>
                <a:cxn ang="0">
                  <a:pos x="9" y="131"/>
                </a:cxn>
                <a:cxn ang="0">
                  <a:pos x="9" y="131"/>
                </a:cxn>
                <a:cxn ang="0">
                  <a:pos x="35" y="102"/>
                </a:cxn>
                <a:cxn ang="0">
                  <a:pos x="57" y="73"/>
                </a:cxn>
                <a:cxn ang="0">
                  <a:pos x="78" y="42"/>
                </a:cxn>
                <a:cxn ang="0">
                  <a:pos x="95" y="9"/>
                </a:cxn>
                <a:cxn ang="0">
                  <a:pos x="95" y="9"/>
                </a:cxn>
                <a:cxn ang="0">
                  <a:pos x="97" y="6"/>
                </a:cxn>
                <a:cxn ang="0">
                  <a:pos x="97" y="4"/>
                </a:cxn>
                <a:cxn ang="0">
                  <a:pos x="94" y="1"/>
                </a:cxn>
                <a:cxn ang="0">
                  <a:pos x="90" y="0"/>
                </a:cxn>
                <a:cxn ang="0">
                  <a:pos x="88" y="1"/>
                </a:cxn>
                <a:cxn ang="0">
                  <a:pos x="86" y="4"/>
                </a:cxn>
                <a:cxn ang="0">
                  <a:pos x="86" y="4"/>
                </a:cxn>
              </a:cxnLst>
              <a:rect l="0" t="0" r="r" b="b"/>
              <a:pathLst>
                <a:path w="97" h="132">
                  <a:moveTo>
                    <a:pt x="86" y="4"/>
                  </a:moveTo>
                  <a:lnTo>
                    <a:pt x="86" y="4"/>
                  </a:lnTo>
                  <a:lnTo>
                    <a:pt x="68" y="35"/>
                  </a:lnTo>
                  <a:lnTo>
                    <a:pt x="48" y="65"/>
                  </a:lnTo>
                  <a:lnTo>
                    <a:pt x="26" y="95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0" y="124"/>
                  </a:lnTo>
                  <a:lnTo>
                    <a:pt x="0" y="127"/>
                  </a:lnTo>
                  <a:lnTo>
                    <a:pt x="1" y="129"/>
                  </a:lnTo>
                  <a:lnTo>
                    <a:pt x="5" y="132"/>
                  </a:lnTo>
                  <a:lnTo>
                    <a:pt x="8" y="132"/>
                  </a:lnTo>
                  <a:lnTo>
                    <a:pt x="9" y="131"/>
                  </a:lnTo>
                  <a:lnTo>
                    <a:pt x="9" y="131"/>
                  </a:lnTo>
                  <a:lnTo>
                    <a:pt x="35" y="102"/>
                  </a:lnTo>
                  <a:lnTo>
                    <a:pt x="57" y="73"/>
                  </a:lnTo>
                  <a:lnTo>
                    <a:pt x="78" y="42"/>
                  </a:lnTo>
                  <a:lnTo>
                    <a:pt x="95" y="9"/>
                  </a:lnTo>
                  <a:lnTo>
                    <a:pt x="95" y="9"/>
                  </a:lnTo>
                  <a:lnTo>
                    <a:pt x="97" y="6"/>
                  </a:lnTo>
                  <a:lnTo>
                    <a:pt x="97" y="4"/>
                  </a:lnTo>
                  <a:lnTo>
                    <a:pt x="94" y="1"/>
                  </a:lnTo>
                  <a:lnTo>
                    <a:pt x="90" y="0"/>
                  </a:lnTo>
                  <a:lnTo>
                    <a:pt x="88" y="1"/>
                  </a:lnTo>
                  <a:lnTo>
                    <a:pt x="86" y="4"/>
                  </a:lnTo>
                  <a:lnTo>
                    <a:pt x="8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0" name="chenying0907 901">
              <a:extLst>
                <a:ext uri="{FF2B5EF4-FFF2-40B4-BE49-F238E27FC236}">
                  <a16:creationId xmlns:a16="http://schemas.microsoft.com/office/drawing/2014/main" id="{02684CE4-1D3F-417D-86CF-6DE44677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2663" y="3532188"/>
              <a:ext cx="114300" cy="157163"/>
            </a:xfrm>
            <a:custGeom>
              <a:avLst/>
              <a:gdLst/>
              <a:ahLst/>
              <a:cxnLst>
                <a:cxn ang="0">
                  <a:pos x="273" y="4"/>
                </a:cxn>
                <a:cxn ang="0">
                  <a:pos x="267" y="18"/>
                </a:cxn>
                <a:cxn ang="0">
                  <a:pos x="233" y="55"/>
                </a:cxn>
                <a:cxn ang="0">
                  <a:pos x="223" y="65"/>
                </a:cxn>
                <a:cxn ang="0">
                  <a:pos x="200" y="98"/>
                </a:cxn>
                <a:cxn ang="0">
                  <a:pos x="163" y="157"/>
                </a:cxn>
                <a:cxn ang="0">
                  <a:pos x="127" y="216"/>
                </a:cxn>
                <a:cxn ang="0">
                  <a:pos x="89" y="264"/>
                </a:cxn>
                <a:cxn ang="0">
                  <a:pos x="62" y="300"/>
                </a:cxn>
                <a:cxn ang="0">
                  <a:pos x="53" y="313"/>
                </a:cxn>
                <a:cxn ang="0">
                  <a:pos x="25" y="358"/>
                </a:cxn>
                <a:cxn ang="0">
                  <a:pos x="14" y="375"/>
                </a:cxn>
                <a:cxn ang="0">
                  <a:pos x="6" y="387"/>
                </a:cxn>
                <a:cxn ang="0">
                  <a:pos x="5" y="388"/>
                </a:cxn>
                <a:cxn ang="0">
                  <a:pos x="1" y="390"/>
                </a:cxn>
                <a:cxn ang="0">
                  <a:pos x="1" y="398"/>
                </a:cxn>
                <a:cxn ang="0">
                  <a:pos x="5" y="399"/>
                </a:cxn>
                <a:cxn ang="0">
                  <a:pos x="11" y="398"/>
                </a:cxn>
                <a:cxn ang="0">
                  <a:pos x="22" y="387"/>
                </a:cxn>
                <a:cxn ang="0">
                  <a:pos x="35" y="364"/>
                </a:cxn>
                <a:cxn ang="0">
                  <a:pos x="43" y="352"/>
                </a:cxn>
                <a:cxn ang="0">
                  <a:pos x="52" y="340"/>
                </a:cxn>
                <a:cxn ang="0">
                  <a:pos x="73" y="302"/>
                </a:cxn>
                <a:cxn ang="0">
                  <a:pos x="79" y="293"/>
                </a:cxn>
                <a:cxn ang="0">
                  <a:pos x="95" y="277"/>
                </a:cxn>
                <a:cxn ang="0">
                  <a:pos x="103" y="269"/>
                </a:cxn>
                <a:cxn ang="0">
                  <a:pos x="119" y="246"/>
                </a:cxn>
                <a:cxn ang="0">
                  <a:pos x="141" y="213"/>
                </a:cxn>
                <a:cxn ang="0">
                  <a:pos x="204" y="114"/>
                </a:cxn>
                <a:cxn ang="0">
                  <a:pos x="215" y="96"/>
                </a:cxn>
                <a:cxn ang="0">
                  <a:pos x="255" y="48"/>
                </a:cxn>
                <a:cxn ang="0">
                  <a:pos x="272" y="29"/>
                </a:cxn>
                <a:cxn ang="0">
                  <a:pos x="282" y="13"/>
                </a:cxn>
                <a:cxn ang="0">
                  <a:pos x="285" y="7"/>
                </a:cxn>
                <a:cxn ang="0">
                  <a:pos x="284" y="3"/>
                </a:cxn>
                <a:cxn ang="0">
                  <a:pos x="277" y="0"/>
                </a:cxn>
                <a:cxn ang="0">
                  <a:pos x="273" y="4"/>
                </a:cxn>
              </a:cxnLst>
              <a:rect l="0" t="0" r="r" b="b"/>
              <a:pathLst>
                <a:path w="285" h="399">
                  <a:moveTo>
                    <a:pt x="273" y="4"/>
                  </a:moveTo>
                  <a:lnTo>
                    <a:pt x="273" y="4"/>
                  </a:lnTo>
                  <a:lnTo>
                    <a:pt x="270" y="11"/>
                  </a:lnTo>
                  <a:lnTo>
                    <a:pt x="267" y="18"/>
                  </a:lnTo>
                  <a:lnTo>
                    <a:pt x="256" y="31"/>
                  </a:lnTo>
                  <a:lnTo>
                    <a:pt x="233" y="55"/>
                  </a:lnTo>
                  <a:lnTo>
                    <a:pt x="233" y="55"/>
                  </a:lnTo>
                  <a:lnTo>
                    <a:pt x="223" y="65"/>
                  </a:lnTo>
                  <a:lnTo>
                    <a:pt x="215" y="76"/>
                  </a:lnTo>
                  <a:lnTo>
                    <a:pt x="200" y="98"/>
                  </a:lnTo>
                  <a:lnTo>
                    <a:pt x="200" y="98"/>
                  </a:lnTo>
                  <a:lnTo>
                    <a:pt x="163" y="157"/>
                  </a:lnTo>
                  <a:lnTo>
                    <a:pt x="127" y="216"/>
                  </a:lnTo>
                  <a:lnTo>
                    <a:pt x="127" y="216"/>
                  </a:lnTo>
                  <a:lnTo>
                    <a:pt x="108" y="241"/>
                  </a:lnTo>
                  <a:lnTo>
                    <a:pt x="89" y="264"/>
                  </a:lnTo>
                  <a:lnTo>
                    <a:pt x="70" y="288"/>
                  </a:lnTo>
                  <a:lnTo>
                    <a:pt x="62" y="300"/>
                  </a:lnTo>
                  <a:lnTo>
                    <a:pt x="53" y="313"/>
                  </a:lnTo>
                  <a:lnTo>
                    <a:pt x="53" y="313"/>
                  </a:lnTo>
                  <a:lnTo>
                    <a:pt x="40" y="336"/>
                  </a:lnTo>
                  <a:lnTo>
                    <a:pt x="25" y="358"/>
                  </a:lnTo>
                  <a:lnTo>
                    <a:pt x="25" y="358"/>
                  </a:lnTo>
                  <a:lnTo>
                    <a:pt x="14" y="375"/>
                  </a:lnTo>
                  <a:lnTo>
                    <a:pt x="9" y="385"/>
                  </a:lnTo>
                  <a:lnTo>
                    <a:pt x="6" y="387"/>
                  </a:lnTo>
                  <a:lnTo>
                    <a:pt x="5" y="388"/>
                  </a:lnTo>
                  <a:lnTo>
                    <a:pt x="5" y="388"/>
                  </a:lnTo>
                  <a:lnTo>
                    <a:pt x="2" y="388"/>
                  </a:lnTo>
                  <a:lnTo>
                    <a:pt x="1" y="390"/>
                  </a:lnTo>
                  <a:lnTo>
                    <a:pt x="0" y="394"/>
                  </a:lnTo>
                  <a:lnTo>
                    <a:pt x="1" y="398"/>
                  </a:lnTo>
                  <a:lnTo>
                    <a:pt x="2" y="399"/>
                  </a:lnTo>
                  <a:lnTo>
                    <a:pt x="5" y="399"/>
                  </a:lnTo>
                  <a:lnTo>
                    <a:pt x="5" y="399"/>
                  </a:lnTo>
                  <a:lnTo>
                    <a:pt x="11" y="398"/>
                  </a:lnTo>
                  <a:lnTo>
                    <a:pt x="17" y="394"/>
                  </a:lnTo>
                  <a:lnTo>
                    <a:pt x="22" y="387"/>
                  </a:lnTo>
                  <a:lnTo>
                    <a:pt x="27" y="379"/>
                  </a:lnTo>
                  <a:lnTo>
                    <a:pt x="35" y="364"/>
                  </a:lnTo>
                  <a:lnTo>
                    <a:pt x="39" y="357"/>
                  </a:lnTo>
                  <a:lnTo>
                    <a:pt x="43" y="352"/>
                  </a:lnTo>
                  <a:lnTo>
                    <a:pt x="43" y="352"/>
                  </a:lnTo>
                  <a:lnTo>
                    <a:pt x="52" y="340"/>
                  </a:lnTo>
                  <a:lnTo>
                    <a:pt x="60" y="327"/>
                  </a:lnTo>
                  <a:lnTo>
                    <a:pt x="73" y="302"/>
                  </a:lnTo>
                  <a:lnTo>
                    <a:pt x="73" y="302"/>
                  </a:lnTo>
                  <a:lnTo>
                    <a:pt x="79" y="293"/>
                  </a:lnTo>
                  <a:lnTo>
                    <a:pt x="87" y="285"/>
                  </a:lnTo>
                  <a:lnTo>
                    <a:pt x="95" y="277"/>
                  </a:lnTo>
                  <a:lnTo>
                    <a:pt x="103" y="269"/>
                  </a:lnTo>
                  <a:lnTo>
                    <a:pt x="103" y="269"/>
                  </a:lnTo>
                  <a:lnTo>
                    <a:pt x="111" y="258"/>
                  </a:lnTo>
                  <a:lnTo>
                    <a:pt x="119" y="246"/>
                  </a:lnTo>
                  <a:lnTo>
                    <a:pt x="119" y="246"/>
                  </a:lnTo>
                  <a:lnTo>
                    <a:pt x="141" y="213"/>
                  </a:lnTo>
                  <a:lnTo>
                    <a:pt x="162" y="181"/>
                  </a:lnTo>
                  <a:lnTo>
                    <a:pt x="204" y="114"/>
                  </a:lnTo>
                  <a:lnTo>
                    <a:pt x="204" y="114"/>
                  </a:lnTo>
                  <a:lnTo>
                    <a:pt x="215" y="96"/>
                  </a:lnTo>
                  <a:lnTo>
                    <a:pt x="227" y="80"/>
                  </a:lnTo>
                  <a:lnTo>
                    <a:pt x="255" y="48"/>
                  </a:lnTo>
                  <a:lnTo>
                    <a:pt x="255" y="48"/>
                  </a:lnTo>
                  <a:lnTo>
                    <a:pt x="272" y="29"/>
                  </a:lnTo>
                  <a:lnTo>
                    <a:pt x="280" y="18"/>
                  </a:lnTo>
                  <a:lnTo>
                    <a:pt x="282" y="13"/>
                  </a:lnTo>
                  <a:lnTo>
                    <a:pt x="285" y="7"/>
                  </a:lnTo>
                  <a:lnTo>
                    <a:pt x="285" y="7"/>
                  </a:lnTo>
                  <a:lnTo>
                    <a:pt x="285" y="5"/>
                  </a:lnTo>
                  <a:lnTo>
                    <a:pt x="284" y="3"/>
                  </a:lnTo>
                  <a:lnTo>
                    <a:pt x="281" y="0"/>
                  </a:lnTo>
                  <a:lnTo>
                    <a:pt x="277" y="0"/>
                  </a:lnTo>
                  <a:lnTo>
                    <a:pt x="274" y="1"/>
                  </a:lnTo>
                  <a:lnTo>
                    <a:pt x="273" y="4"/>
                  </a:lnTo>
                  <a:lnTo>
                    <a:pt x="273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1" name="chenying0907 902">
              <a:extLst>
                <a:ext uri="{FF2B5EF4-FFF2-40B4-BE49-F238E27FC236}">
                  <a16:creationId xmlns:a16="http://schemas.microsoft.com/office/drawing/2014/main" id="{081A3909-60C1-460D-999B-199B566CB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0451" y="3543301"/>
              <a:ext cx="68263" cy="95250"/>
            </a:xfrm>
            <a:custGeom>
              <a:avLst/>
              <a:gdLst/>
              <a:ahLst/>
              <a:cxnLst>
                <a:cxn ang="0">
                  <a:pos x="162" y="1"/>
                </a:cxn>
                <a:cxn ang="0">
                  <a:pos x="162" y="1"/>
                </a:cxn>
                <a:cxn ang="0">
                  <a:pos x="152" y="12"/>
                </a:cxn>
                <a:cxn ang="0">
                  <a:pos x="144" y="23"/>
                </a:cxn>
                <a:cxn ang="0">
                  <a:pos x="128" y="46"/>
                </a:cxn>
                <a:cxn ang="0">
                  <a:pos x="114" y="70"/>
                </a:cxn>
                <a:cxn ang="0">
                  <a:pos x="100" y="95"/>
                </a:cxn>
                <a:cxn ang="0">
                  <a:pos x="100" y="95"/>
                </a:cxn>
                <a:cxn ang="0">
                  <a:pos x="92" y="108"/>
                </a:cxn>
                <a:cxn ang="0">
                  <a:pos x="81" y="121"/>
                </a:cxn>
                <a:cxn ang="0">
                  <a:pos x="60" y="148"/>
                </a:cxn>
                <a:cxn ang="0">
                  <a:pos x="60" y="148"/>
                </a:cxn>
                <a:cxn ang="0">
                  <a:pos x="38" y="175"/>
                </a:cxn>
                <a:cxn ang="0">
                  <a:pos x="17" y="203"/>
                </a:cxn>
                <a:cxn ang="0">
                  <a:pos x="17" y="203"/>
                </a:cxn>
                <a:cxn ang="0">
                  <a:pos x="5" y="217"/>
                </a:cxn>
                <a:cxn ang="0">
                  <a:pos x="2" y="227"/>
                </a:cxn>
                <a:cxn ang="0">
                  <a:pos x="0" y="231"/>
                </a:cxn>
                <a:cxn ang="0">
                  <a:pos x="0" y="235"/>
                </a:cxn>
                <a:cxn ang="0">
                  <a:pos x="0" y="235"/>
                </a:cxn>
                <a:cxn ang="0">
                  <a:pos x="2" y="237"/>
                </a:cxn>
                <a:cxn ang="0">
                  <a:pos x="4" y="238"/>
                </a:cxn>
                <a:cxn ang="0">
                  <a:pos x="8" y="239"/>
                </a:cxn>
                <a:cxn ang="0">
                  <a:pos x="9" y="238"/>
                </a:cxn>
                <a:cxn ang="0">
                  <a:pos x="12" y="237"/>
                </a:cxn>
                <a:cxn ang="0">
                  <a:pos x="12" y="234"/>
                </a:cxn>
                <a:cxn ang="0">
                  <a:pos x="12" y="231"/>
                </a:cxn>
                <a:cxn ang="0">
                  <a:pos x="12" y="231"/>
                </a:cxn>
                <a:cxn ang="0">
                  <a:pos x="12" y="229"/>
                </a:cxn>
                <a:cxn ang="0">
                  <a:pos x="15" y="225"/>
                </a:cxn>
                <a:cxn ang="0">
                  <a:pos x="22" y="213"/>
                </a:cxn>
                <a:cxn ang="0">
                  <a:pos x="37" y="195"/>
                </a:cxn>
                <a:cxn ang="0">
                  <a:pos x="37" y="195"/>
                </a:cxn>
                <a:cxn ang="0">
                  <a:pos x="58" y="169"/>
                </a:cxn>
                <a:cxn ang="0">
                  <a:pos x="79" y="144"/>
                </a:cxn>
                <a:cxn ang="0">
                  <a:pos x="79" y="144"/>
                </a:cxn>
                <a:cxn ang="0">
                  <a:pos x="91" y="127"/>
                </a:cxn>
                <a:cxn ang="0">
                  <a:pos x="102" y="110"/>
                </a:cxn>
                <a:cxn ang="0">
                  <a:pos x="123" y="76"/>
                </a:cxn>
                <a:cxn ang="0">
                  <a:pos x="134" y="59"/>
                </a:cxn>
                <a:cxn ang="0">
                  <a:pos x="144" y="40"/>
                </a:cxn>
                <a:cxn ang="0">
                  <a:pos x="157" y="25"/>
                </a:cxn>
                <a:cxn ang="0">
                  <a:pos x="170" y="9"/>
                </a:cxn>
                <a:cxn ang="0">
                  <a:pos x="170" y="9"/>
                </a:cxn>
                <a:cxn ang="0">
                  <a:pos x="172" y="8"/>
                </a:cxn>
                <a:cxn ang="0">
                  <a:pos x="172" y="5"/>
                </a:cxn>
                <a:cxn ang="0">
                  <a:pos x="170" y="1"/>
                </a:cxn>
                <a:cxn ang="0">
                  <a:pos x="166" y="0"/>
                </a:cxn>
                <a:cxn ang="0">
                  <a:pos x="164" y="0"/>
                </a:cxn>
                <a:cxn ang="0">
                  <a:pos x="162" y="1"/>
                </a:cxn>
                <a:cxn ang="0">
                  <a:pos x="162" y="1"/>
                </a:cxn>
              </a:cxnLst>
              <a:rect l="0" t="0" r="r" b="b"/>
              <a:pathLst>
                <a:path w="172" h="239">
                  <a:moveTo>
                    <a:pt x="162" y="1"/>
                  </a:moveTo>
                  <a:lnTo>
                    <a:pt x="162" y="1"/>
                  </a:lnTo>
                  <a:lnTo>
                    <a:pt x="152" y="12"/>
                  </a:lnTo>
                  <a:lnTo>
                    <a:pt x="144" y="23"/>
                  </a:lnTo>
                  <a:lnTo>
                    <a:pt x="128" y="46"/>
                  </a:lnTo>
                  <a:lnTo>
                    <a:pt x="114" y="70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92" y="108"/>
                  </a:lnTo>
                  <a:lnTo>
                    <a:pt x="81" y="121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38" y="175"/>
                  </a:lnTo>
                  <a:lnTo>
                    <a:pt x="17" y="203"/>
                  </a:lnTo>
                  <a:lnTo>
                    <a:pt x="17" y="203"/>
                  </a:lnTo>
                  <a:lnTo>
                    <a:pt x="5" y="217"/>
                  </a:lnTo>
                  <a:lnTo>
                    <a:pt x="2" y="227"/>
                  </a:lnTo>
                  <a:lnTo>
                    <a:pt x="0" y="231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2" y="237"/>
                  </a:lnTo>
                  <a:lnTo>
                    <a:pt x="4" y="238"/>
                  </a:lnTo>
                  <a:lnTo>
                    <a:pt x="8" y="239"/>
                  </a:lnTo>
                  <a:lnTo>
                    <a:pt x="9" y="238"/>
                  </a:lnTo>
                  <a:lnTo>
                    <a:pt x="12" y="237"/>
                  </a:lnTo>
                  <a:lnTo>
                    <a:pt x="12" y="234"/>
                  </a:lnTo>
                  <a:lnTo>
                    <a:pt x="12" y="231"/>
                  </a:lnTo>
                  <a:lnTo>
                    <a:pt x="12" y="231"/>
                  </a:lnTo>
                  <a:lnTo>
                    <a:pt x="12" y="229"/>
                  </a:lnTo>
                  <a:lnTo>
                    <a:pt x="15" y="225"/>
                  </a:lnTo>
                  <a:lnTo>
                    <a:pt x="22" y="213"/>
                  </a:lnTo>
                  <a:lnTo>
                    <a:pt x="37" y="195"/>
                  </a:lnTo>
                  <a:lnTo>
                    <a:pt x="37" y="195"/>
                  </a:lnTo>
                  <a:lnTo>
                    <a:pt x="58" y="169"/>
                  </a:lnTo>
                  <a:lnTo>
                    <a:pt x="79" y="144"/>
                  </a:lnTo>
                  <a:lnTo>
                    <a:pt x="79" y="144"/>
                  </a:lnTo>
                  <a:lnTo>
                    <a:pt x="91" y="127"/>
                  </a:lnTo>
                  <a:lnTo>
                    <a:pt x="102" y="110"/>
                  </a:lnTo>
                  <a:lnTo>
                    <a:pt x="123" y="76"/>
                  </a:lnTo>
                  <a:lnTo>
                    <a:pt x="134" y="59"/>
                  </a:lnTo>
                  <a:lnTo>
                    <a:pt x="144" y="40"/>
                  </a:lnTo>
                  <a:lnTo>
                    <a:pt x="157" y="25"/>
                  </a:lnTo>
                  <a:lnTo>
                    <a:pt x="170" y="9"/>
                  </a:lnTo>
                  <a:lnTo>
                    <a:pt x="170" y="9"/>
                  </a:lnTo>
                  <a:lnTo>
                    <a:pt x="172" y="8"/>
                  </a:lnTo>
                  <a:lnTo>
                    <a:pt x="172" y="5"/>
                  </a:lnTo>
                  <a:lnTo>
                    <a:pt x="170" y="1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2" y="1"/>
                  </a:lnTo>
                  <a:lnTo>
                    <a:pt x="16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2" name="chenying0907 903">
              <a:extLst>
                <a:ext uri="{FF2B5EF4-FFF2-40B4-BE49-F238E27FC236}">
                  <a16:creationId xmlns:a16="http://schemas.microsoft.com/office/drawing/2014/main" id="{46385B17-3904-4ED0-B963-AEFEB593D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3788" y="3560763"/>
              <a:ext cx="53975" cy="80963"/>
            </a:xfrm>
            <a:custGeom>
              <a:avLst/>
              <a:gdLst/>
              <a:ahLst/>
              <a:cxnLst>
                <a:cxn ang="0">
                  <a:pos x="125" y="2"/>
                </a:cxn>
                <a:cxn ang="0">
                  <a:pos x="125" y="2"/>
                </a:cxn>
                <a:cxn ang="0">
                  <a:pos x="119" y="17"/>
                </a:cxn>
                <a:cxn ang="0">
                  <a:pos x="111" y="31"/>
                </a:cxn>
                <a:cxn ang="0">
                  <a:pos x="94" y="58"/>
                </a:cxn>
                <a:cxn ang="0">
                  <a:pos x="57" y="113"/>
                </a:cxn>
                <a:cxn ang="0">
                  <a:pos x="57" y="113"/>
                </a:cxn>
                <a:cxn ang="0">
                  <a:pos x="22" y="164"/>
                </a:cxn>
                <a:cxn ang="0">
                  <a:pos x="22" y="164"/>
                </a:cxn>
                <a:cxn ang="0">
                  <a:pos x="15" y="172"/>
                </a:cxn>
                <a:cxn ang="0">
                  <a:pos x="9" y="180"/>
                </a:cxn>
                <a:cxn ang="0">
                  <a:pos x="4" y="188"/>
                </a:cxn>
                <a:cxn ang="0">
                  <a:pos x="1" y="192"/>
                </a:cxn>
                <a:cxn ang="0">
                  <a:pos x="0" y="197"/>
                </a:cxn>
                <a:cxn ang="0">
                  <a:pos x="0" y="197"/>
                </a:cxn>
                <a:cxn ang="0">
                  <a:pos x="0" y="200"/>
                </a:cxn>
                <a:cxn ang="0">
                  <a:pos x="0" y="202"/>
                </a:cxn>
                <a:cxn ang="0">
                  <a:pos x="4" y="204"/>
                </a:cxn>
                <a:cxn ang="0">
                  <a:pos x="6" y="205"/>
                </a:cxn>
                <a:cxn ang="0">
                  <a:pos x="7" y="204"/>
                </a:cxn>
                <a:cxn ang="0">
                  <a:pos x="9" y="202"/>
                </a:cxn>
                <a:cxn ang="0">
                  <a:pos x="10" y="201"/>
                </a:cxn>
                <a:cxn ang="0">
                  <a:pos x="10" y="201"/>
                </a:cxn>
                <a:cxn ang="0">
                  <a:pos x="11" y="196"/>
                </a:cxn>
                <a:cxn ang="0">
                  <a:pos x="14" y="192"/>
                </a:cxn>
                <a:cxn ang="0">
                  <a:pos x="22" y="180"/>
                </a:cxn>
                <a:cxn ang="0">
                  <a:pos x="31" y="171"/>
                </a:cxn>
                <a:cxn ang="0">
                  <a:pos x="38" y="162"/>
                </a:cxn>
                <a:cxn ang="0">
                  <a:pos x="38" y="162"/>
                </a:cxn>
                <a:cxn ang="0">
                  <a:pos x="56" y="136"/>
                </a:cxn>
                <a:cxn ang="0">
                  <a:pos x="73" y="111"/>
                </a:cxn>
                <a:cxn ang="0">
                  <a:pos x="73" y="111"/>
                </a:cxn>
                <a:cxn ang="0">
                  <a:pos x="107" y="60"/>
                </a:cxn>
                <a:cxn ang="0">
                  <a:pos x="123" y="35"/>
                </a:cxn>
                <a:cxn ang="0">
                  <a:pos x="136" y="7"/>
                </a:cxn>
                <a:cxn ang="0">
                  <a:pos x="136" y="7"/>
                </a:cxn>
                <a:cxn ang="0">
                  <a:pos x="136" y="5"/>
                </a:cxn>
                <a:cxn ang="0">
                  <a:pos x="136" y="4"/>
                </a:cxn>
                <a:cxn ang="0">
                  <a:pos x="133" y="0"/>
                </a:cxn>
                <a:cxn ang="0">
                  <a:pos x="130" y="0"/>
                </a:cxn>
                <a:cxn ang="0">
                  <a:pos x="129" y="0"/>
                </a:cxn>
                <a:cxn ang="0">
                  <a:pos x="126" y="0"/>
                </a:cxn>
                <a:cxn ang="0">
                  <a:pos x="125" y="2"/>
                </a:cxn>
                <a:cxn ang="0">
                  <a:pos x="125" y="2"/>
                </a:cxn>
              </a:cxnLst>
              <a:rect l="0" t="0" r="r" b="b"/>
              <a:pathLst>
                <a:path w="136" h="205">
                  <a:moveTo>
                    <a:pt x="125" y="2"/>
                  </a:moveTo>
                  <a:lnTo>
                    <a:pt x="125" y="2"/>
                  </a:lnTo>
                  <a:lnTo>
                    <a:pt x="119" y="17"/>
                  </a:lnTo>
                  <a:lnTo>
                    <a:pt x="111" y="31"/>
                  </a:lnTo>
                  <a:lnTo>
                    <a:pt x="94" y="58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22" y="164"/>
                  </a:lnTo>
                  <a:lnTo>
                    <a:pt x="22" y="164"/>
                  </a:lnTo>
                  <a:lnTo>
                    <a:pt x="15" y="172"/>
                  </a:lnTo>
                  <a:lnTo>
                    <a:pt x="9" y="180"/>
                  </a:lnTo>
                  <a:lnTo>
                    <a:pt x="4" y="188"/>
                  </a:lnTo>
                  <a:lnTo>
                    <a:pt x="1" y="192"/>
                  </a:lnTo>
                  <a:lnTo>
                    <a:pt x="0" y="197"/>
                  </a:lnTo>
                  <a:lnTo>
                    <a:pt x="0" y="197"/>
                  </a:lnTo>
                  <a:lnTo>
                    <a:pt x="0" y="200"/>
                  </a:lnTo>
                  <a:lnTo>
                    <a:pt x="0" y="202"/>
                  </a:lnTo>
                  <a:lnTo>
                    <a:pt x="4" y="204"/>
                  </a:lnTo>
                  <a:lnTo>
                    <a:pt x="6" y="205"/>
                  </a:lnTo>
                  <a:lnTo>
                    <a:pt x="7" y="204"/>
                  </a:lnTo>
                  <a:lnTo>
                    <a:pt x="9" y="202"/>
                  </a:lnTo>
                  <a:lnTo>
                    <a:pt x="10" y="201"/>
                  </a:lnTo>
                  <a:lnTo>
                    <a:pt x="10" y="201"/>
                  </a:lnTo>
                  <a:lnTo>
                    <a:pt x="11" y="196"/>
                  </a:lnTo>
                  <a:lnTo>
                    <a:pt x="14" y="192"/>
                  </a:lnTo>
                  <a:lnTo>
                    <a:pt x="22" y="180"/>
                  </a:lnTo>
                  <a:lnTo>
                    <a:pt x="31" y="171"/>
                  </a:lnTo>
                  <a:lnTo>
                    <a:pt x="38" y="162"/>
                  </a:lnTo>
                  <a:lnTo>
                    <a:pt x="38" y="162"/>
                  </a:lnTo>
                  <a:lnTo>
                    <a:pt x="56" y="136"/>
                  </a:lnTo>
                  <a:lnTo>
                    <a:pt x="73" y="111"/>
                  </a:lnTo>
                  <a:lnTo>
                    <a:pt x="73" y="111"/>
                  </a:lnTo>
                  <a:lnTo>
                    <a:pt x="107" y="60"/>
                  </a:lnTo>
                  <a:lnTo>
                    <a:pt x="123" y="35"/>
                  </a:lnTo>
                  <a:lnTo>
                    <a:pt x="136" y="7"/>
                  </a:lnTo>
                  <a:lnTo>
                    <a:pt x="136" y="7"/>
                  </a:lnTo>
                  <a:lnTo>
                    <a:pt x="136" y="5"/>
                  </a:lnTo>
                  <a:lnTo>
                    <a:pt x="136" y="4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29" y="0"/>
                  </a:lnTo>
                  <a:lnTo>
                    <a:pt x="126" y="0"/>
                  </a:lnTo>
                  <a:lnTo>
                    <a:pt x="125" y="2"/>
                  </a:lnTo>
                  <a:lnTo>
                    <a:pt x="12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3" name="chenying0907 904">
              <a:extLst>
                <a:ext uri="{FF2B5EF4-FFF2-40B4-BE49-F238E27FC236}">
                  <a16:creationId xmlns:a16="http://schemas.microsoft.com/office/drawing/2014/main" id="{C4FF542C-4B75-413B-B9AC-83AEEF50A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8713" y="3586163"/>
              <a:ext cx="38100" cy="55563"/>
            </a:xfrm>
            <a:custGeom>
              <a:avLst/>
              <a:gdLst/>
              <a:ahLst/>
              <a:cxnLst>
                <a:cxn ang="0">
                  <a:pos x="86" y="4"/>
                </a:cxn>
                <a:cxn ang="0">
                  <a:pos x="86" y="4"/>
                </a:cxn>
                <a:cxn ang="0">
                  <a:pos x="75" y="25"/>
                </a:cxn>
                <a:cxn ang="0">
                  <a:pos x="64" y="46"/>
                </a:cxn>
                <a:cxn ang="0">
                  <a:pos x="49" y="64"/>
                </a:cxn>
                <a:cxn ang="0">
                  <a:pos x="34" y="83"/>
                </a:cxn>
                <a:cxn ang="0">
                  <a:pos x="34" y="83"/>
                </a:cxn>
                <a:cxn ang="0">
                  <a:pos x="22" y="95"/>
                </a:cxn>
                <a:cxn ang="0">
                  <a:pos x="13" y="106"/>
                </a:cxn>
                <a:cxn ang="0">
                  <a:pos x="5" y="121"/>
                </a:cxn>
                <a:cxn ang="0">
                  <a:pos x="2" y="127"/>
                </a:cxn>
                <a:cxn ang="0">
                  <a:pos x="0" y="135"/>
                </a:cxn>
                <a:cxn ang="0">
                  <a:pos x="0" y="135"/>
                </a:cxn>
                <a:cxn ang="0">
                  <a:pos x="0" y="138"/>
                </a:cxn>
                <a:cxn ang="0">
                  <a:pos x="1" y="140"/>
                </a:cxn>
                <a:cxn ang="0">
                  <a:pos x="4" y="142"/>
                </a:cxn>
                <a:cxn ang="0">
                  <a:pos x="9" y="142"/>
                </a:cxn>
                <a:cxn ang="0">
                  <a:pos x="10" y="140"/>
                </a:cxn>
                <a:cxn ang="0">
                  <a:pos x="11" y="139"/>
                </a:cxn>
                <a:cxn ang="0">
                  <a:pos x="11" y="139"/>
                </a:cxn>
                <a:cxn ang="0">
                  <a:pos x="14" y="129"/>
                </a:cxn>
                <a:cxn ang="0">
                  <a:pos x="19" y="118"/>
                </a:cxn>
                <a:cxn ang="0">
                  <a:pos x="24" y="110"/>
                </a:cxn>
                <a:cxn ang="0">
                  <a:pos x="31" y="101"/>
                </a:cxn>
                <a:cxn ang="0">
                  <a:pos x="45" y="87"/>
                </a:cxn>
                <a:cxn ang="0">
                  <a:pos x="61" y="71"/>
                </a:cxn>
                <a:cxn ang="0">
                  <a:pos x="61" y="71"/>
                </a:cxn>
                <a:cxn ang="0">
                  <a:pos x="72" y="57"/>
                </a:cxn>
                <a:cxn ang="0">
                  <a:pos x="81" y="41"/>
                </a:cxn>
                <a:cxn ang="0">
                  <a:pos x="90" y="24"/>
                </a:cxn>
                <a:cxn ang="0">
                  <a:pos x="96" y="7"/>
                </a:cxn>
                <a:cxn ang="0">
                  <a:pos x="96" y="7"/>
                </a:cxn>
                <a:cxn ang="0">
                  <a:pos x="96" y="4"/>
                </a:cxn>
                <a:cxn ang="0">
                  <a:pos x="96" y="3"/>
                </a:cxn>
                <a:cxn ang="0">
                  <a:pos x="95" y="2"/>
                </a:cxn>
                <a:cxn ang="0">
                  <a:pos x="92" y="0"/>
                </a:cxn>
                <a:cxn ang="0">
                  <a:pos x="89" y="0"/>
                </a:cxn>
                <a:cxn ang="0">
                  <a:pos x="87" y="2"/>
                </a:cxn>
                <a:cxn ang="0">
                  <a:pos x="86" y="4"/>
                </a:cxn>
                <a:cxn ang="0">
                  <a:pos x="86" y="4"/>
                </a:cxn>
              </a:cxnLst>
              <a:rect l="0" t="0" r="r" b="b"/>
              <a:pathLst>
                <a:path w="96" h="142">
                  <a:moveTo>
                    <a:pt x="86" y="4"/>
                  </a:moveTo>
                  <a:lnTo>
                    <a:pt x="86" y="4"/>
                  </a:lnTo>
                  <a:lnTo>
                    <a:pt x="75" y="25"/>
                  </a:lnTo>
                  <a:lnTo>
                    <a:pt x="64" y="46"/>
                  </a:lnTo>
                  <a:lnTo>
                    <a:pt x="49" y="64"/>
                  </a:lnTo>
                  <a:lnTo>
                    <a:pt x="34" y="83"/>
                  </a:lnTo>
                  <a:lnTo>
                    <a:pt x="34" y="83"/>
                  </a:lnTo>
                  <a:lnTo>
                    <a:pt x="22" y="95"/>
                  </a:lnTo>
                  <a:lnTo>
                    <a:pt x="13" y="106"/>
                  </a:lnTo>
                  <a:lnTo>
                    <a:pt x="5" y="121"/>
                  </a:lnTo>
                  <a:lnTo>
                    <a:pt x="2" y="127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0" y="138"/>
                  </a:lnTo>
                  <a:lnTo>
                    <a:pt x="1" y="140"/>
                  </a:lnTo>
                  <a:lnTo>
                    <a:pt x="4" y="142"/>
                  </a:lnTo>
                  <a:lnTo>
                    <a:pt x="9" y="142"/>
                  </a:lnTo>
                  <a:lnTo>
                    <a:pt x="10" y="140"/>
                  </a:lnTo>
                  <a:lnTo>
                    <a:pt x="11" y="139"/>
                  </a:lnTo>
                  <a:lnTo>
                    <a:pt x="11" y="139"/>
                  </a:lnTo>
                  <a:lnTo>
                    <a:pt x="14" y="129"/>
                  </a:lnTo>
                  <a:lnTo>
                    <a:pt x="19" y="118"/>
                  </a:lnTo>
                  <a:lnTo>
                    <a:pt x="24" y="110"/>
                  </a:lnTo>
                  <a:lnTo>
                    <a:pt x="31" y="101"/>
                  </a:lnTo>
                  <a:lnTo>
                    <a:pt x="45" y="87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72" y="57"/>
                  </a:lnTo>
                  <a:lnTo>
                    <a:pt x="81" y="41"/>
                  </a:lnTo>
                  <a:lnTo>
                    <a:pt x="90" y="2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4"/>
                  </a:lnTo>
                  <a:lnTo>
                    <a:pt x="96" y="3"/>
                  </a:lnTo>
                  <a:lnTo>
                    <a:pt x="95" y="2"/>
                  </a:lnTo>
                  <a:lnTo>
                    <a:pt x="92" y="0"/>
                  </a:lnTo>
                  <a:lnTo>
                    <a:pt x="89" y="0"/>
                  </a:lnTo>
                  <a:lnTo>
                    <a:pt x="87" y="2"/>
                  </a:lnTo>
                  <a:lnTo>
                    <a:pt x="86" y="4"/>
                  </a:lnTo>
                  <a:lnTo>
                    <a:pt x="8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4" name="chenying0907 905">
              <a:extLst>
                <a:ext uri="{FF2B5EF4-FFF2-40B4-BE49-F238E27FC236}">
                  <a16:creationId xmlns:a16="http://schemas.microsoft.com/office/drawing/2014/main" id="{27498386-C2A2-4221-A7F9-0F2479E26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1838" y="3430588"/>
              <a:ext cx="15875" cy="17463"/>
            </a:xfrm>
            <a:custGeom>
              <a:avLst/>
              <a:gdLst/>
              <a:ahLst/>
              <a:cxnLst>
                <a:cxn ang="0">
                  <a:pos x="34" y="2"/>
                </a:cxn>
                <a:cxn ang="0">
                  <a:pos x="34" y="2"/>
                </a:cxn>
                <a:cxn ang="0">
                  <a:pos x="25" y="8"/>
                </a:cxn>
                <a:cxn ang="0">
                  <a:pos x="16" y="16"/>
                </a:cxn>
                <a:cxn ang="0">
                  <a:pos x="8" y="25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0" y="37"/>
                </a:cxn>
                <a:cxn ang="0">
                  <a:pos x="0" y="38"/>
                </a:cxn>
                <a:cxn ang="0">
                  <a:pos x="2" y="40"/>
                </a:cxn>
                <a:cxn ang="0">
                  <a:pos x="3" y="41"/>
                </a:cxn>
                <a:cxn ang="0">
                  <a:pos x="7" y="42"/>
                </a:cxn>
                <a:cxn ang="0">
                  <a:pos x="9" y="42"/>
                </a:cxn>
                <a:cxn ang="0">
                  <a:pos x="11" y="40"/>
                </a:cxn>
                <a:cxn ang="0">
                  <a:pos x="11" y="40"/>
                </a:cxn>
                <a:cxn ang="0">
                  <a:pos x="17" y="32"/>
                </a:cxn>
                <a:cxn ang="0">
                  <a:pos x="24" y="24"/>
                </a:cxn>
                <a:cxn ang="0">
                  <a:pos x="32" y="17"/>
                </a:cxn>
                <a:cxn ang="0">
                  <a:pos x="39" y="11"/>
                </a:cxn>
                <a:cxn ang="0">
                  <a:pos x="39" y="11"/>
                </a:cxn>
                <a:cxn ang="0">
                  <a:pos x="41" y="10"/>
                </a:cxn>
                <a:cxn ang="0">
                  <a:pos x="42" y="8"/>
                </a:cxn>
                <a:cxn ang="0">
                  <a:pos x="41" y="3"/>
                </a:cxn>
                <a:cxn ang="0">
                  <a:pos x="39" y="2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4" y="2"/>
                </a:cxn>
                <a:cxn ang="0">
                  <a:pos x="34" y="2"/>
                </a:cxn>
              </a:cxnLst>
              <a:rect l="0" t="0" r="r" b="b"/>
              <a:pathLst>
                <a:path w="42" h="42">
                  <a:moveTo>
                    <a:pt x="34" y="2"/>
                  </a:moveTo>
                  <a:lnTo>
                    <a:pt x="34" y="2"/>
                  </a:lnTo>
                  <a:lnTo>
                    <a:pt x="25" y="8"/>
                  </a:lnTo>
                  <a:lnTo>
                    <a:pt x="16" y="16"/>
                  </a:lnTo>
                  <a:lnTo>
                    <a:pt x="8" y="25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0" y="37"/>
                  </a:lnTo>
                  <a:lnTo>
                    <a:pt x="0" y="38"/>
                  </a:lnTo>
                  <a:lnTo>
                    <a:pt x="2" y="40"/>
                  </a:lnTo>
                  <a:lnTo>
                    <a:pt x="3" y="41"/>
                  </a:lnTo>
                  <a:lnTo>
                    <a:pt x="7" y="42"/>
                  </a:lnTo>
                  <a:lnTo>
                    <a:pt x="9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7" y="32"/>
                  </a:lnTo>
                  <a:lnTo>
                    <a:pt x="24" y="24"/>
                  </a:lnTo>
                  <a:lnTo>
                    <a:pt x="32" y="17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41" y="10"/>
                  </a:lnTo>
                  <a:lnTo>
                    <a:pt x="42" y="8"/>
                  </a:lnTo>
                  <a:lnTo>
                    <a:pt x="41" y="3"/>
                  </a:lnTo>
                  <a:lnTo>
                    <a:pt x="39" y="2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4" y="2"/>
                  </a:lnTo>
                  <a:lnTo>
                    <a:pt x="3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5" name="chenying0907 906">
              <a:extLst>
                <a:ext uri="{FF2B5EF4-FFF2-40B4-BE49-F238E27FC236}">
                  <a16:creationId xmlns:a16="http://schemas.microsoft.com/office/drawing/2014/main" id="{FD18C7A7-7E4B-4A60-9BDC-3B208C87A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5651" y="3446463"/>
              <a:ext cx="20638" cy="20638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40" y="0"/>
                </a:cxn>
                <a:cxn ang="0">
                  <a:pos x="28" y="7"/>
                </a:cxn>
                <a:cxn ang="0">
                  <a:pos x="17" y="19"/>
                </a:cxn>
                <a:cxn ang="0">
                  <a:pos x="8" y="31"/>
                </a:cxn>
                <a:cxn ang="0">
                  <a:pos x="0" y="44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0" y="48"/>
                </a:cxn>
                <a:cxn ang="0">
                  <a:pos x="2" y="52"/>
                </a:cxn>
                <a:cxn ang="0">
                  <a:pos x="6" y="52"/>
                </a:cxn>
                <a:cxn ang="0">
                  <a:pos x="9" y="51"/>
                </a:cxn>
                <a:cxn ang="0">
                  <a:pos x="10" y="49"/>
                </a:cxn>
                <a:cxn ang="0">
                  <a:pos x="10" y="49"/>
                </a:cxn>
                <a:cxn ang="0">
                  <a:pos x="17" y="38"/>
                </a:cxn>
                <a:cxn ang="0">
                  <a:pos x="25" y="27"/>
                </a:cxn>
                <a:cxn ang="0">
                  <a:pos x="35" y="17"/>
                </a:cxn>
                <a:cxn ang="0">
                  <a:pos x="46" y="10"/>
                </a:cxn>
                <a:cxn ang="0">
                  <a:pos x="46" y="10"/>
                </a:cxn>
                <a:cxn ang="0">
                  <a:pos x="48" y="7"/>
                </a:cxn>
                <a:cxn ang="0">
                  <a:pos x="49" y="6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3" y="0"/>
                </a:cxn>
                <a:cxn ang="0">
                  <a:pos x="40" y="0"/>
                </a:cxn>
                <a:cxn ang="0">
                  <a:pos x="40" y="0"/>
                </a:cxn>
              </a:cxnLst>
              <a:rect l="0" t="0" r="r" b="b"/>
              <a:pathLst>
                <a:path w="49" h="52">
                  <a:moveTo>
                    <a:pt x="40" y="0"/>
                  </a:moveTo>
                  <a:lnTo>
                    <a:pt x="40" y="0"/>
                  </a:lnTo>
                  <a:lnTo>
                    <a:pt x="28" y="7"/>
                  </a:lnTo>
                  <a:lnTo>
                    <a:pt x="17" y="19"/>
                  </a:lnTo>
                  <a:lnTo>
                    <a:pt x="8" y="3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5"/>
                  </a:lnTo>
                  <a:lnTo>
                    <a:pt x="0" y="48"/>
                  </a:lnTo>
                  <a:lnTo>
                    <a:pt x="2" y="52"/>
                  </a:lnTo>
                  <a:lnTo>
                    <a:pt x="6" y="52"/>
                  </a:lnTo>
                  <a:lnTo>
                    <a:pt x="9" y="51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7" y="38"/>
                  </a:lnTo>
                  <a:lnTo>
                    <a:pt x="25" y="27"/>
                  </a:lnTo>
                  <a:lnTo>
                    <a:pt x="35" y="17"/>
                  </a:lnTo>
                  <a:lnTo>
                    <a:pt x="46" y="10"/>
                  </a:lnTo>
                  <a:lnTo>
                    <a:pt x="46" y="10"/>
                  </a:lnTo>
                  <a:lnTo>
                    <a:pt x="48" y="7"/>
                  </a:lnTo>
                  <a:lnTo>
                    <a:pt x="49" y="6"/>
                  </a:lnTo>
                  <a:lnTo>
                    <a:pt x="48" y="2"/>
                  </a:lnTo>
                  <a:lnTo>
                    <a:pt x="46" y="0"/>
                  </a:lnTo>
                  <a:lnTo>
                    <a:pt x="43" y="0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6" name="chenying0907 907">
              <a:extLst>
                <a:ext uri="{FF2B5EF4-FFF2-40B4-BE49-F238E27FC236}">
                  <a16:creationId xmlns:a16="http://schemas.microsoft.com/office/drawing/2014/main" id="{8C48ADA9-ED79-4F38-A879-DACF55546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2638" y="3460751"/>
              <a:ext cx="19050" cy="20638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5" y="2"/>
                </a:cxn>
                <a:cxn ang="0">
                  <a:pos x="31" y="7"/>
                </a:cxn>
                <a:cxn ang="0">
                  <a:pos x="27" y="13"/>
                </a:cxn>
                <a:cxn ang="0">
                  <a:pos x="18" y="22"/>
                </a:cxn>
                <a:cxn ang="0">
                  <a:pos x="8" y="32"/>
                </a:cxn>
                <a:cxn ang="0">
                  <a:pos x="4" y="37"/>
                </a:cxn>
                <a:cxn ang="0">
                  <a:pos x="1" y="44"/>
                </a:cxn>
                <a:cxn ang="0">
                  <a:pos x="1" y="44"/>
                </a:cxn>
                <a:cxn ang="0">
                  <a:pos x="0" y="47"/>
                </a:cxn>
                <a:cxn ang="0">
                  <a:pos x="1" y="48"/>
                </a:cxn>
                <a:cxn ang="0">
                  <a:pos x="4" y="52"/>
                </a:cxn>
                <a:cxn ang="0">
                  <a:pos x="5" y="52"/>
                </a:cxn>
                <a:cxn ang="0">
                  <a:pos x="8" y="52"/>
                </a:cxn>
                <a:cxn ang="0">
                  <a:pos x="9" y="52"/>
                </a:cxn>
                <a:cxn ang="0">
                  <a:pos x="10" y="49"/>
                </a:cxn>
                <a:cxn ang="0">
                  <a:pos x="10" y="49"/>
                </a:cxn>
                <a:cxn ang="0">
                  <a:pos x="14" y="43"/>
                </a:cxn>
                <a:cxn ang="0">
                  <a:pos x="18" y="37"/>
                </a:cxn>
                <a:cxn ang="0">
                  <a:pos x="27" y="28"/>
                </a:cxn>
                <a:cxn ang="0">
                  <a:pos x="36" y="19"/>
                </a:cxn>
                <a:cxn ang="0">
                  <a:pos x="42" y="14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6" y="5"/>
                </a:cxn>
                <a:cxn ang="0">
                  <a:pos x="46" y="3"/>
                </a:cxn>
                <a:cxn ang="0">
                  <a:pos x="43" y="0"/>
                </a:cxn>
                <a:cxn ang="0">
                  <a:pos x="39" y="0"/>
                </a:cxn>
                <a:cxn ang="0">
                  <a:pos x="36" y="0"/>
                </a:cxn>
                <a:cxn ang="0">
                  <a:pos x="35" y="2"/>
                </a:cxn>
                <a:cxn ang="0">
                  <a:pos x="35" y="2"/>
                </a:cxn>
              </a:cxnLst>
              <a:rect l="0" t="0" r="r" b="b"/>
              <a:pathLst>
                <a:path w="46" h="52">
                  <a:moveTo>
                    <a:pt x="35" y="2"/>
                  </a:moveTo>
                  <a:lnTo>
                    <a:pt x="35" y="2"/>
                  </a:lnTo>
                  <a:lnTo>
                    <a:pt x="31" y="7"/>
                  </a:lnTo>
                  <a:lnTo>
                    <a:pt x="27" y="13"/>
                  </a:lnTo>
                  <a:lnTo>
                    <a:pt x="18" y="22"/>
                  </a:lnTo>
                  <a:lnTo>
                    <a:pt x="8" y="32"/>
                  </a:lnTo>
                  <a:lnTo>
                    <a:pt x="4" y="37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0" y="47"/>
                  </a:lnTo>
                  <a:lnTo>
                    <a:pt x="1" y="48"/>
                  </a:lnTo>
                  <a:lnTo>
                    <a:pt x="4" y="52"/>
                  </a:lnTo>
                  <a:lnTo>
                    <a:pt x="5" y="52"/>
                  </a:lnTo>
                  <a:lnTo>
                    <a:pt x="8" y="52"/>
                  </a:lnTo>
                  <a:lnTo>
                    <a:pt x="9" y="52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4" y="43"/>
                  </a:lnTo>
                  <a:lnTo>
                    <a:pt x="18" y="37"/>
                  </a:lnTo>
                  <a:lnTo>
                    <a:pt x="27" y="28"/>
                  </a:lnTo>
                  <a:lnTo>
                    <a:pt x="36" y="19"/>
                  </a:lnTo>
                  <a:lnTo>
                    <a:pt x="42" y="14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5"/>
                  </a:lnTo>
                  <a:lnTo>
                    <a:pt x="46" y="3"/>
                  </a:lnTo>
                  <a:lnTo>
                    <a:pt x="43" y="0"/>
                  </a:lnTo>
                  <a:lnTo>
                    <a:pt x="39" y="0"/>
                  </a:lnTo>
                  <a:lnTo>
                    <a:pt x="36" y="0"/>
                  </a:lnTo>
                  <a:lnTo>
                    <a:pt x="35" y="2"/>
                  </a:lnTo>
                  <a:lnTo>
                    <a:pt x="3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7" name="chenying0907 908">
              <a:extLst>
                <a:ext uri="{FF2B5EF4-FFF2-40B4-BE49-F238E27FC236}">
                  <a16:creationId xmlns:a16="http://schemas.microsoft.com/office/drawing/2014/main" id="{6DDAA18C-1990-4F38-B84D-C68A575F2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8038" y="3482976"/>
              <a:ext cx="23813" cy="26988"/>
            </a:xfrm>
            <a:custGeom>
              <a:avLst/>
              <a:gdLst/>
              <a:ahLst/>
              <a:cxnLst>
                <a:cxn ang="0">
                  <a:pos x="53" y="1"/>
                </a:cxn>
                <a:cxn ang="0">
                  <a:pos x="53" y="1"/>
                </a:cxn>
                <a:cxn ang="0">
                  <a:pos x="43" y="8"/>
                </a:cxn>
                <a:cxn ang="0">
                  <a:pos x="36" y="14"/>
                </a:cxn>
                <a:cxn ang="0">
                  <a:pos x="29" y="22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9" y="46"/>
                </a:cxn>
                <a:cxn ang="0">
                  <a:pos x="4" y="52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0" y="64"/>
                </a:cxn>
                <a:cxn ang="0">
                  <a:pos x="0" y="65"/>
                </a:cxn>
                <a:cxn ang="0">
                  <a:pos x="2" y="66"/>
                </a:cxn>
                <a:cxn ang="0">
                  <a:pos x="4" y="68"/>
                </a:cxn>
                <a:cxn ang="0">
                  <a:pos x="8" y="68"/>
                </a:cxn>
                <a:cxn ang="0">
                  <a:pos x="9" y="66"/>
                </a:cxn>
                <a:cxn ang="0">
                  <a:pos x="11" y="64"/>
                </a:cxn>
                <a:cxn ang="0">
                  <a:pos x="11" y="64"/>
                </a:cxn>
                <a:cxn ang="0">
                  <a:pos x="15" y="57"/>
                </a:cxn>
                <a:cxn ang="0">
                  <a:pos x="20" y="51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36" y="31"/>
                </a:cxn>
                <a:cxn ang="0">
                  <a:pos x="42" y="23"/>
                </a:cxn>
                <a:cxn ang="0">
                  <a:pos x="50" y="17"/>
                </a:cxn>
                <a:cxn ang="0">
                  <a:pos x="58" y="10"/>
                </a:cxn>
                <a:cxn ang="0">
                  <a:pos x="58" y="10"/>
                </a:cxn>
                <a:cxn ang="0">
                  <a:pos x="59" y="9"/>
                </a:cxn>
                <a:cxn ang="0">
                  <a:pos x="60" y="6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3" y="1"/>
                </a:cxn>
                <a:cxn ang="0">
                  <a:pos x="53" y="1"/>
                </a:cxn>
              </a:cxnLst>
              <a:rect l="0" t="0" r="r" b="b"/>
              <a:pathLst>
                <a:path w="60" h="68">
                  <a:moveTo>
                    <a:pt x="53" y="1"/>
                  </a:moveTo>
                  <a:lnTo>
                    <a:pt x="53" y="1"/>
                  </a:lnTo>
                  <a:lnTo>
                    <a:pt x="43" y="8"/>
                  </a:lnTo>
                  <a:lnTo>
                    <a:pt x="36" y="14"/>
                  </a:lnTo>
                  <a:lnTo>
                    <a:pt x="29" y="22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9" y="46"/>
                  </a:lnTo>
                  <a:lnTo>
                    <a:pt x="4" y="52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4"/>
                  </a:lnTo>
                  <a:lnTo>
                    <a:pt x="0" y="65"/>
                  </a:lnTo>
                  <a:lnTo>
                    <a:pt x="2" y="66"/>
                  </a:lnTo>
                  <a:lnTo>
                    <a:pt x="4" y="68"/>
                  </a:lnTo>
                  <a:lnTo>
                    <a:pt x="8" y="68"/>
                  </a:lnTo>
                  <a:lnTo>
                    <a:pt x="9" y="66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5" y="57"/>
                  </a:lnTo>
                  <a:lnTo>
                    <a:pt x="20" y="51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36" y="31"/>
                  </a:lnTo>
                  <a:lnTo>
                    <a:pt x="42" y="23"/>
                  </a:lnTo>
                  <a:lnTo>
                    <a:pt x="50" y="17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59" y="9"/>
                  </a:lnTo>
                  <a:lnTo>
                    <a:pt x="60" y="6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3" y="1"/>
                  </a:lnTo>
                  <a:lnTo>
                    <a:pt x="5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8" name="chenying0907 909">
              <a:extLst>
                <a:ext uri="{FF2B5EF4-FFF2-40B4-BE49-F238E27FC236}">
                  <a16:creationId xmlns:a16="http://schemas.microsoft.com/office/drawing/2014/main" id="{4AE225BE-3AB7-4843-88BE-92DAC781D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8838" y="3498851"/>
              <a:ext cx="20638" cy="30163"/>
            </a:xfrm>
            <a:custGeom>
              <a:avLst/>
              <a:gdLst/>
              <a:ahLst/>
              <a:cxnLst>
                <a:cxn ang="0">
                  <a:pos x="42" y="1"/>
                </a:cxn>
                <a:cxn ang="0">
                  <a:pos x="42" y="1"/>
                </a:cxn>
                <a:cxn ang="0">
                  <a:pos x="31" y="20"/>
                </a:cxn>
                <a:cxn ang="0">
                  <a:pos x="31" y="20"/>
                </a:cxn>
                <a:cxn ang="0">
                  <a:pos x="25" y="31"/>
                </a:cxn>
                <a:cxn ang="0">
                  <a:pos x="22" y="37"/>
                </a:cxn>
                <a:cxn ang="0">
                  <a:pos x="18" y="42"/>
                </a:cxn>
                <a:cxn ang="0">
                  <a:pos x="18" y="42"/>
                </a:cxn>
                <a:cxn ang="0">
                  <a:pos x="6" y="54"/>
                </a:cxn>
                <a:cxn ang="0">
                  <a:pos x="2" y="60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0" y="71"/>
                </a:cxn>
                <a:cxn ang="0">
                  <a:pos x="1" y="72"/>
                </a:cxn>
                <a:cxn ang="0">
                  <a:pos x="4" y="75"/>
                </a:cxn>
                <a:cxn ang="0">
                  <a:pos x="6" y="75"/>
                </a:cxn>
                <a:cxn ang="0">
                  <a:pos x="9" y="75"/>
                </a:cxn>
                <a:cxn ang="0">
                  <a:pos x="10" y="73"/>
                </a:cxn>
                <a:cxn ang="0">
                  <a:pos x="10" y="71"/>
                </a:cxn>
                <a:cxn ang="0">
                  <a:pos x="10" y="71"/>
                </a:cxn>
                <a:cxn ang="0">
                  <a:pos x="11" y="67"/>
                </a:cxn>
                <a:cxn ang="0">
                  <a:pos x="13" y="64"/>
                </a:cxn>
                <a:cxn ang="0">
                  <a:pos x="18" y="58"/>
                </a:cxn>
                <a:cxn ang="0">
                  <a:pos x="25" y="52"/>
                </a:cxn>
                <a:cxn ang="0">
                  <a:pos x="28" y="46"/>
                </a:cxn>
                <a:cxn ang="0">
                  <a:pos x="28" y="46"/>
                </a:cxn>
                <a:cxn ang="0">
                  <a:pos x="40" y="26"/>
                </a:cxn>
                <a:cxn ang="0">
                  <a:pos x="52" y="8"/>
                </a:cxn>
                <a:cxn ang="0">
                  <a:pos x="52" y="8"/>
                </a:cxn>
                <a:cxn ang="0">
                  <a:pos x="53" y="5"/>
                </a:cxn>
                <a:cxn ang="0">
                  <a:pos x="52" y="4"/>
                </a:cxn>
                <a:cxn ang="0">
                  <a:pos x="49" y="0"/>
                </a:cxn>
                <a:cxn ang="0">
                  <a:pos x="46" y="0"/>
                </a:cxn>
                <a:cxn ang="0">
                  <a:pos x="44" y="0"/>
                </a:cxn>
                <a:cxn ang="0">
                  <a:pos x="42" y="1"/>
                </a:cxn>
                <a:cxn ang="0">
                  <a:pos x="42" y="1"/>
                </a:cxn>
              </a:cxnLst>
              <a:rect l="0" t="0" r="r" b="b"/>
              <a:pathLst>
                <a:path w="53" h="75">
                  <a:moveTo>
                    <a:pt x="42" y="1"/>
                  </a:moveTo>
                  <a:lnTo>
                    <a:pt x="42" y="1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25" y="31"/>
                  </a:lnTo>
                  <a:lnTo>
                    <a:pt x="22" y="37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6" y="54"/>
                  </a:lnTo>
                  <a:lnTo>
                    <a:pt x="2" y="6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71"/>
                  </a:lnTo>
                  <a:lnTo>
                    <a:pt x="1" y="72"/>
                  </a:lnTo>
                  <a:lnTo>
                    <a:pt x="4" y="75"/>
                  </a:lnTo>
                  <a:lnTo>
                    <a:pt x="6" y="75"/>
                  </a:lnTo>
                  <a:lnTo>
                    <a:pt x="9" y="75"/>
                  </a:lnTo>
                  <a:lnTo>
                    <a:pt x="10" y="73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1" y="67"/>
                  </a:lnTo>
                  <a:lnTo>
                    <a:pt x="13" y="64"/>
                  </a:lnTo>
                  <a:lnTo>
                    <a:pt x="18" y="58"/>
                  </a:lnTo>
                  <a:lnTo>
                    <a:pt x="25" y="52"/>
                  </a:lnTo>
                  <a:lnTo>
                    <a:pt x="28" y="46"/>
                  </a:lnTo>
                  <a:lnTo>
                    <a:pt x="28" y="46"/>
                  </a:lnTo>
                  <a:lnTo>
                    <a:pt x="40" y="2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3" y="5"/>
                  </a:lnTo>
                  <a:lnTo>
                    <a:pt x="52" y="4"/>
                  </a:lnTo>
                  <a:lnTo>
                    <a:pt x="49" y="0"/>
                  </a:lnTo>
                  <a:lnTo>
                    <a:pt x="46" y="0"/>
                  </a:lnTo>
                  <a:lnTo>
                    <a:pt x="44" y="0"/>
                  </a:lnTo>
                  <a:lnTo>
                    <a:pt x="42" y="1"/>
                  </a:lnTo>
                  <a:lnTo>
                    <a:pt x="42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49" name="chenying0907 910">
              <a:extLst>
                <a:ext uri="{FF2B5EF4-FFF2-40B4-BE49-F238E27FC236}">
                  <a16:creationId xmlns:a16="http://schemas.microsoft.com/office/drawing/2014/main" id="{FAFA5FD0-F8C0-400C-ABE7-BD7D3B2224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1" y="3505201"/>
              <a:ext cx="17463" cy="26988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7" y="16"/>
                </a:cxn>
                <a:cxn ang="0">
                  <a:pos x="17" y="30"/>
                </a:cxn>
                <a:cxn ang="0">
                  <a:pos x="11" y="46"/>
                </a:cxn>
                <a:cxn ang="0">
                  <a:pos x="2" y="61"/>
                </a:cxn>
                <a:cxn ang="0">
                  <a:pos x="2" y="61"/>
                </a:cxn>
                <a:cxn ang="0">
                  <a:pos x="0" y="62"/>
                </a:cxn>
                <a:cxn ang="0">
                  <a:pos x="0" y="64"/>
                </a:cxn>
                <a:cxn ang="0">
                  <a:pos x="2" y="66"/>
                </a:cxn>
                <a:cxn ang="0">
                  <a:pos x="3" y="67"/>
                </a:cxn>
                <a:cxn ang="0">
                  <a:pos x="7" y="68"/>
                </a:cxn>
                <a:cxn ang="0">
                  <a:pos x="10" y="67"/>
                </a:cxn>
                <a:cxn ang="0">
                  <a:pos x="11" y="66"/>
                </a:cxn>
                <a:cxn ang="0">
                  <a:pos x="11" y="66"/>
                </a:cxn>
                <a:cxn ang="0">
                  <a:pos x="20" y="53"/>
                </a:cxn>
                <a:cxn ang="0">
                  <a:pos x="27" y="37"/>
                </a:cxn>
                <a:cxn ang="0">
                  <a:pos x="34" y="23"/>
                </a:cxn>
                <a:cxn ang="0">
                  <a:pos x="40" y="16"/>
                </a:cxn>
                <a:cxn ang="0">
                  <a:pos x="45" y="10"/>
                </a:cxn>
                <a:cxn ang="0">
                  <a:pos x="45" y="10"/>
                </a:cxn>
                <a:cxn ang="0">
                  <a:pos x="46" y="8"/>
                </a:cxn>
                <a:cxn ang="0">
                  <a:pos x="46" y="6"/>
                </a:cxn>
                <a:cxn ang="0">
                  <a:pos x="44" y="2"/>
                </a:cxn>
                <a:cxn ang="0">
                  <a:pos x="41" y="0"/>
                </a:cxn>
                <a:cxn ang="0">
                  <a:pos x="38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46" h="68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7" y="16"/>
                  </a:lnTo>
                  <a:lnTo>
                    <a:pt x="17" y="30"/>
                  </a:lnTo>
                  <a:lnTo>
                    <a:pt x="11" y="46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6"/>
                  </a:lnTo>
                  <a:lnTo>
                    <a:pt x="3" y="67"/>
                  </a:lnTo>
                  <a:lnTo>
                    <a:pt x="7" y="68"/>
                  </a:lnTo>
                  <a:lnTo>
                    <a:pt x="10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20" y="53"/>
                  </a:lnTo>
                  <a:lnTo>
                    <a:pt x="27" y="37"/>
                  </a:lnTo>
                  <a:lnTo>
                    <a:pt x="34" y="23"/>
                  </a:lnTo>
                  <a:lnTo>
                    <a:pt x="40" y="16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44" y="2"/>
                  </a:lnTo>
                  <a:lnTo>
                    <a:pt x="41" y="0"/>
                  </a:lnTo>
                  <a:lnTo>
                    <a:pt x="38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0" name="chenying0907 911">
              <a:extLst>
                <a:ext uri="{FF2B5EF4-FFF2-40B4-BE49-F238E27FC236}">
                  <a16:creationId xmlns:a16="http://schemas.microsoft.com/office/drawing/2014/main" id="{66DDE62E-E640-49C2-AFA7-D2DB67B64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6788" y="3503613"/>
              <a:ext cx="25400" cy="31750"/>
            </a:xfrm>
            <a:custGeom>
              <a:avLst/>
              <a:gdLst/>
              <a:ahLst/>
              <a:cxnLst>
                <a:cxn ang="0">
                  <a:pos x="52" y="2"/>
                </a:cxn>
                <a:cxn ang="0">
                  <a:pos x="52" y="2"/>
                </a:cxn>
                <a:cxn ang="0">
                  <a:pos x="43" y="8"/>
                </a:cxn>
                <a:cxn ang="0">
                  <a:pos x="34" y="15"/>
                </a:cxn>
                <a:cxn ang="0">
                  <a:pos x="26" y="24"/>
                </a:cxn>
                <a:cxn ang="0">
                  <a:pos x="20" y="32"/>
                </a:cxn>
                <a:cxn ang="0">
                  <a:pos x="13" y="42"/>
                </a:cxn>
                <a:cxn ang="0">
                  <a:pos x="9" y="51"/>
                </a:cxn>
                <a:cxn ang="0">
                  <a:pos x="4" y="62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0" y="75"/>
                </a:cxn>
                <a:cxn ang="0">
                  <a:pos x="1" y="78"/>
                </a:cxn>
                <a:cxn ang="0">
                  <a:pos x="4" y="80"/>
                </a:cxn>
                <a:cxn ang="0">
                  <a:pos x="9" y="80"/>
                </a:cxn>
                <a:cxn ang="0">
                  <a:pos x="11" y="79"/>
                </a:cxn>
                <a:cxn ang="0">
                  <a:pos x="12" y="76"/>
                </a:cxn>
                <a:cxn ang="0">
                  <a:pos x="12" y="76"/>
                </a:cxn>
                <a:cxn ang="0">
                  <a:pos x="18" y="57"/>
                </a:cxn>
                <a:cxn ang="0">
                  <a:pos x="24" y="48"/>
                </a:cxn>
                <a:cxn ang="0">
                  <a:pos x="29" y="40"/>
                </a:cxn>
                <a:cxn ang="0">
                  <a:pos x="35" y="31"/>
                </a:cxn>
                <a:cxn ang="0">
                  <a:pos x="42" y="24"/>
                </a:cxn>
                <a:cxn ang="0">
                  <a:pos x="50" y="17"/>
                </a:cxn>
                <a:cxn ang="0">
                  <a:pos x="59" y="11"/>
                </a:cxn>
                <a:cxn ang="0">
                  <a:pos x="59" y="11"/>
                </a:cxn>
                <a:cxn ang="0">
                  <a:pos x="60" y="10"/>
                </a:cxn>
                <a:cxn ang="0">
                  <a:pos x="62" y="7"/>
                </a:cxn>
                <a:cxn ang="0">
                  <a:pos x="60" y="3"/>
                </a:cxn>
                <a:cxn ang="0">
                  <a:pos x="58" y="0"/>
                </a:cxn>
                <a:cxn ang="0">
                  <a:pos x="55" y="0"/>
                </a:cxn>
                <a:cxn ang="0">
                  <a:pos x="52" y="2"/>
                </a:cxn>
                <a:cxn ang="0">
                  <a:pos x="52" y="2"/>
                </a:cxn>
              </a:cxnLst>
              <a:rect l="0" t="0" r="r" b="b"/>
              <a:pathLst>
                <a:path w="62" h="80">
                  <a:moveTo>
                    <a:pt x="52" y="2"/>
                  </a:moveTo>
                  <a:lnTo>
                    <a:pt x="52" y="2"/>
                  </a:lnTo>
                  <a:lnTo>
                    <a:pt x="43" y="8"/>
                  </a:lnTo>
                  <a:lnTo>
                    <a:pt x="34" y="15"/>
                  </a:lnTo>
                  <a:lnTo>
                    <a:pt x="26" y="24"/>
                  </a:lnTo>
                  <a:lnTo>
                    <a:pt x="20" y="32"/>
                  </a:lnTo>
                  <a:lnTo>
                    <a:pt x="13" y="42"/>
                  </a:lnTo>
                  <a:lnTo>
                    <a:pt x="9" y="51"/>
                  </a:lnTo>
                  <a:lnTo>
                    <a:pt x="4" y="62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0" y="75"/>
                  </a:lnTo>
                  <a:lnTo>
                    <a:pt x="1" y="78"/>
                  </a:lnTo>
                  <a:lnTo>
                    <a:pt x="4" y="80"/>
                  </a:lnTo>
                  <a:lnTo>
                    <a:pt x="9" y="80"/>
                  </a:lnTo>
                  <a:lnTo>
                    <a:pt x="11" y="79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18" y="57"/>
                  </a:lnTo>
                  <a:lnTo>
                    <a:pt x="24" y="48"/>
                  </a:lnTo>
                  <a:lnTo>
                    <a:pt x="29" y="40"/>
                  </a:lnTo>
                  <a:lnTo>
                    <a:pt x="35" y="31"/>
                  </a:lnTo>
                  <a:lnTo>
                    <a:pt x="42" y="24"/>
                  </a:lnTo>
                  <a:lnTo>
                    <a:pt x="50" y="17"/>
                  </a:lnTo>
                  <a:lnTo>
                    <a:pt x="59" y="11"/>
                  </a:lnTo>
                  <a:lnTo>
                    <a:pt x="59" y="11"/>
                  </a:lnTo>
                  <a:lnTo>
                    <a:pt x="60" y="10"/>
                  </a:lnTo>
                  <a:lnTo>
                    <a:pt x="62" y="7"/>
                  </a:lnTo>
                  <a:lnTo>
                    <a:pt x="60" y="3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2" y="2"/>
                  </a:lnTo>
                  <a:lnTo>
                    <a:pt x="52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1" name="chenying0907 912">
              <a:extLst>
                <a:ext uri="{FF2B5EF4-FFF2-40B4-BE49-F238E27FC236}">
                  <a16:creationId xmlns:a16="http://schemas.microsoft.com/office/drawing/2014/main" id="{CAF616AF-419D-4042-9676-243FCA87CF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9651" y="3498851"/>
              <a:ext cx="23813" cy="34925"/>
            </a:xfrm>
            <a:custGeom>
              <a:avLst/>
              <a:gdLst/>
              <a:ahLst/>
              <a:cxnLst>
                <a:cxn ang="0">
                  <a:pos x="49" y="6"/>
                </a:cxn>
                <a:cxn ang="0">
                  <a:pos x="49" y="6"/>
                </a:cxn>
                <a:cxn ang="0">
                  <a:pos x="46" y="14"/>
                </a:cxn>
                <a:cxn ang="0">
                  <a:pos x="41" y="23"/>
                </a:cxn>
                <a:cxn ang="0">
                  <a:pos x="34" y="32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20" y="48"/>
                </a:cxn>
                <a:cxn ang="0">
                  <a:pos x="13" y="59"/>
                </a:cxn>
                <a:cxn ang="0">
                  <a:pos x="7" y="69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3" y="87"/>
                </a:cxn>
                <a:cxn ang="0">
                  <a:pos x="7" y="87"/>
                </a:cxn>
                <a:cxn ang="0">
                  <a:pos x="10" y="87"/>
                </a:cxn>
                <a:cxn ang="0">
                  <a:pos x="11" y="85"/>
                </a:cxn>
                <a:cxn ang="0">
                  <a:pos x="11" y="85"/>
                </a:cxn>
                <a:cxn ang="0">
                  <a:pos x="17" y="73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33" y="52"/>
                </a:cxn>
                <a:cxn ang="0">
                  <a:pos x="38" y="47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54" y="25"/>
                </a:cxn>
                <a:cxn ang="0">
                  <a:pos x="58" y="15"/>
                </a:cxn>
                <a:cxn ang="0">
                  <a:pos x="59" y="11"/>
                </a:cxn>
                <a:cxn ang="0">
                  <a:pos x="61" y="6"/>
                </a:cxn>
                <a:cxn ang="0">
                  <a:pos x="61" y="6"/>
                </a:cxn>
                <a:cxn ang="0">
                  <a:pos x="61" y="4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5" y="0"/>
                </a:cxn>
                <a:cxn ang="0">
                  <a:pos x="51" y="2"/>
                </a:cxn>
                <a:cxn ang="0">
                  <a:pos x="50" y="4"/>
                </a:cxn>
                <a:cxn ang="0">
                  <a:pos x="49" y="6"/>
                </a:cxn>
                <a:cxn ang="0">
                  <a:pos x="49" y="6"/>
                </a:cxn>
              </a:cxnLst>
              <a:rect l="0" t="0" r="r" b="b"/>
              <a:pathLst>
                <a:path w="61" h="87">
                  <a:moveTo>
                    <a:pt x="49" y="6"/>
                  </a:moveTo>
                  <a:lnTo>
                    <a:pt x="49" y="6"/>
                  </a:lnTo>
                  <a:lnTo>
                    <a:pt x="46" y="14"/>
                  </a:lnTo>
                  <a:lnTo>
                    <a:pt x="41" y="23"/>
                  </a:lnTo>
                  <a:lnTo>
                    <a:pt x="34" y="32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20" y="48"/>
                  </a:lnTo>
                  <a:lnTo>
                    <a:pt x="13" y="59"/>
                  </a:lnTo>
                  <a:lnTo>
                    <a:pt x="7" y="69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3" y="87"/>
                  </a:lnTo>
                  <a:lnTo>
                    <a:pt x="7" y="87"/>
                  </a:lnTo>
                  <a:lnTo>
                    <a:pt x="10" y="87"/>
                  </a:lnTo>
                  <a:lnTo>
                    <a:pt x="11" y="85"/>
                  </a:lnTo>
                  <a:lnTo>
                    <a:pt x="11" y="85"/>
                  </a:lnTo>
                  <a:lnTo>
                    <a:pt x="17" y="73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33" y="52"/>
                  </a:lnTo>
                  <a:lnTo>
                    <a:pt x="38" y="47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54" y="25"/>
                  </a:lnTo>
                  <a:lnTo>
                    <a:pt x="58" y="15"/>
                  </a:lnTo>
                  <a:lnTo>
                    <a:pt x="59" y="11"/>
                  </a:lnTo>
                  <a:lnTo>
                    <a:pt x="61" y="6"/>
                  </a:lnTo>
                  <a:lnTo>
                    <a:pt x="61" y="6"/>
                  </a:lnTo>
                  <a:lnTo>
                    <a:pt x="61" y="4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5" y="0"/>
                  </a:lnTo>
                  <a:lnTo>
                    <a:pt x="51" y="2"/>
                  </a:lnTo>
                  <a:lnTo>
                    <a:pt x="50" y="4"/>
                  </a:lnTo>
                  <a:lnTo>
                    <a:pt x="49" y="6"/>
                  </a:lnTo>
                  <a:lnTo>
                    <a:pt x="49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2" name="chenying0907 913">
              <a:extLst>
                <a:ext uri="{FF2B5EF4-FFF2-40B4-BE49-F238E27FC236}">
                  <a16:creationId xmlns:a16="http://schemas.microsoft.com/office/drawing/2014/main" id="{C25C3F63-EE9B-4398-9F7F-DCF0B5C4F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4101" y="3487738"/>
              <a:ext cx="28575" cy="36513"/>
            </a:xfrm>
            <a:custGeom>
              <a:avLst/>
              <a:gdLst/>
              <a:ahLst/>
              <a:cxnLst>
                <a:cxn ang="0">
                  <a:pos x="63" y="1"/>
                </a:cxn>
                <a:cxn ang="0">
                  <a:pos x="63" y="1"/>
                </a:cxn>
                <a:cxn ang="0">
                  <a:pos x="45" y="19"/>
                </a:cxn>
                <a:cxn ang="0">
                  <a:pos x="29" y="39"/>
                </a:cxn>
                <a:cxn ang="0">
                  <a:pos x="15" y="60"/>
                </a:cxn>
                <a:cxn ang="0">
                  <a:pos x="2" y="82"/>
                </a:cxn>
                <a:cxn ang="0">
                  <a:pos x="2" y="82"/>
                </a:cxn>
                <a:cxn ang="0">
                  <a:pos x="0" y="85"/>
                </a:cxn>
                <a:cxn ang="0">
                  <a:pos x="0" y="87"/>
                </a:cxn>
                <a:cxn ang="0">
                  <a:pos x="3" y="90"/>
                </a:cxn>
                <a:cxn ang="0">
                  <a:pos x="8" y="91"/>
                </a:cxn>
                <a:cxn ang="0">
                  <a:pos x="9" y="90"/>
                </a:cxn>
                <a:cxn ang="0">
                  <a:pos x="11" y="88"/>
                </a:cxn>
                <a:cxn ang="0">
                  <a:pos x="11" y="88"/>
                </a:cxn>
                <a:cxn ang="0">
                  <a:pos x="24" y="66"/>
                </a:cxn>
                <a:cxn ang="0">
                  <a:pos x="38" y="47"/>
                </a:cxn>
                <a:cxn ang="0">
                  <a:pos x="54" y="27"/>
                </a:cxn>
                <a:cxn ang="0">
                  <a:pos x="71" y="9"/>
                </a:cxn>
                <a:cxn ang="0">
                  <a:pos x="71" y="9"/>
                </a:cxn>
                <a:cxn ang="0">
                  <a:pos x="72" y="7"/>
                </a:cxn>
                <a:cxn ang="0">
                  <a:pos x="72" y="5"/>
                </a:cxn>
                <a:cxn ang="0">
                  <a:pos x="71" y="1"/>
                </a:cxn>
                <a:cxn ang="0">
                  <a:pos x="67" y="0"/>
                </a:cxn>
                <a:cxn ang="0">
                  <a:pos x="64" y="0"/>
                </a:cxn>
                <a:cxn ang="0">
                  <a:pos x="63" y="1"/>
                </a:cxn>
                <a:cxn ang="0">
                  <a:pos x="63" y="1"/>
                </a:cxn>
              </a:cxnLst>
              <a:rect l="0" t="0" r="r" b="b"/>
              <a:pathLst>
                <a:path w="72" h="91">
                  <a:moveTo>
                    <a:pt x="63" y="1"/>
                  </a:moveTo>
                  <a:lnTo>
                    <a:pt x="63" y="1"/>
                  </a:lnTo>
                  <a:lnTo>
                    <a:pt x="45" y="19"/>
                  </a:lnTo>
                  <a:lnTo>
                    <a:pt x="29" y="39"/>
                  </a:lnTo>
                  <a:lnTo>
                    <a:pt x="15" y="60"/>
                  </a:lnTo>
                  <a:lnTo>
                    <a:pt x="2" y="82"/>
                  </a:lnTo>
                  <a:lnTo>
                    <a:pt x="2" y="82"/>
                  </a:lnTo>
                  <a:lnTo>
                    <a:pt x="0" y="85"/>
                  </a:lnTo>
                  <a:lnTo>
                    <a:pt x="0" y="87"/>
                  </a:lnTo>
                  <a:lnTo>
                    <a:pt x="3" y="90"/>
                  </a:lnTo>
                  <a:lnTo>
                    <a:pt x="8" y="91"/>
                  </a:lnTo>
                  <a:lnTo>
                    <a:pt x="9" y="90"/>
                  </a:lnTo>
                  <a:lnTo>
                    <a:pt x="11" y="88"/>
                  </a:lnTo>
                  <a:lnTo>
                    <a:pt x="11" y="88"/>
                  </a:lnTo>
                  <a:lnTo>
                    <a:pt x="24" y="66"/>
                  </a:lnTo>
                  <a:lnTo>
                    <a:pt x="38" y="47"/>
                  </a:lnTo>
                  <a:lnTo>
                    <a:pt x="54" y="27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72" y="7"/>
                  </a:lnTo>
                  <a:lnTo>
                    <a:pt x="72" y="5"/>
                  </a:lnTo>
                  <a:lnTo>
                    <a:pt x="71" y="1"/>
                  </a:lnTo>
                  <a:lnTo>
                    <a:pt x="67" y="0"/>
                  </a:lnTo>
                  <a:lnTo>
                    <a:pt x="64" y="0"/>
                  </a:lnTo>
                  <a:lnTo>
                    <a:pt x="63" y="1"/>
                  </a:lnTo>
                  <a:lnTo>
                    <a:pt x="6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3" name="chenying0907 914">
              <a:extLst>
                <a:ext uri="{FF2B5EF4-FFF2-40B4-BE49-F238E27FC236}">
                  <a16:creationId xmlns:a16="http://schemas.microsoft.com/office/drawing/2014/main" id="{127DC1F8-7918-460E-B869-64AA34364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1726" y="3463926"/>
              <a:ext cx="25400" cy="36513"/>
            </a:xfrm>
            <a:custGeom>
              <a:avLst/>
              <a:gdLst/>
              <a:ahLst/>
              <a:cxnLst>
                <a:cxn ang="0">
                  <a:pos x="55" y="3"/>
                </a:cxn>
                <a:cxn ang="0">
                  <a:pos x="55" y="3"/>
                </a:cxn>
                <a:cxn ang="0">
                  <a:pos x="50" y="11"/>
                </a:cxn>
                <a:cxn ang="0">
                  <a:pos x="44" y="18"/>
                </a:cxn>
                <a:cxn ang="0">
                  <a:pos x="34" y="35"/>
                </a:cxn>
                <a:cxn ang="0">
                  <a:pos x="34" y="35"/>
                </a:cxn>
                <a:cxn ang="0">
                  <a:pos x="27" y="48"/>
                </a:cxn>
                <a:cxn ang="0">
                  <a:pos x="20" y="60"/>
                </a:cxn>
                <a:cxn ang="0">
                  <a:pos x="1" y="82"/>
                </a:cxn>
                <a:cxn ang="0">
                  <a:pos x="1" y="82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3" y="90"/>
                </a:cxn>
                <a:cxn ang="0">
                  <a:pos x="4" y="92"/>
                </a:cxn>
                <a:cxn ang="0">
                  <a:pos x="6" y="92"/>
                </a:cxn>
                <a:cxn ang="0">
                  <a:pos x="8" y="92"/>
                </a:cxn>
                <a:cxn ang="0">
                  <a:pos x="10" y="90"/>
                </a:cxn>
                <a:cxn ang="0">
                  <a:pos x="10" y="90"/>
                </a:cxn>
                <a:cxn ang="0">
                  <a:pos x="25" y="71"/>
                </a:cxn>
                <a:cxn ang="0">
                  <a:pos x="39" y="51"/>
                </a:cxn>
                <a:cxn ang="0">
                  <a:pos x="39" y="51"/>
                </a:cxn>
                <a:cxn ang="0">
                  <a:pos x="44" y="41"/>
                </a:cxn>
                <a:cxn ang="0">
                  <a:pos x="51" y="30"/>
                </a:cxn>
                <a:cxn ang="0">
                  <a:pos x="56" y="20"/>
                </a:cxn>
                <a:cxn ang="0">
                  <a:pos x="63" y="11"/>
                </a:cxn>
                <a:cxn ang="0">
                  <a:pos x="63" y="11"/>
                </a:cxn>
                <a:cxn ang="0">
                  <a:pos x="64" y="8"/>
                </a:cxn>
                <a:cxn ang="0">
                  <a:pos x="64" y="5"/>
                </a:cxn>
                <a:cxn ang="0">
                  <a:pos x="63" y="3"/>
                </a:cxn>
                <a:cxn ang="0">
                  <a:pos x="61" y="1"/>
                </a:cxn>
                <a:cxn ang="0">
                  <a:pos x="59" y="0"/>
                </a:cxn>
                <a:cxn ang="0">
                  <a:pos x="57" y="1"/>
                </a:cxn>
                <a:cxn ang="0">
                  <a:pos x="55" y="3"/>
                </a:cxn>
                <a:cxn ang="0">
                  <a:pos x="55" y="3"/>
                </a:cxn>
              </a:cxnLst>
              <a:rect l="0" t="0" r="r" b="b"/>
              <a:pathLst>
                <a:path w="64" h="92">
                  <a:moveTo>
                    <a:pt x="55" y="3"/>
                  </a:moveTo>
                  <a:lnTo>
                    <a:pt x="55" y="3"/>
                  </a:lnTo>
                  <a:lnTo>
                    <a:pt x="50" y="11"/>
                  </a:lnTo>
                  <a:lnTo>
                    <a:pt x="44" y="18"/>
                  </a:lnTo>
                  <a:lnTo>
                    <a:pt x="34" y="35"/>
                  </a:lnTo>
                  <a:lnTo>
                    <a:pt x="34" y="35"/>
                  </a:lnTo>
                  <a:lnTo>
                    <a:pt x="27" y="48"/>
                  </a:lnTo>
                  <a:lnTo>
                    <a:pt x="20" y="6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3" y="90"/>
                  </a:lnTo>
                  <a:lnTo>
                    <a:pt x="4" y="92"/>
                  </a:lnTo>
                  <a:lnTo>
                    <a:pt x="6" y="92"/>
                  </a:lnTo>
                  <a:lnTo>
                    <a:pt x="8" y="92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25" y="71"/>
                  </a:lnTo>
                  <a:lnTo>
                    <a:pt x="39" y="51"/>
                  </a:lnTo>
                  <a:lnTo>
                    <a:pt x="39" y="51"/>
                  </a:lnTo>
                  <a:lnTo>
                    <a:pt x="44" y="41"/>
                  </a:lnTo>
                  <a:lnTo>
                    <a:pt x="51" y="30"/>
                  </a:lnTo>
                  <a:lnTo>
                    <a:pt x="56" y="20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4" y="8"/>
                  </a:lnTo>
                  <a:lnTo>
                    <a:pt x="64" y="5"/>
                  </a:lnTo>
                  <a:lnTo>
                    <a:pt x="63" y="3"/>
                  </a:lnTo>
                  <a:lnTo>
                    <a:pt x="61" y="1"/>
                  </a:lnTo>
                  <a:lnTo>
                    <a:pt x="59" y="0"/>
                  </a:lnTo>
                  <a:lnTo>
                    <a:pt x="57" y="1"/>
                  </a:lnTo>
                  <a:lnTo>
                    <a:pt x="55" y="3"/>
                  </a:lnTo>
                  <a:lnTo>
                    <a:pt x="55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4" name="chenying0907 915">
              <a:extLst>
                <a:ext uri="{FF2B5EF4-FFF2-40B4-BE49-F238E27FC236}">
                  <a16:creationId xmlns:a16="http://schemas.microsoft.com/office/drawing/2014/main" id="{106A2807-12DC-458A-98DD-6A3841E53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5026" y="3309938"/>
              <a:ext cx="42863" cy="4445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42" y="2"/>
                </a:cxn>
                <a:cxn ang="0">
                  <a:pos x="32" y="6"/>
                </a:cxn>
                <a:cxn ang="0">
                  <a:pos x="22" y="11"/>
                </a:cxn>
                <a:cxn ang="0">
                  <a:pos x="15" y="19"/>
                </a:cxn>
                <a:cxn ang="0">
                  <a:pos x="8" y="26"/>
                </a:cxn>
                <a:cxn ang="0">
                  <a:pos x="4" y="37"/>
                </a:cxn>
                <a:cxn ang="0">
                  <a:pos x="2" y="47"/>
                </a:cxn>
                <a:cxn ang="0">
                  <a:pos x="0" y="58"/>
                </a:cxn>
                <a:cxn ang="0">
                  <a:pos x="2" y="68"/>
                </a:cxn>
                <a:cxn ang="0">
                  <a:pos x="4" y="79"/>
                </a:cxn>
                <a:cxn ang="0">
                  <a:pos x="8" y="88"/>
                </a:cxn>
                <a:cxn ang="0">
                  <a:pos x="15" y="97"/>
                </a:cxn>
                <a:cxn ang="0">
                  <a:pos x="22" y="104"/>
                </a:cxn>
                <a:cxn ang="0">
                  <a:pos x="32" y="110"/>
                </a:cxn>
                <a:cxn ang="0">
                  <a:pos x="42" y="113"/>
                </a:cxn>
                <a:cxn ang="0">
                  <a:pos x="55" y="114"/>
                </a:cxn>
                <a:cxn ang="0">
                  <a:pos x="55" y="114"/>
                </a:cxn>
                <a:cxn ang="0">
                  <a:pos x="68" y="113"/>
                </a:cxn>
                <a:cxn ang="0">
                  <a:pos x="80" y="110"/>
                </a:cxn>
                <a:cxn ang="0">
                  <a:pos x="89" y="104"/>
                </a:cxn>
                <a:cxn ang="0">
                  <a:pos x="97" y="97"/>
                </a:cxn>
                <a:cxn ang="0">
                  <a:pos x="104" y="88"/>
                </a:cxn>
                <a:cxn ang="0">
                  <a:pos x="108" y="79"/>
                </a:cxn>
                <a:cxn ang="0">
                  <a:pos x="110" y="68"/>
                </a:cxn>
                <a:cxn ang="0">
                  <a:pos x="111" y="58"/>
                </a:cxn>
                <a:cxn ang="0">
                  <a:pos x="110" y="47"/>
                </a:cxn>
                <a:cxn ang="0">
                  <a:pos x="108" y="37"/>
                </a:cxn>
                <a:cxn ang="0">
                  <a:pos x="104" y="26"/>
                </a:cxn>
                <a:cxn ang="0">
                  <a:pos x="97" y="19"/>
                </a:cxn>
                <a:cxn ang="0">
                  <a:pos x="89" y="11"/>
                </a:cxn>
                <a:cxn ang="0">
                  <a:pos x="80" y="6"/>
                </a:cxn>
                <a:cxn ang="0">
                  <a:pos x="68" y="2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111" h="114">
                  <a:moveTo>
                    <a:pt x="55" y="0"/>
                  </a:moveTo>
                  <a:lnTo>
                    <a:pt x="55" y="0"/>
                  </a:lnTo>
                  <a:lnTo>
                    <a:pt x="42" y="2"/>
                  </a:lnTo>
                  <a:lnTo>
                    <a:pt x="32" y="6"/>
                  </a:lnTo>
                  <a:lnTo>
                    <a:pt x="22" y="11"/>
                  </a:lnTo>
                  <a:lnTo>
                    <a:pt x="15" y="19"/>
                  </a:lnTo>
                  <a:lnTo>
                    <a:pt x="8" y="26"/>
                  </a:lnTo>
                  <a:lnTo>
                    <a:pt x="4" y="37"/>
                  </a:lnTo>
                  <a:lnTo>
                    <a:pt x="2" y="47"/>
                  </a:lnTo>
                  <a:lnTo>
                    <a:pt x="0" y="58"/>
                  </a:lnTo>
                  <a:lnTo>
                    <a:pt x="2" y="68"/>
                  </a:lnTo>
                  <a:lnTo>
                    <a:pt x="4" y="79"/>
                  </a:lnTo>
                  <a:lnTo>
                    <a:pt x="8" y="88"/>
                  </a:lnTo>
                  <a:lnTo>
                    <a:pt x="15" y="97"/>
                  </a:lnTo>
                  <a:lnTo>
                    <a:pt x="22" y="104"/>
                  </a:lnTo>
                  <a:lnTo>
                    <a:pt x="32" y="110"/>
                  </a:lnTo>
                  <a:lnTo>
                    <a:pt x="42" y="113"/>
                  </a:lnTo>
                  <a:lnTo>
                    <a:pt x="55" y="114"/>
                  </a:lnTo>
                  <a:lnTo>
                    <a:pt x="55" y="114"/>
                  </a:lnTo>
                  <a:lnTo>
                    <a:pt x="68" y="113"/>
                  </a:lnTo>
                  <a:lnTo>
                    <a:pt x="80" y="110"/>
                  </a:lnTo>
                  <a:lnTo>
                    <a:pt x="89" y="104"/>
                  </a:lnTo>
                  <a:lnTo>
                    <a:pt x="97" y="97"/>
                  </a:lnTo>
                  <a:lnTo>
                    <a:pt x="104" y="88"/>
                  </a:lnTo>
                  <a:lnTo>
                    <a:pt x="108" y="79"/>
                  </a:lnTo>
                  <a:lnTo>
                    <a:pt x="110" y="68"/>
                  </a:lnTo>
                  <a:lnTo>
                    <a:pt x="111" y="58"/>
                  </a:lnTo>
                  <a:lnTo>
                    <a:pt x="110" y="47"/>
                  </a:lnTo>
                  <a:lnTo>
                    <a:pt x="108" y="37"/>
                  </a:lnTo>
                  <a:lnTo>
                    <a:pt x="104" y="26"/>
                  </a:lnTo>
                  <a:lnTo>
                    <a:pt x="97" y="19"/>
                  </a:lnTo>
                  <a:lnTo>
                    <a:pt x="89" y="11"/>
                  </a:lnTo>
                  <a:lnTo>
                    <a:pt x="80" y="6"/>
                  </a:lnTo>
                  <a:lnTo>
                    <a:pt x="68" y="2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5" name="chenying0907 916">
              <a:extLst>
                <a:ext uri="{FF2B5EF4-FFF2-40B4-BE49-F238E27FC236}">
                  <a16:creationId xmlns:a16="http://schemas.microsoft.com/office/drawing/2014/main" id="{4F3EE004-E1B1-46C1-BBCB-7B98EB0E5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3776" y="3309938"/>
              <a:ext cx="42863" cy="44450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41" y="2"/>
                </a:cxn>
                <a:cxn ang="0">
                  <a:pos x="30" y="6"/>
                </a:cxn>
                <a:cxn ang="0">
                  <a:pos x="20" y="11"/>
                </a:cxn>
                <a:cxn ang="0">
                  <a:pos x="13" y="19"/>
                </a:cxn>
                <a:cxn ang="0">
                  <a:pos x="7" y="26"/>
                </a:cxn>
                <a:cxn ang="0">
                  <a:pos x="2" y="37"/>
                </a:cxn>
                <a:cxn ang="0">
                  <a:pos x="0" y="47"/>
                </a:cxn>
                <a:cxn ang="0">
                  <a:pos x="0" y="58"/>
                </a:cxn>
                <a:cxn ang="0">
                  <a:pos x="0" y="68"/>
                </a:cxn>
                <a:cxn ang="0">
                  <a:pos x="2" y="79"/>
                </a:cxn>
                <a:cxn ang="0">
                  <a:pos x="7" y="88"/>
                </a:cxn>
                <a:cxn ang="0">
                  <a:pos x="13" y="97"/>
                </a:cxn>
                <a:cxn ang="0">
                  <a:pos x="20" y="104"/>
                </a:cxn>
                <a:cxn ang="0">
                  <a:pos x="30" y="110"/>
                </a:cxn>
                <a:cxn ang="0">
                  <a:pos x="41" y="113"/>
                </a:cxn>
                <a:cxn ang="0">
                  <a:pos x="54" y="114"/>
                </a:cxn>
                <a:cxn ang="0">
                  <a:pos x="54" y="114"/>
                </a:cxn>
                <a:cxn ang="0">
                  <a:pos x="68" y="113"/>
                </a:cxn>
                <a:cxn ang="0">
                  <a:pos x="78" y="110"/>
                </a:cxn>
                <a:cxn ang="0">
                  <a:pos x="88" y="104"/>
                </a:cxn>
                <a:cxn ang="0">
                  <a:pos x="95" y="97"/>
                </a:cxn>
                <a:cxn ang="0">
                  <a:pos x="102" y="88"/>
                </a:cxn>
                <a:cxn ang="0">
                  <a:pos x="105" y="79"/>
                </a:cxn>
                <a:cxn ang="0">
                  <a:pos x="108" y="68"/>
                </a:cxn>
                <a:cxn ang="0">
                  <a:pos x="109" y="58"/>
                </a:cxn>
                <a:cxn ang="0">
                  <a:pos x="108" y="47"/>
                </a:cxn>
                <a:cxn ang="0">
                  <a:pos x="105" y="37"/>
                </a:cxn>
                <a:cxn ang="0">
                  <a:pos x="102" y="26"/>
                </a:cxn>
                <a:cxn ang="0">
                  <a:pos x="95" y="19"/>
                </a:cxn>
                <a:cxn ang="0">
                  <a:pos x="88" y="11"/>
                </a:cxn>
                <a:cxn ang="0">
                  <a:pos x="78" y="6"/>
                </a:cxn>
                <a:cxn ang="0">
                  <a:pos x="68" y="2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109" h="114">
                  <a:moveTo>
                    <a:pt x="54" y="0"/>
                  </a:moveTo>
                  <a:lnTo>
                    <a:pt x="54" y="0"/>
                  </a:lnTo>
                  <a:lnTo>
                    <a:pt x="41" y="2"/>
                  </a:lnTo>
                  <a:lnTo>
                    <a:pt x="30" y="6"/>
                  </a:lnTo>
                  <a:lnTo>
                    <a:pt x="20" y="11"/>
                  </a:lnTo>
                  <a:lnTo>
                    <a:pt x="13" y="19"/>
                  </a:lnTo>
                  <a:lnTo>
                    <a:pt x="7" y="26"/>
                  </a:lnTo>
                  <a:lnTo>
                    <a:pt x="2" y="37"/>
                  </a:lnTo>
                  <a:lnTo>
                    <a:pt x="0" y="47"/>
                  </a:lnTo>
                  <a:lnTo>
                    <a:pt x="0" y="58"/>
                  </a:lnTo>
                  <a:lnTo>
                    <a:pt x="0" y="68"/>
                  </a:lnTo>
                  <a:lnTo>
                    <a:pt x="2" y="79"/>
                  </a:lnTo>
                  <a:lnTo>
                    <a:pt x="7" y="88"/>
                  </a:lnTo>
                  <a:lnTo>
                    <a:pt x="13" y="97"/>
                  </a:lnTo>
                  <a:lnTo>
                    <a:pt x="20" y="104"/>
                  </a:lnTo>
                  <a:lnTo>
                    <a:pt x="30" y="110"/>
                  </a:lnTo>
                  <a:lnTo>
                    <a:pt x="41" y="113"/>
                  </a:lnTo>
                  <a:lnTo>
                    <a:pt x="54" y="114"/>
                  </a:lnTo>
                  <a:lnTo>
                    <a:pt x="54" y="114"/>
                  </a:lnTo>
                  <a:lnTo>
                    <a:pt x="68" y="113"/>
                  </a:lnTo>
                  <a:lnTo>
                    <a:pt x="78" y="110"/>
                  </a:lnTo>
                  <a:lnTo>
                    <a:pt x="88" y="104"/>
                  </a:lnTo>
                  <a:lnTo>
                    <a:pt x="95" y="97"/>
                  </a:lnTo>
                  <a:lnTo>
                    <a:pt x="102" y="88"/>
                  </a:lnTo>
                  <a:lnTo>
                    <a:pt x="105" y="79"/>
                  </a:lnTo>
                  <a:lnTo>
                    <a:pt x="108" y="68"/>
                  </a:lnTo>
                  <a:lnTo>
                    <a:pt x="109" y="58"/>
                  </a:lnTo>
                  <a:lnTo>
                    <a:pt x="108" y="47"/>
                  </a:lnTo>
                  <a:lnTo>
                    <a:pt x="105" y="37"/>
                  </a:lnTo>
                  <a:lnTo>
                    <a:pt x="102" y="26"/>
                  </a:lnTo>
                  <a:lnTo>
                    <a:pt x="95" y="19"/>
                  </a:lnTo>
                  <a:lnTo>
                    <a:pt x="88" y="11"/>
                  </a:lnTo>
                  <a:lnTo>
                    <a:pt x="78" y="6"/>
                  </a:lnTo>
                  <a:lnTo>
                    <a:pt x="68" y="2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6" name="chenying0907 917">
              <a:extLst>
                <a:ext uri="{FF2B5EF4-FFF2-40B4-BE49-F238E27FC236}">
                  <a16:creationId xmlns:a16="http://schemas.microsoft.com/office/drawing/2014/main" id="{071C1F7C-95BE-4AFA-B53C-46BDCAB56A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13101" y="3067051"/>
              <a:ext cx="527050" cy="474663"/>
            </a:xfrm>
            <a:custGeom>
              <a:avLst/>
              <a:gdLst/>
              <a:ahLst/>
              <a:cxnLst>
                <a:cxn ang="0">
                  <a:pos x="509" y="1190"/>
                </a:cxn>
                <a:cxn ang="0">
                  <a:pos x="373" y="1160"/>
                </a:cxn>
                <a:cxn ang="0">
                  <a:pos x="292" y="1118"/>
                </a:cxn>
                <a:cxn ang="0">
                  <a:pos x="163" y="1012"/>
                </a:cxn>
                <a:cxn ang="0">
                  <a:pos x="97" y="938"/>
                </a:cxn>
                <a:cxn ang="0">
                  <a:pos x="45" y="821"/>
                </a:cxn>
                <a:cxn ang="0">
                  <a:pos x="16" y="706"/>
                </a:cxn>
                <a:cxn ang="0">
                  <a:pos x="2" y="565"/>
                </a:cxn>
                <a:cxn ang="0">
                  <a:pos x="8" y="433"/>
                </a:cxn>
                <a:cxn ang="0">
                  <a:pos x="33" y="331"/>
                </a:cxn>
                <a:cxn ang="0">
                  <a:pos x="87" y="218"/>
                </a:cxn>
                <a:cxn ang="0">
                  <a:pos x="164" y="131"/>
                </a:cxn>
                <a:cxn ang="0">
                  <a:pos x="242" y="78"/>
                </a:cxn>
                <a:cxn ang="0">
                  <a:pos x="363" y="33"/>
                </a:cxn>
                <a:cxn ang="0">
                  <a:pos x="541" y="9"/>
                </a:cxn>
                <a:cxn ang="0">
                  <a:pos x="671" y="6"/>
                </a:cxn>
                <a:cxn ang="0">
                  <a:pos x="709" y="0"/>
                </a:cxn>
                <a:cxn ang="0">
                  <a:pos x="902" y="27"/>
                </a:cxn>
                <a:cxn ang="0">
                  <a:pos x="1042" y="78"/>
                </a:cxn>
                <a:cxn ang="0">
                  <a:pos x="1140" y="137"/>
                </a:cxn>
                <a:cxn ang="0">
                  <a:pos x="1222" y="213"/>
                </a:cxn>
                <a:cxn ang="0">
                  <a:pos x="1293" y="309"/>
                </a:cxn>
                <a:cxn ang="0">
                  <a:pos x="1318" y="379"/>
                </a:cxn>
                <a:cxn ang="0">
                  <a:pos x="1329" y="493"/>
                </a:cxn>
                <a:cxn ang="0">
                  <a:pos x="1323" y="731"/>
                </a:cxn>
                <a:cxn ang="0">
                  <a:pos x="1310" y="850"/>
                </a:cxn>
                <a:cxn ang="0">
                  <a:pos x="1286" y="926"/>
                </a:cxn>
                <a:cxn ang="0">
                  <a:pos x="1217" y="1033"/>
                </a:cxn>
                <a:cxn ang="0">
                  <a:pos x="1148" y="1095"/>
                </a:cxn>
                <a:cxn ang="0">
                  <a:pos x="1046" y="1148"/>
                </a:cxn>
                <a:cxn ang="0">
                  <a:pos x="923" y="1182"/>
                </a:cxn>
                <a:cxn ang="0">
                  <a:pos x="780" y="1195"/>
                </a:cxn>
                <a:cxn ang="0">
                  <a:pos x="648" y="1197"/>
                </a:cxn>
                <a:cxn ang="0">
                  <a:pos x="465" y="60"/>
                </a:cxn>
                <a:cxn ang="0">
                  <a:pos x="331" y="89"/>
                </a:cxn>
                <a:cxn ang="0">
                  <a:pos x="210" y="153"/>
                </a:cxn>
                <a:cxn ang="0">
                  <a:pos x="155" y="203"/>
                </a:cxn>
                <a:cxn ang="0">
                  <a:pos x="97" y="290"/>
                </a:cxn>
                <a:cxn ang="0">
                  <a:pos x="53" y="447"/>
                </a:cxn>
                <a:cxn ang="0">
                  <a:pos x="49" y="590"/>
                </a:cxn>
                <a:cxn ang="0">
                  <a:pos x="67" y="718"/>
                </a:cxn>
                <a:cxn ang="0">
                  <a:pos x="118" y="888"/>
                </a:cxn>
                <a:cxn ang="0">
                  <a:pos x="215" y="1003"/>
                </a:cxn>
                <a:cxn ang="0">
                  <a:pos x="300" y="1068"/>
                </a:cxn>
                <a:cxn ang="0">
                  <a:pos x="363" y="1105"/>
                </a:cxn>
                <a:cxn ang="0">
                  <a:pos x="463" y="1134"/>
                </a:cxn>
                <a:cxn ang="0">
                  <a:pos x="641" y="1149"/>
                </a:cxn>
                <a:cxn ang="0">
                  <a:pos x="817" y="1147"/>
                </a:cxn>
                <a:cxn ang="0">
                  <a:pos x="983" y="1121"/>
                </a:cxn>
                <a:cxn ang="0">
                  <a:pos x="1110" y="1066"/>
                </a:cxn>
                <a:cxn ang="0">
                  <a:pos x="1184" y="999"/>
                </a:cxn>
                <a:cxn ang="0">
                  <a:pos x="1256" y="866"/>
                </a:cxn>
                <a:cxn ang="0">
                  <a:pos x="1277" y="707"/>
                </a:cxn>
                <a:cxn ang="0">
                  <a:pos x="1284" y="507"/>
                </a:cxn>
                <a:cxn ang="0">
                  <a:pos x="1263" y="362"/>
                </a:cxn>
                <a:cxn ang="0">
                  <a:pos x="1237" y="305"/>
                </a:cxn>
                <a:cxn ang="0">
                  <a:pos x="1144" y="193"/>
                </a:cxn>
                <a:cxn ang="0">
                  <a:pos x="1033" y="124"/>
                </a:cxn>
                <a:cxn ang="0">
                  <a:pos x="814" y="55"/>
                </a:cxn>
                <a:cxn ang="0">
                  <a:pos x="725" y="48"/>
                </a:cxn>
                <a:cxn ang="0">
                  <a:pos x="709" y="54"/>
                </a:cxn>
              </a:cxnLst>
              <a:rect l="0" t="0" r="r" b="b"/>
              <a:pathLst>
                <a:path w="1329" h="1197">
                  <a:moveTo>
                    <a:pt x="648" y="1197"/>
                  </a:moveTo>
                  <a:lnTo>
                    <a:pt x="648" y="1197"/>
                  </a:lnTo>
                  <a:lnTo>
                    <a:pt x="602" y="1197"/>
                  </a:lnTo>
                  <a:lnTo>
                    <a:pt x="556" y="1195"/>
                  </a:lnTo>
                  <a:lnTo>
                    <a:pt x="509" y="1190"/>
                  </a:lnTo>
                  <a:lnTo>
                    <a:pt x="462" y="1183"/>
                  </a:lnTo>
                  <a:lnTo>
                    <a:pt x="440" y="1180"/>
                  </a:lnTo>
                  <a:lnTo>
                    <a:pt x="418" y="1174"/>
                  </a:lnTo>
                  <a:lnTo>
                    <a:pt x="395" y="1168"/>
                  </a:lnTo>
                  <a:lnTo>
                    <a:pt x="373" y="1160"/>
                  </a:lnTo>
                  <a:lnTo>
                    <a:pt x="352" y="1151"/>
                  </a:lnTo>
                  <a:lnTo>
                    <a:pt x="331" y="1142"/>
                  </a:lnTo>
                  <a:lnTo>
                    <a:pt x="312" y="1130"/>
                  </a:lnTo>
                  <a:lnTo>
                    <a:pt x="292" y="1118"/>
                  </a:lnTo>
                  <a:lnTo>
                    <a:pt x="292" y="1118"/>
                  </a:lnTo>
                  <a:lnTo>
                    <a:pt x="246" y="1084"/>
                  </a:lnTo>
                  <a:lnTo>
                    <a:pt x="224" y="1067"/>
                  </a:lnTo>
                  <a:lnTo>
                    <a:pt x="203" y="1049"/>
                  </a:lnTo>
                  <a:lnTo>
                    <a:pt x="182" y="1030"/>
                  </a:lnTo>
                  <a:lnTo>
                    <a:pt x="163" y="1012"/>
                  </a:lnTo>
                  <a:lnTo>
                    <a:pt x="143" y="993"/>
                  </a:lnTo>
                  <a:lnTo>
                    <a:pt x="125" y="972"/>
                  </a:lnTo>
                  <a:lnTo>
                    <a:pt x="125" y="972"/>
                  </a:lnTo>
                  <a:lnTo>
                    <a:pt x="110" y="955"/>
                  </a:lnTo>
                  <a:lnTo>
                    <a:pt x="97" y="938"/>
                  </a:lnTo>
                  <a:lnTo>
                    <a:pt x="87" y="921"/>
                  </a:lnTo>
                  <a:lnTo>
                    <a:pt x="76" y="904"/>
                  </a:lnTo>
                  <a:lnTo>
                    <a:pt x="68" y="885"/>
                  </a:lnTo>
                  <a:lnTo>
                    <a:pt x="61" y="866"/>
                  </a:lnTo>
                  <a:lnTo>
                    <a:pt x="45" y="821"/>
                  </a:lnTo>
                  <a:lnTo>
                    <a:pt x="45" y="821"/>
                  </a:lnTo>
                  <a:lnTo>
                    <a:pt x="37" y="792"/>
                  </a:lnTo>
                  <a:lnTo>
                    <a:pt x="29" y="764"/>
                  </a:lnTo>
                  <a:lnTo>
                    <a:pt x="23" y="735"/>
                  </a:lnTo>
                  <a:lnTo>
                    <a:pt x="16" y="706"/>
                  </a:lnTo>
                  <a:lnTo>
                    <a:pt x="12" y="677"/>
                  </a:lnTo>
                  <a:lnTo>
                    <a:pt x="8" y="649"/>
                  </a:lnTo>
                  <a:lnTo>
                    <a:pt x="4" y="621"/>
                  </a:lnTo>
                  <a:lnTo>
                    <a:pt x="3" y="594"/>
                  </a:lnTo>
                  <a:lnTo>
                    <a:pt x="2" y="565"/>
                  </a:lnTo>
                  <a:lnTo>
                    <a:pt x="0" y="537"/>
                  </a:lnTo>
                  <a:lnTo>
                    <a:pt x="2" y="511"/>
                  </a:lnTo>
                  <a:lnTo>
                    <a:pt x="3" y="484"/>
                  </a:lnTo>
                  <a:lnTo>
                    <a:pt x="6" y="458"/>
                  </a:lnTo>
                  <a:lnTo>
                    <a:pt x="8" y="433"/>
                  </a:lnTo>
                  <a:lnTo>
                    <a:pt x="14" y="407"/>
                  </a:lnTo>
                  <a:lnTo>
                    <a:pt x="19" y="383"/>
                  </a:lnTo>
                  <a:lnTo>
                    <a:pt x="19" y="383"/>
                  </a:lnTo>
                  <a:lnTo>
                    <a:pt x="25" y="356"/>
                  </a:lnTo>
                  <a:lnTo>
                    <a:pt x="33" y="331"/>
                  </a:lnTo>
                  <a:lnTo>
                    <a:pt x="42" y="307"/>
                  </a:lnTo>
                  <a:lnTo>
                    <a:pt x="51" y="284"/>
                  </a:lnTo>
                  <a:lnTo>
                    <a:pt x="62" y="260"/>
                  </a:lnTo>
                  <a:lnTo>
                    <a:pt x="74" y="239"/>
                  </a:lnTo>
                  <a:lnTo>
                    <a:pt x="87" y="218"/>
                  </a:lnTo>
                  <a:lnTo>
                    <a:pt x="100" y="199"/>
                  </a:lnTo>
                  <a:lnTo>
                    <a:pt x="114" y="180"/>
                  </a:lnTo>
                  <a:lnTo>
                    <a:pt x="130" y="163"/>
                  </a:lnTo>
                  <a:lnTo>
                    <a:pt x="146" y="146"/>
                  </a:lnTo>
                  <a:lnTo>
                    <a:pt x="164" y="131"/>
                  </a:lnTo>
                  <a:lnTo>
                    <a:pt x="182" y="116"/>
                  </a:lnTo>
                  <a:lnTo>
                    <a:pt x="201" y="102"/>
                  </a:lnTo>
                  <a:lnTo>
                    <a:pt x="221" y="90"/>
                  </a:lnTo>
                  <a:lnTo>
                    <a:pt x="242" y="78"/>
                  </a:lnTo>
                  <a:lnTo>
                    <a:pt x="242" y="78"/>
                  </a:lnTo>
                  <a:lnTo>
                    <a:pt x="266" y="67"/>
                  </a:lnTo>
                  <a:lnTo>
                    <a:pt x="290" y="56"/>
                  </a:lnTo>
                  <a:lnTo>
                    <a:pt x="313" y="47"/>
                  </a:lnTo>
                  <a:lnTo>
                    <a:pt x="338" y="39"/>
                  </a:lnTo>
                  <a:lnTo>
                    <a:pt x="363" y="33"/>
                  </a:lnTo>
                  <a:lnTo>
                    <a:pt x="388" y="27"/>
                  </a:lnTo>
                  <a:lnTo>
                    <a:pt x="412" y="22"/>
                  </a:lnTo>
                  <a:lnTo>
                    <a:pt x="437" y="18"/>
                  </a:lnTo>
                  <a:lnTo>
                    <a:pt x="488" y="13"/>
                  </a:lnTo>
                  <a:lnTo>
                    <a:pt x="541" y="9"/>
                  </a:lnTo>
                  <a:lnTo>
                    <a:pt x="594" y="8"/>
                  </a:lnTo>
                  <a:lnTo>
                    <a:pt x="649" y="8"/>
                  </a:lnTo>
                  <a:lnTo>
                    <a:pt x="670" y="8"/>
                  </a:lnTo>
                  <a:lnTo>
                    <a:pt x="671" y="6"/>
                  </a:lnTo>
                  <a:lnTo>
                    <a:pt x="671" y="6"/>
                  </a:lnTo>
                  <a:lnTo>
                    <a:pt x="678" y="3"/>
                  </a:lnTo>
                  <a:lnTo>
                    <a:pt x="687" y="0"/>
                  </a:lnTo>
                  <a:lnTo>
                    <a:pt x="687" y="0"/>
                  </a:lnTo>
                  <a:lnTo>
                    <a:pt x="709" y="0"/>
                  </a:lnTo>
                  <a:lnTo>
                    <a:pt x="709" y="0"/>
                  </a:lnTo>
                  <a:lnTo>
                    <a:pt x="747" y="1"/>
                  </a:lnTo>
                  <a:lnTo>
                    <a:pt x="785" y="4"/>
                  </a:lnTo>
                  <a:lnTo>
                    <a:pt x="825" y="9"/>
                  </a:lnTo>
                  <a:lnTo>
                    <a:pt x="862" y="17"/>
                  </a:lnTo>
                  <a:lnTo>
                    <a:pt x="902" y="27"/>
                  </a:lnTo>
                  <a:lnTo>
                    <a:pt x="941" y="39"/>
                  </a:lnTo>
                  <a:lnTo>
                    <a:pt x="980" y="52"/>
                  </a:lnTo>
                  <a:lnTo>
                    <a:pt x="1019" y="69"/>
                  </a:lnTo>
                  <a:lnTo>
                    <a:pt x="1019" y="69"/>
                  </a:lnTo>
                  <a:lnTo>
                    <a:pt x="1042" y="78"/>
                  </a:lnTo>
                  <a:lnTo>
                    <a:pt x="1063" y="89"/>
                  </a:lnTo>
                  <a:lnTo>
                    <a:pt x="1084" y="101"/>
                  </a:lnTo>
                  <a:lnTo>
                    <a:pt x="1102" y="111"/>
                  </a:lnTo>
                  <a:lnTo>
                    <a:pt x="1121" y="124"/>
                  </a:lnTo>
                  <a:lnTo>
                    <a:pt x="1140" y="137"/>
                  </a:lnTo>
                  <a:lnTo>
                    <a:pt x="1157" y="150"/>
                  </a:lnTo>
                  <a:lnTo>
                    <a:pt x="1174" y="165"/>
                  </a:lnTo>
                  <a:lnTo>
                    <a:pt x="1191" y="180"/>
                  </a:lnTo>
                  <a:lnTo>
                    <a:pt x="1206" y="196"/>
                  </a:lnTo>
                  <a:lnTo>
                    <a:pt x="1222" y="213"/>
                  </a:lnTo>
                  <a:lnTo>
                    <a:pt x="1237" y="230"/>
                  </a:lnTo>
                  <a:lnTo>
                    <a:pt x="1251" y="248"/>
                  </a:lnTo>
                  <a:lnTo>
                    <a:pt x="1265" y="268"/>
                  </a:lnTo>
                  <a:lnTo>
                    <a:pt x="1280" y="288"/>
                  </a:lnTo>
                  <a:lnTo>
                    <a:pt x="1293" y="309"/>
                  </a:lnTo>
                  <a:lnTo>
                    <a:pt x="1293" y="309"/>
                  </a:lnTo>
                  <a:lnTo>
                    <a:pt x="1298" y="319"/>
                  </a:lnTo>
                  <a:lnTo>
                    <a:pt x="1303" y="329"/>
                  </a:lnTo>
                  <a:lnTo>
                    <a:pt x="1312" y="354"/>
                  </a:lnTo>
                  <a:lnTo>
                    <a:pt x="1318" y="379"/>
                  </a:lnTo>
                  <a:lnTo>
                    <a:pt x="1323" y="405"/>
                  </a:lnTo>
                  <a:lnTo>
                    <a:pt x="1326" y="431"/>
                  </a:lnTo>
                  <a:lnTo>
                    <a:pt x="1328" y="455"/>
                  </a:lnTo>
                  <a:lnTo>
                    <a:pt x="1329" y="493"/>
                  </a:lnTo>
                  <a:lnTo>
                    <a:pt x="1329" y="493"/>
                  </a:lnTo>
                  <a:lnTo>
                    <a:pt x="1329" y="552"/>
                  </a:lnTo>
                  <a:lnTo>
                    <a:pt x="1329" y="612"/>
                  </a:lnTo>
                  <a:lnTo>
                    <a:pt x="1327" y="671"/>
                  </a:lnTo>
                  <a:lnTo>
                    <a:pt x="1326" y="701"/>
                  </a:lnTo>
                  <a:lnTo>
                    <a:pt x="1323" y="731"/>
                  </a:lnTo>
                  <a:lnTo>
                    <a:pt x="1323" y="731"/>
                  </a:lnTo>
                  <a:lnTo>
                    <a:pt x="1319" y="772"/>
                  </a:lnTo>
                  <a:lnTo>
                    <a:pt x="1319" y="772"/>
                  </a:lnTo>
                  <a:lnTo>
                    <a:pt x="1315" y="811"/>
                  </a:lnTo>
                  <a:lnTo>
                    <a:pt x="1310" y="850"/>
                  </a:lnTo>
                  <a:lnTo>
                    <a:pt x="1306" y="868"/>
                  </a:lnTo>
                  <a:lnTo>
                    <a:pt x="1301" y="888"/>
                  </a:lnTo>
                  <a:lnTo>
                    <a:pt x="1294" y="906"/>
                  </a:lnTo>
                  <a:lnTo>
                    <a:pt x="1286" y="926"/>
                  </a:lnTo>
                  <a:lnTo>
                    <a:pt x="1286" y="926"/>
                  </a:lnTo>
                  <a:lnTo>
                    <a:pt x="1273" y="949"/>
                  </a:lnTo>
                  <a:lnTo>
                    <a:pt x="1260" y="972"/>
                  </a:lnTo>
                  <a:lnTo>
                    <a:pt x="1247" y="994"/>
                  </a:lnTo>
                  <a:lnTo>
                    <a:pt x="1231" y="1013"/>
                  </a:lnTo>
                  <a:lnTo>
                    <a:pt x="1217" y="1033"/>
                  </a:lnTo>
                  <a:lnTo>
                    <a:pt x="1200" y="1050"/>
                  </a:lnTo>
                  <a:lnTo>
                    <a:pt x="1183" y="1067"/>
                  </a:lnTo>
                  <a:lnTo>
                    <a:pt x="1166" y="1081"/>
                  </a:lnTo>
                  <a:lnTo>
                    <a:pt x="1166" y="1081"/>
                  </a:lnTo>
                  <a:lnTo>
                    <a:pt x="1148" y="1095"/>
                  </a:lnTo>
                  <a:lnTo>
                    <a:pt x="1129" y="1106"/>
                  </a:lnTo>
                  <a:lnTo>
                    <a:pt x="1110" y="1118"/>
                  </a:lnTo>
                  <a:lnTo>
                    <a:pt x="1089" y="1129"/>
                  </a:lnTo>
                  <a:lnTo>
                    <a:pt x="1068" y="1139"/>
                  </a:lnTo>
                  <a:lnTo>
                    <a:pt x="1046" y="1148"/>
                  </a:lnTo>
                  <a:lnTo>
                    <a:pt x="1023" y="1156"/>
                  </a:lnTo>
                  <a:lnTo>
                    <a:pt x="1000" y="1164"/>
                  </a:lnTo>
                  <a:lnTo>
                    <a:pt x="975" y="1170"/>
                  </a:lnTo>
                  <a:lnTo>
                    <a:pt x="949" y="1177"/>
                  </a:lnTo>
                  <a:lnTo>
                    <a:pt x="923" y="1182"/>
                  </a:lnTo>
                  <a:lnTo>
                    <a:pt x="896" y="1186"/>
                  </a:lnTo>
                  <a:lnTo>
                    <a:pt x="868" y="1189"/>
                  </a:lnTo>
                  <a:lnTo>
                    <a:pt x="840" y="1193"/>
                  </a:lnTo>
                  <a:lnTo>
                    <a:pt x="810" y="1194"/>
                  </a:lnTo>
                  <a:lnTo>
                    <a:pt x="780" y="1195"/>
                  </a:lnTo>
                  <a:lnTo>
                    <a:pt x="780" y="1195"/>
                  </a:lnTo>
                  <a:lnTo>
                    <a:pt x="743" y="1195"/>
                  </a:lnTo>
                  <a:lnTo>
                    <a:pt x="743" y="1195"/>
                  </a:lnTo>
                  <a:lnTo>
                    <a:pt x="648" y="1197"/>
                  </a:lnTo>
                  <a:lnTo>
                    <a:pt x="648" y="1197"/>
                  </a:lnTo>
                  <a:close/>
                  <a:moveTo>
                    <a:pt x="630" y="54"/>
                  </a:moveTo>
                  <a:lnTo>
                    <a:pt x="630" y="54"/>
                  </a:lnTo>
                  <a:lnTo>
                    <a:pt x="575" y="54"/>
                  </a:lnTo>
                  <a:lnTo>
                    <a:pt x="520" y="56"/>
                  </a:lnTo>
                  <a:lnTo>
                    <a:pt x="465" y="60"/>
                  </a:lnTo>
                  <a:lnTo>
                    <a:pt x="437" y="64"/>
                  </a:lnTo>
                  <a:lnTo>
                    <a:pt x="410" y="69"/>
                  </a:lnTo>
                  <a:lnTo>
                    <a:pt x="384" y="74"/>
                  </a:lnTo>
                  <a:lnTo>
                    <a:pt x="358" y="81"/>
                  </a:lnTo>
                  <a:lnTo>
                    <a:pt x="331" y="89"/>
                  </a:lnTo>
                  <a:lnTo>
                    <a:pt x="305" y="98"/>
                  </a:lnTo>
                  <a:lnTo>
                    <a:pt x="280" y="110"/>
                  </a:lnTo>
                  <a:lnTo>
                    <a:pt x="257" y="122"/>
                  </a:lnTo>
                  <a:lnTo>
                    <a:pt x="232" y="136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194" y="165"/>
                  </a:lnTo>
                  <a:lnTo>
                    <a:pt x="181" y="176"/>
                  </a:lnTo>
                  <a:lnTo>
                    <a:pt x="168" y="190"/>
                  </a:lnTo>
                  <a:lnTo>
                    <a:pt x="155" y="203"/>
                  </a:lnTo>
                  <a:lnTo>
                    <a:pt x="143" y="217"/>
                  </a:lnTo>
                  <a:lnTo>
                    <a:pt x="133" y="230"/>
                  </a:lnTo>
                  <a:lnTo>
                    <a:pt x="123" y="244"/>
                  </a:lnTo>
                  <a:lnTo>
                    <a:pt x="114" y="260"/>
                  </a:lnTo>
                  <a:lnTo>
                    <a:pt x="97" y="290"/>
                  </a:lnTo>
                  <a:lnTo>
                    <a:pt x="84" y="322"/>
                  </a:lnTo>
                  <a:lnTo>
                    <a:pt x="74" y="353"/>
                  </a:lnTo>
                  <a:lnTo>
                    <a:pt x="65" y="384"/>
                  </a:lnTo>
                  <a:lnTo>
                    <a:pt x="58" y="416"/>
                  </a:lnTo>
                  <a:lnTo>
                    <a:pt x="53" y="447"/>
                  </a:lnTo>
                  <a:lnTo>
                    <a:pt x="49" y="479"/>
                  </a:lnTo>
                  <a:lnTo>
                    <a:pt x="48" y="507"/>
                  </a:lnTo>
                  <a:lnTo>
                    <a:pt x="48" y="536"/>
                  </a:lnTo>
                  <a:lnTo>
                    <a:pt x="48" y="564"/>
                  </a:lnTo>
                  <a:lnTo>
                    <a:pt x="49" y="590"/>
                  </a:lnTo>
                  <a:lnTo>
                    <a:pt x="50" y="613"/>
                  </a:lnTo>
                  <a:lnTo>
                    <a:pt x="50" y="613"/>
                  </a:lnTo>
                  <a:lnTo>
                    <a:pt x="53" y="638"/>
                  </a:lnTo>
                  <a:lnTo>
                    <a:pt x="57" y="663"/>
                  </a:lnTo>
                  <a:lnTo>
                    <a:pt x="67" y="718"/>
                  </a:lnTo>
                  <a:lnTo>
                    <a:pt x="80" y="777"/>
                  </a:lnTo>
                  <a:lnTo>
                    <a:pt x="99" y="841"/>
                  </a:lnTo>
                  <a:lnTo>
                    <a:pt x="99" y="841"/>
                  </a:lnTo>
                  <a:lnTo>
                    <a:pt x="106" y="864"/>
                  </a:lnTo>
                  <a:lnTo>
                    <a:pt x="118" y="888"/>
                  </a:lnTo>
                  <a:lnTo>
                    <a:pt x="133" y="913"/>
                  </a:lnTo>
                  <a:lnTo>
                    <a:pt x="150" y="936"/>
                  </a:lnTo>
                  <a:lnTo>
                    <a:pt x="169" y="960"/>
                  </a:lnTo>
                  <a:lnTo>
                    <a:pt x="191" y="982"/>
                  </a:lnTo>
                  <a:lnTo>
                    <a:pt x="215" y="1003"/>
                  </a:lnTo>
                  <a:lnTo>
                    <a:pt x="241" y="1023"/>
                  </a:lnTo>
                  <a:lnTo>
                    <a:pt x="241" y="1023"/>
                  </a:lnTo>
                  <a:lnTo>
                    <a:pt x="271" y="1046"/>
                  </a:lnTo>
                  <a:lnTo>
                    <a:pt x="271" y="1046"/>
                  </a:lnTo>
                  <a:lnTo>
                    <a:pt x="300" y="1068"/>
                  </a:lnTo>
                  <a:lnTo>
                    <a:pt x="314" y="1079"/>
                  </a:lnTo>
                  <a:lnTo>
                    <a:pt x="330" y="1088"/>
                  </a:lnTo>
                  <a:lnTo>
                    <a:pt x="330" y="1088"/>
                  </a:lnTo>
                  <a:lnTo>
                    <a:pt x="346" y="1097"/>
                  </a:lnTo>
                  <a:lnTo>
                    <a:pt x="363" y="1105"/>
                  </a:lnTo>
                  <a:lnTo>
                    <a:pt x="380" y="1112"/>
                  </a:lnTo>
                  <a:lnTo>
                    <a:pt x="397" y="1117"/>
                  </a:lnTo>
                  <a:lnTo>
                    <a:pt x="431" y="1126"/>
                  </a:lnTo>
                  <a:lnTo>
                    <a:pt x="463" y="1134"/>
                  </a:lnTo>
                  <a:lnTo>
                    <a:pt x="463" y="1134"/>
                  </a:lnTo>
                  <a:lnTo>
                    <a:pt x="494" y="1138"/>
                  </a:lnTo>
                  <a:lnTo>
                    <a:pt x="522" y="1142"/>
                  </a:lnTo>
                  <a:lnTo>
                    <a:pt x="552" y="1146"/>
                  </a:lnTo>
                  <a:lnTo>
                    <a:pt x="581" y="1147"/>
                  </a:lnTo>
                  <a:lnTo>
                    <a:pt x="641" y="1149"/>
                  </a:lnTo>
                  <a:lnTo>
                    <a:pt x="704" y="1149"/>
                  </a:lnTo>
                  <a:lnTo>
                    <a:pt x="739" y="1149"/>
                  </a:lnTo>
                  <a:lnTo>
                    <a:pt x="739" y="1149"/>
                  </a:lnTo>
                  <a:lnTo>
                    <a:pt x="779" y="1149"/>
                  </a:lnTo>
                  <a:lnTo>
                    <a:pt x="817" y="1147"/>
                  </a:lnTo>
                  <a:lnTo>
                    <a:pt x="853" y="1144"/>
                  </a:lnTo>
                  <a:lnTo>
                    <a:pt x="889" y="1140"/>
                  </a:lnTo>
                  <a:lnTo>
                    <a:pt x="921" y="1135"/>
                  </a:lnTo>
                  <a:lnTo>
                    <a:pt x="953" y="1129"/>
                  </a:lnTo>
                  <a:lnTo>
                    <a:pt x="983" y="1121"/>
                  </a:lnTo>
                  <a:lnTo>
                    <a:pt x="1012" y="1113"/>
                  </a:lnTo>
                  <a:lnTo>
                    <a:pt x="1038" y="1102"/>
                  </a:lnTo>
                  <a:lnTo>
                    <a:pt x="1064" y="1091"/>
                  </a:lnTo>
                  <a:lnTo>
                    <a:pt x="1087" y="1079"/>
                  </a:lnTo>
                  <a:lnTo>
                    <a:pt x="1110" y="1066"/>
                  </a:lnTo>
                  <a:lnTo>
                    <a:pt x="1131" y="1050"/>
                  </a:lnTo>
                  <a:lnTo>
                    <a:pt x="1150" y="1034"/>
                  </a:lnTo>
                  <a:lnTo>
                    <a:pt x="1169" y="1017"/>
                  </a:lnTo>
                  <a:lnTo>
                    <a:pt x="1184" y="999"/>
                  </a:lnTo>
                  <a:lnTo>
                    <a:pt x="1184" y="999"/>
                  </a:lnTo>
                  <a:lnTo>
                    <a:pt x="1204" y="974"/>
                  </a:lnTo>
                  <a:lnTo>
                    <a:pt x="1221" y="948"/>
                  </a:lnTo>
                  <a:lnTo>
                    <a:pt x="1235" y="922"/>
                  </a:lnTo>
                  <a:lnTo>
                    <a:pt x="1247" y="894"/>
                  </a:lnTo>
                  <a:lnTo>
                    <a:pt x="1256" y="866"/>
                  </a:lnTo>
                  <a:lnTo>
                    <a:pt x="1264" y="836"/>
                  </a:lnTo>
                  <a:lnTo>
                    <a:pt x="1269" y="802"/>
                  </a:lnTo>
                  <a:lnTo>
                    <a:pt x="1273" y="766"/>
                  </a:lnTo>
                  <a:lnTo>
                    <a:pt x="1273" y="766"/>
                  </a:lnTo>
                  <a:lnTo>
                    <a:pt x="1277" y="707"/>
                  </a:lnTo>
                  <a:lnTo>
                    <a:pt x="1281" y="649"/>
                  </a:lnTo>
                  <a:lnTo>
                    <a:pt x="1282" y="590"/>
                  </a:lnTo>
                  <a:lnTo>
                    <a:pt x="1284" y="532"/>
                  </a:lnTo>
                  <a:lnTo>
                    <a:pt x="1284" y="532"/>
                  </a:lnTo>
                  <a:lnTo>
                    <a:pt x="1284" y="507"/>
                  </a:lnTo>
                  <a:lnTo>
                    <a:pt x="1282" y="481"/>
                  </a:lnTo>
                  <a:lnTo>
                    <a:pt x="1280" y="452"/>
                  </a:lnTo>
                  <a:lnTo>
                    <a:pt x="1277" y="422"/>
                  </a:lnTo>
                  <a:lnTo>
                    <a:pt x="1271" y="392"/>
                  </a:lnTo>
                  <a:lnTo>
                    <a:pt x="1263" y="362"/>
                  </a:lnTo>
                  <a:lnTo>
                    <a:pt x="1257" y="346"/>
                  </a:lnTo>
                  <a:lnTo>
                    <a:pt x="1251" y="332"/>
                  </a:lnTo>
                  <a:lnTo>
                    <a:pt x="1244" y="318"/>
                  </a:lnTo>
                  <a:lnTo>
                    <a:pt x="1237" y="305"/>
                  </a:lnTo>
                  <a:lnTo>
                    <a:pt x="1237" y="305"/>
                  </a:lnTo>
                  <a:lnTo>
                    <a:pt x="1222" y="280"/>
                  </a:lnTo>
                  <a:lnTo>
                    <a:pt x="1204" y="256"/>
                  </a:lnTo>
                  <a:lnTo>
                    <a:pt x="1186" y="234"/>
                  </a:lnTo>
                  <a:lnTo>
                    <a:pt x="1165" y="213"/>
                  </a:lnTo>
                  <a:lnTo>
                    <a:pt x="1144" y="193"/>
                  </a:lnTo>
                  <a:lnTo>
                    <a:pt x="1121" y="175"/>
                  </a:lnTo>
                  <a:lnTo>
                    <a:pt x="1099" y="159"/>
                  </a:lnTo>
                  <a:lnTo>
                    <a:pt x="1076" y="146"/>
                  </a:lnTo>
                  <a:lnTo>
                    <a:pt x="1076" y="146"/>
                  </a:lnTo>
                  <a:lnTo>
                    <a:pt x="1033" y="124"/>
                  </a:lnTo>
                  <a:lnTo>
                    <a:pt x="989" y="105"/>
                  </a:lnTo>
                  <a:lnTo>
                    <a:pt x="946" y="89"/>
                  </a:lnTo>
                  <a:lnTo>
                    <a:pt x="902" y="74"/>
                  </a:lnTo>
                  <a:lnTo>
                    <a:pt x="859" y="64"/>
                  </a:lnTo>
                  <a:lnTo>
                    <a:pt x="814" y="55"/>
                  </a:lnTo>
                  <a:lnTo>
                    <a:pt x="771" y="50"/>
                  </a:lnTo>
                  <a:lnTo>
                    <a:pt x="729" y="46"/>
                  </a:lnTo>
                  <a:lnTo>
                    <a:pt x="726" y="46"/>
                  </a:lnTo>
                  <a:lnTo>
                    <a:pt x="725" y="48"/>
                  </a:lnTo>
                  <a:lnTo>
                    <a:pt x="725" y="48"/>
                  </a:lnTo>
                  <a:lnTo>
                    <a:pt x="721" y="51"/>
                  </a:lnTo>
                  <a:lnTo>
                    <a:pt x="717" y="52"/>
                  </a:lnTo>
                  <a:lnTo>
                    <a:pt x="713" y="54"/>
                  </a:lnTo>
                  <a:lnTo>
                    <a:pt x="709" y="54"/>
                  </a:lnTo>
                  <a:lnTo>
                    <a:pt x="709" y="54"/>
                  </a:lnTo>
                  <a:lnTo>
                    <a:pt x="670" y="54"/>
                  </a:lnTo>
                  <a:lnTo>
                    <a:pt x="670" y="54"/>
                  </a:lnTo>
                  <a:lnTo>
                    <a:pt x="630" y="54"/>
                  </a:lnTo>
                  <a:lnTo>
                    <a:pt x="630" y="5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7" name="chenying0907 918">
              <a:extLst>
                <a:ext uri="{FF2B5EF4-FFF2-40B4-BE49-F238E27FC236}">
                  <a16:creationId xmlns:a16="http://schemas.microsoft.com/office/drawing/2014/main" id="{A980021C-C6F0-40C2-892E-687211B41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3101" y="3149601"/>
              <a:ext cx="519113" cy="127000"/>
            </a:xfrm>
            <a:custGeom>
              <a:avLst/>
              <a:gdLst/>
              <a:ahLst/>
              <a:cxnLst>
                <a:cxn ang="0">
                  <a:pos x="103" y="321"/>
                </a:cxn>
                <a:cxn ang="0">
                  <a:pos x="15" y="309"/>
                </a:cxn>
                <a:cxn ang="0">
                  <a:pos x="6" y="306"/>
                </a:cxn>
                <a:cxn ang="0">
                  <a:pos x="0" y="292"/>
                </a:cxn>
                <a:cxn ang="0">
                  <a:pos x="2" y="281"/>
                </a:cxn>
                <a:cxn ang="0">
                  <a:pos x="14" y="268"/>
                </a:cxn>
                <a:cxn ang="0">
                  <a:pos x="23" y="265"/>
                </a:cxn>
                <a:cxn ang="0">
                  <a:pos x="55" y="270"/>
                </a:cxn>
                <a:cxn ang="0">
                  <a:pos x="137" y="277"/>
                </a:cxn>
                <a:cxn ang="0">
                  <a:pos x="202" y="273"/>
                </a:cxn>
                <a:cxn ang="0">
                  <a:pos x="308" y="256"/>
                </a:cxn>
                <a:cxn ang="0">
                  <a:pos x="430" y="224"/>
                </a:cxn>
                <a:cxn ang="0">
                  <a:pos x="481" y="206"/>
                </a:cxn>
                <a:cxn ang="0">
                  <a:pos x="548" y="173"/>
                </a:cxn>
                <a:cxn ang="0">
                  <a:pos x="608" y="128"/>
                </a:cxn>
                <a:cxn ang="0">
                  <a:pos x="625" y="113"/>
                </a:cxn>
                <a:cxn ang="0">
                  <a:pos x="660" y="92"/>
                </a:cxn>
                <a:cxn ang="0">
                  <a:pos x="718" y="48"/>
                </a:cxn>
                <a:cxn ang="0">
                  <a:pos x="765" y="10"/>
                </a:cxn>
                <a:cxn ang="0">
                  <a:pos x="766" y="9"/>
                </a:cxn>
                <a:cxn ang="0">
                  <a:pos x="781" y="0"/>
                </a:cxn>
                <a:cxn ang="0">
                  <a:pos x="791" y="0"/>
                </a:cxn>
                <a:cxn ang="0">
                  <a:pos x="802" y="6"/>
                </a:cxn>
                <a:cxn ang="0">
                  <a:pos x="806" y="15"/>
                </a:cxn>
                <a:cxn ang="0">
                  <a:pos x="821" y="48"/>
                </a:cxn>
                <a:cxn ang="0">
                  <a:pos x="846" y="74"/>
                </a:cxn>
                <a:cxn ang="0">
                  <a:pos x="883" y="100"/>
                </a:cxn>
                <a:cxn ang="0">
                  <a:pos x="942" y="142"/>
                </a:cxn>
                <a:cxn ang="0">
                  <a:pos x="1020" y="190"/>
                </a:cxn>
                <a:cxn ang="0">
                  <a:pos x="1066" y="218"/>
                </a:cxn>
                <a:cxn ang="0">
                  <a:pos x="1114" y="238"/>
                </a:cxn>
                <a:cxn ang="0">
                  <a:pos x="1148" y="243"/>
                </a:cxn>
                <a:cxn ang="0">
                  <a:pos x="1218" y="247"/>
                </a:cxn>
                <a:cxn ang="0">
                  <a:pos x="1286" y="249"/>
                </a:cxn>
                <a:cxn ang="0">
                  <a:pos x="1300" y="255"/>
                </a:cxn>
                <a:cxn ang="0">
                  <a:pos x="1307" y="265"/>
                </a:cxn>
                <a:cxn ang="0">
                  <a:pos x="1307" y="282"/>
                </a:cxn>
                <a:cxn ang="0">
                  <a:pos x="1296" y="294"/>
                </a:cxn>
                <a:cxn ang="0">
                  <a:pos x="1287" y="295"/>
                </a:cxn>
                <a:cxn ang="0">
                  <a:pos x="1250" y="295"/>
                </a:cxn>
                <a:cxn ang="0">
                  <a:pos x="1142" y="290"/>
                </a:cxn>
                <a:cxn ang="0">
                  <a:pos x="1109" y="283"/>
                </a:cxn>
                <a:cxn ang="0">
                  <a:pos x="1055" y="261"/>
                </a:cxn>
                <a:cxn ang="0">
                  <a:pos x="1004" y="232"/>
                </a:cxn>
                <a:cxn ang="0">
                  <a:pos x="940" y="196"/>
                </a:cxn>
                <a:cxn ang="0">
                  <a:pos x="876" y="151"/>
                </a:cxn>
                <a:cxn ang="0">
                  <a:pos x="817" y="109"/>
                </a:cxn>
                <a:cxn ang="0">
                  <a:pos x="785" y="79"/>
                </a:cxn>
                <a:cxn ang="0">
                  <a:pos x="768" y="65"/>
                </a:cxn>
                <a:cxn ang="0">
                  <a:pos x="673" y="139"/>
                </a:cxn>
                <a:cxn ang="0">
                  <a:pos x="605" y="192"/>
                </a:cxn>
                <a:cxn ang="0">
                  <a:pos x="547" y="230"/>
                </a:cxn>
                <a:cxn ang="0">
                  <a:pos x="484" y="255"/>
                </a:cxn>
                <a:cxn ang="0">
                  <a:pos x="371" y="287"/>
                </a:cxn>
                <a:cxn ang="0">
                  <a:pos x="256" y="312"/>
                </a:cxn>
                <a:cxn ang="0">
                  <a:pos x="134" y="321"/>
                </a:cxn>
              </a:cxnLst>
              <a:rect l="0" t="0" r="r" b="b"/>
              <a:pathLst>
                <a:path w="1308" h="321">
                  <a:moveTo>
                    <a:pt x="134" y="321"/>
                  </a:moveTo>
                  <a:lnTo>
                    <a:pt x="134" y="321"/>
                  </a:lnTo>
                  <a:lnTo>
                    <a:pt x="103" y="321"/>
                  </a:lnTo>
                  <a:lnTo>
                    <a:pt x="73" y="319"/>
                  </a:lnTo>
                  <a:lnTo>
                    <a:pt x="44" y="315"/>
                  </a:lnTo>
                  <a:lnTo>
                    <a:pt x="15" y="309"/>
                  </a:lnTo>
                  <a:lnTo>
                    <a:pt x="15" y="309"/>
                  </a:lnTo>
                  <a:lnTo>
                    <a:pt x="10" y="308"/>
                  </a:lnTo>
                  <a:lnTo>
                    <a:pt x="6" y="306"/>
                  </a:lnTo>
                  <a:lnTo>
                    <a:pt x="4" y="303"/>
                  </a:lnTo>
                  <a:lnTo>
                    <a:pt x="1" y="299"/>
                  </a:lnTo>
                  <a:lnTo>
                    <a:pt x="0" y="292"/>
                  </a:lnTo>
                  <a:lnTo>
                    <a:pt x="0" y="289"/>
                  </a:lnTo>
                  <a:lnTo>
                    <a:pt x="0" y="289"/>
                  </a:lnTo>
                  <a:lnTo>
                    <a:pt x="2" y="281"/>
                  </a:lnTo>
                  <a:lnTo>
                    <a:pt x="8" y="273"/>
                  </a:lnTo>
                  <a:lnTo>
                    <a:pt x="10" y="270"/>
                  </a:lnTo>
                  <a:lnTo>
                    <a:pt x="14" y="268"/>
                  </a:lnTo>
                  <a:lnTo>
                    <a:pt x="18" y="266"/>
                  </a:lnTo>
                  <a:lnTo>
                    <a:pt x="23" y="265"/>
                  </a:lnTo>
                  <a:lnTo>
                    <a:pt x="23" y="265"/>
                  </a:lnTo>
                  <a:lnTo>
                    <a:pt x="29" y="266"/>
                  </a:lnTo>
                  <a:lnTo>
                    <a:pt x="29" y="266"/>
                  </a:lnTo>
                  <a:lnTo>
                    <a:pt x="55" y="270"/>
                  </a:lnTo>
                  <a:lnTo>
                    <a:pt x="81" y="274"/>
                  </a:lnTo>
                  <a:lnTo>
                    <a:pt x="108" y="275"/>
                  </a:lnTo>
                  <a:lnTo>
                    <a:pt x="137" y="277"/>
                  </a:lnTo>
                  <a:lnTo>
                    <a:pt x="137" y="277"/>
                  </a:lnTo>
                  <a:lnTo>
                    <a:pt x="168" y="275"/>
                  </a:lnTo>
                  <a:lnTo>
                    <a:pt x="202" y="273"/>
                  </a:lnTo>
                  <a:lnTo>
                    <a:pt x="236" y="269"/>
                  </a:lnTo>
                  <a:lnTo>
                    <a:pt x="272" y="264"/>
                  </a:lnTo>
                  <a:lnTo>
                    <a:pt x="308" y="256"/>
                  </a:lnTo>
                  <a:lnTo>
                    <a:pt x="348" y="247"/>
                  </a:lnTo>
                  <a:lnTo>
                    <a:pt x="387" y="236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56" y="215"/>
                  </a:lnTo>
                  <a:lnTo>
                    <a:pt x="481" y="206"/>
                  </a:lnTo>
                  <a:lnTo>
                    <a:pt x="505" y="197"/>
                  </a:lnTo>
                  <a:lnTo>
                    <a:pt x="527" y="187"/>
                  </a:lnTo>
                  <a:lnTo>
                    <a:pt x="548" y="173"/>
                  </a:lnTo>
                  <a:lnTo>
                    <a:pt x="569" y="160"/>
                  </a:lnTo>
                  <a:lnTo>
                    <a:pt x="588" y="145"/>
                  </a:lnTo>
                  <a:lnTo>
                    <a:pt x="608" y="128"/>
                  </a:lnTo>
                  <a:lnTo>
                    <a:pt x="608" y="128"/>
                  </a:lnTo>
                  <a:lnTo>
                    <a:pt x="616" y="120"/>
                  </a:lnTo>
                  <a:lnTo>
                    <a:pt x="625" y="113"/>
                  </a:lnTo>
                  <a:lnTo>
                    <a:pt x="646" y="100"/>
                  </a:lnTo>
                  <a:lnTo>
                    <a:pt x="646" y="100"/>
                  </a:lnTo>
                  <a:lnTo>
                    <a:pt x="660" y="92"/>
                  </a:lnTo>
                  <a:lnTo>
                    <a:pt x="673" y="83"/>
                  </a:lnTo>
                  <a:lnTo>
                    <a:pt x="673" y="83"/>
                  </a:lnTo>
                  <a:lnTo>
                    <a:pt x="718" y="48"/>
                  </a:lnTo>
                  <a:lnTo>
                    <a:pt x="760" y="14"/>
                  </a:lnTo>
                  <a:lnTo>
                    <a:pt x="760" y="14"/>
                  </a:lnTo>
                  <a:lnTo>
                    <a:pt x="765" y="10"/>
                  </a:lnTo>
                  <a:lnTo>
                    <a:pt x="765" y="10"/>
                  </a:lnTo>
                  <a:lnTo>
                    <a:pt x="766" y="9"/>
                  </a:lnTo>
                  <a:lnTo>
                    <a:pt x="766" y="9"/>
                  </a:lnTo>
                  <a:lnTo>
                    <a:pt x="770" y="5"/>
                  </a:lnTo>
                  <a:lnTo>
                    <a:pt x="775" y="2"/>
                  </a:lnTo>
                  <a:lnTo>
                    <a:pt x="781" y="0"/>
                  </a:lnTo>
                  <a:lnTo>
                    <a:pt x="787" y="0"/>
                  </a:lnTo>
                  <a:lnTo>
                    <a:pt x="787" y="0"/>
                  </a:lnTo>
                  <a:lnTo>
                    <a:pt x="791" y="0"/>
                  </a:lnTo>
                  <a:lnTo>
                    <a:pt x="796" y="2"/>
                  </a:lnTo>
                  <a:lnTo>
                    <a:pt x="799" y="3"/>
                  </a:lnTo>
                  <a:lnTo>
                    <a:pt x="802" y="6"/>
                  </a:lnTo>
                  <a:lnTo>
                    <a:pt x="804" y="10"/>
                  </a:lnTo>
                  <a:lnTo>
                    <a:pt x="806" y="15"/>
                  </a:lnTo>
                  <a:lnTo>
                    <a:pt x="806" y="15"/>
                  </a:lnTo>
                  <a:lnTo>
                    <a:pt x="809" y="27"/>
                  </a:lnTo>
                  <a:lnTo>
                    <a:pt x="815" y="39"/>
                  </a:lnTo>
                  <a:lnTo>
                    <a:pt x="821" y="48"/>
                  </a:lnTo>
                  <a:lnTo>
                    <a:pt x="829" y="57"/>
                  </a:lnTo>
                  <a:lnTo>
                    <a:pt x="837" y="66"/>
                  </a:lnTo>
                  <a:lnTo>
                    <a:pt x="846" y="74"/>
                  </a:lnTo>
                  <a:lnTo>
                    <a:pt x="866" y="88"/>
                  </a:lnTo>
                  <a:lnTo>
                    <a:pt x="866" y="88"/>
                  </a:lnTo>
                  <a:lnTo>
                    <a:pt x="883" y="100"/>
                  </a:lnTo>
                  <a:lnTo>
                    <a:pt x="883" y="100"/>
                  </a:lnTo>
                  <a:lnTo>
                    <a:pt x="913" y="122"/>
                  </a:lnTo>
                  <a:lnTo>
                    <a:pt x="942" y="142"/>
                  </a:lnTo>
                  <a:lnTo>
                    <a:pt x="1002" y="179"/>
                  </a:lnTo>
                  <a:lnTo>
                    <a:pt x="1002" y="179"/>
                  </a:lnTo>
                  <a:lnTo>
                    <a:pt x="1020" y="190"/>
                  </a:lnTo>
                  <a:lnTo>
                    <a:pt x="1020" y="190"/>
                  </a:lnTo>
                  <a:lnTo>
                    <a:pt x="1050" y="209"/>
                  </a:lnTo>
                  <a:lnTo>
                    <a:pt x="1066" y="218"/>
                  </a:lnTo>
                  <a:lnTo>
                    <a:pt x="1082" y="226"/>
                  </a:lnTo>
                  <a:lnTo>
                    <a:pt x="1097" y="232"/>
                  </a:lnTo>
                  <a:lnTo>
                    <a:pt x="1114" y="238"/>
                  </a:lnTo>
                  <a:lnTo>
                    <a:pt x="1131" y="240"/>
                  </a:lnTo>
                  <a:lnTo>
                    <a:pt x="1148" y="243"/>
                  </a:lnTo>
                  <a:lnTo>
                    <a:pt x="1148" y="243"/>
                  </a:lnTo>
                  <a:lnTo>
                    <a:pt x="1184" y="244"/>
                  </a:lnTo>
                  <a:lnTo>
                    <a:pt x="1218" y="247"/>
                  </a:lnTo>
                  <a:lnTo>
                    <a:pt x="1218" y="247"/>
                  </a:lnTo>
                  <a:lnTo>
                    <a:pt x="1252" y="248"/>
                  </a:lnTo>
                  <a:lnTo>
                    <a:pt x="1286" y="249"/>
                  </a:lnTo>
                  <a:lnTo>
                    <a:pt x="1286" y="249"/>
                  </a:lnTo>
                  <a:lnTo>
                    <a:pt x="1291" y="251"/>
                  </a:lnTo>
                  <a:lnTo>
                    <a:pt x="1296" y="252"/>
                  </a:lnTo>
                  <a:lnTo>
                    <a:pt x="1300" y="255"/>
                  </a:lnTo>
                  <a:lnTo>
                    <a:pt x="1303" y="257"/>
                  </a:lnTo>
                  <a:lnTo>
                    <a:pt x="1305" y="261"/>
                  </a:lnTo>
                  <a:lnTo>
                    <a:pt x="1307" y="265"/>
                  </a:lnTo>
                  <a:lnTo>
                    <a:pt x="1308" y="274"/>
                  </a:lnTo>
                  <a:lnTo>
                    <a:pt x="1308" y="274"/>
                  </a:lnTo>
                  <a:lnTo>
                    <a:pt x="1307" y="282"/>
                  </a:lnTo>
                  <a:lnTo>
                    <a:pt x="1303" y="289"/>
                  </a:lnTo>
                  <a:lnTo>
                    <a:pt x="1300" y="291"/>
                  </a:lnTo>
                  <a:lnTo>
                    <a:pt x="1296" y="294"/>
                  </a:lnTo>
                  <a:lnTo>
                    <a:pt x="1292" y="295"/>
                  </a:lnTo>
                  <a:lnTo>
                    <a:pt x="1287" y="295"/>
                  </a:lnTo>
                  <a:lnTo>
                    <a:pt x="1287" y="295"/>
                  </a:lnTo>
                  <a:lnTo>
                    <a:pt x="1287" y="295"/>
                  </a:lnTo>
                  <a:lnTo>
                    <a:pt x="1250" y="295"/>
                  </a:lnTo>
                  <a:lnTo>
                    <a:pt x="1250" y="295"/>
                  </a:lnTo>
                  <a:lnTo>
                    <a:pt x="1214" y="295"/>
                  </a:lnTo>
                  <a:lnTo>
                    <a:pt x="1177" y="294"/>
                  </a:lnTo>
                  <a:lnTo>
                    <a:pt x="1142" y="290"/>
                  </a:lnTo>
                  <a:lnTo>
                    <a:pt x="1125" y="287"/>
                  </a:lnTo>
                  <a:lnTo>
                    <a:pt x="1109" y="283"/>
                  </a:lnTo>
                  <a:lnTo>
                    <a:pt x="1109" y="283"/>
                  </a:lnTo>
                  <a:lnTo>
                    <a:pt x="1095" y="279"/>
                  </a:lnTo>
                  <a:lnTo>
                    <a:pt x="1082" y="274"/>
                  </a:lnTo>
                  <a:lnTo>
                    <a:pt x="1055" y="261"/>
                  </a:lnTo>
                  <a:lnTo>
                    <a:pt x="1029" y="248"/>
                  </a:lnTo>
                  <a:lnTo>
                    <a:pt x="1004" y="232"/>
                  </a:lnTo>
                  <a:lnTo>
                    <a:pt x="1004" y="232"/>
                  </a:lnTo>
                  <a:lnTo>
                    <a:pt x="962" y="209"/>
                  </a:lnTo>
                  <a:lnTo>
                    <a:pt x="962" y="209"/>
                  </a:lnTo>
                  <a:lnTo>
                    <a:pt x="940" y="196"/>
                  </a:lnTo>
                  <a:lnTo>
                    <a:pt x="918" y="181"/>
                  </a:lnTo>
                  <a:lnTo>
                    <a:pt x="876" y="151"/>
                  </a:lnTo>
                  <a:lnTo>
                    <a:pt x="876" y="151"/>
                  </a:lnTo>
                  <a:lnTo>
                    <a:pt x="847" y="130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806" y="100"/>
                  </a:lnTo>
                  <a:lnTo>
                    <a:pt x="794" y="91"/>
                  </a:lnTo>
                  <a:lnTo>
                    <a:pt x="785" y="79"/>
                  </a:lnTo>
                  <a:lnTo>
                    <a:pt x="777" y="68"/>
                  </a:lnTo>
                  <a:lnTo>
                    <a:pt x="773" y="61"/>
                  </a:lnTo>
                  <a:lnTo>
                    <a:pt x="768" y="65"/>
                  </a:lnTo>
                  <a:lnTo>
                    <a:pt x="768" y="65"/>
                  </a:lnTo>
                  <a:lnTo>
                    <a:pt x="720" y="103"/>
                  </a:lnTo>
                  <a:lnTo>
                    <a:pt x="673" y="139"/>
                  </a:lnTo>
                  <a:lnTo>
                    <a:pt x="673" y="139"/>
                  </a:lnTo>
                  <a:lnTo>
                    <a:pt x="605" y="192"/>
                  </a:lnTo>
                  <a:lnTo>
                    <a:pt x="605" y="192"/>
                  </a:lnTo>
                  <a:lnTo>
                    <a:pt x="586" y="206"/>
                  </a:lnTo>
                  <a:lnTo>
                    <a:pt x="566" y="218"/>
                  </a:lnTo>
                  <a:lnTo>
                    <a:pt x="547" y="230"/>
                  </a:lnTo>
                  <a:lnTo>
                    <a:pt x="526" y="239"/>
                  </a:lnTo>
                  <a:lnTo>
                    <a:pt x="505" y="247"/>
                  </a:lnTo>
                  <a:lnTo>
                    <a:pt x="484" y="255"/>
                  </a:lnTo>
                  <a:lnTo>
                    <a:pt x="442" y="268"/>
                  </a:lnTo>
                  <a:lnTo>
                    <a:pt x="442" y="268"/>
                  </a:lnTo>
                  <a:lnTo>
                    <a:pt x="371" y="287"/>
                  </a:lnTo>
                  <a:lnTo>
                    <a:pt x="333" y="296"/>
                  </a:lnTo>
                  <a:lnTo>
                    <a:pt x="295" y="304"/>
                  </a:lnTo>
                  <a:lnTo>
                    <a:pt x="256" y="312"/>
                  </a:lnTo>
                  <a:lnTo>
                    <a:pt x="216" y="317"/>
                  </a:lnTo>
                  <a:lnTo>
                    <a:pt x="175" y="320"/>
                  </a:lnTo>
                  <a:lnTo>
                    <a:pt x="134" y="321"/>
                  </a:lnTo>
                  <a:lnTo>
                    <a:pt x="134" y="3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8" name="chenying0907 919">
              <a:extLst>
                <a:ext uri="{FF2B5EF4-FFF2-40B4-BE49-F238E27FC236}">
                  <a16:creationId xmlns:a16="http://schemas.microsoft.com/office/drawing/2014/main" id="{01D3F8E9-4803-44C6-8EE5-8898FA45F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8676" y="3514726"/>
              <a:ext cx="252413" cy="92075"/>
            </a:xfrm>
            <a:custGeom>
              <a:avLst/>
              <a:gdLst/>
              <a:ahLst/>
              <a:cxnLst>
                <a:cxn ang="0">
                  <a:pos x="112" y="229"/>
                </a:cxn>
                <a:cxn ang="0">
                  <a:pos x="92" y="223"/>
                </a:cxn>
                <a:cxn ang="0">
                  <a:pos x="69" y="206"/>
                </a:cxn>
                <a:cxn ang="0">
                  <a:pos x="51" y="181"/>
                </a:cxn>
                <a:cxn ang="0">
                  <a:pos x="19" y="100"/>
                </a:cxn>
                <a:cxn ang="0">
                  <a:pos x="1" y="50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8" y="15"/>
                </a:cxn>
                <a:cxn ang="0">
                  <a:pos x="30" y="15"/>
                </a:cxn>
                <a:cxn ang="0">
                  <a:pos x="40" y="25"/>
                </a:cxn>
                <a:cxn ang="0">
                  <a:pos x="54" y="68"/>
                </a:cxn>
                <a:cxn ang="0">
                  <a:pos x="65" y="101"/>
                </a:cxn>
                <a:cxn ang="0">
                  <a:pos x="92" y="158"/>
                </a:cxn>
                <a:cxn ang="0">
                  <a:pos x="105" y="175"/>
                </a:cxn>
                <a:cxn ang="0">
                  <a:pos x="119" y="182"/>
                </a:cxn>
                <a:cxn ang="0">
                  <a:pos x="132" y="182"/>
                </a:cxn>
                <a:cxn ang="0">
                  <a:pos x="153" y="170"/>
                </a:cxn>
                <a:cxn ang="0">
                  <a:pos x="177" y="149"/>
                </a:cxn>
                <a:cxn ang="0">
                  <a:pos x="198" y="127"/>
                </a:cxn>
                <a:cxn ang="0">
                  <a:pos x="228" y="92"/>
                </a:cxn>
                <a:cxn ang="0">
                  <a:pos x="260" y="63"/>
                </a:cxn>
                <a:cxn ang="0">
                  <a:pos x="279" y="54"/>
                </a:cxn>
                <a:cxn ang="0">
                  <a:pos x="285" y="46"/>
                </a:cxn>
                <a:cxn ang="0">
                  <a:pos x="302" y="38"/>
                </a:cxn>
                <a:cxn ang="0">
                  <a:pos x="315" y="42"/>
                </a:cxn>
                <a:cxn ang="0">
                  <a:pos x="324" y="54"/>
                </a:cxn>
                <a:cxn ang="0">
                  <a:pos x="327" y="58"/>
                </a:cxn>
                <a:cxn ang="0">
                  <a:pos x="379" y="107"/>
                </a:cxn>
                <a:cxn ang="0">
                  <a:pos x="413" y="141"/>
                </a:cxn>
                <a:cxn ang="0">
                  <a:pos x="451" y="172"/>
                </a:cxn>
                <a:cxn ang="0">
                  <a:pos x="465" y="175"/>
                </a:cxn>
                <a:cxn ang="0">
                  <a:pos x="494" y="165"/>
                </a:cxn>
                <a:cxn ang="0">
                  <a:pos x="525" y="136"/>
                </a:cxn>
                <a:cxn ang="0">
                  <a:pos x="578" y="62"/>
                </a:cxn>
                <a:cxn ang="0">
                  <a:pos x="591" y="30"/>
                </a:cxn>
                <a:cxn ang="0">
                  <a:pos x="592" y="17"/>
                </a:cxn>
                <a:cxn ang="0">
                  <a:pos x="600" y="5"/>
                </a:cxn>
                <a:cxn ang="0">
                  <a:pos x="616" y="0"/>
                </a:cxn>
                <a:cxn ang="0">
                  <a:pos x="625" y="3"/>
                </a:cxn>
                <a:cxn ang="0">
                  <a:pos x="631" y="7"/>
                </a:cxn>
                <a:cxn ang="0">
                  <a:pos x="637" y="17"/>
                </a:cxn>
                <a:cxn ang="0">
                  <a:pos x="637" y="33"/>
                </a:cxn>
                <a:cxn ang="0">
                  <a:pos x="629" y="63"/>
                </a:cxn>
                <a:cxn ang="0">
                  <a:pos x="595" y="121"/>
                </a:cxn>
                <a:cxn ang="0">
                  <a:pos x="554" y="168"/>
                </a:cxn>
                <a:cxn ang="0">
                  <a:pos x="545" y="178"/>
                </a:cxn>
                <a:cxn ang="0">
                  <a:pos x="502" y="219"/>
                </a:cxn>
                <a:cxn ang="0">
                  <a:pos x="473" y="229"/>
                </a:cxn>
                <a:cxn ang="0">
                  <a:pos x="464" y="228"/>
                </a:cxn>
                <a:cxn ang="0">
                  <a:pos x="435" y="216"/>
                </a:cxn>
                <a:cxn ang="0">
                  <a:pos x="388" y="182"/>
                </a:cxn>
                <a:cxn ang="0">
                  <a:pos x="349" y="145"/>
                </a:cxn>
                <a:cxn ang="0">
                  <a:pos x="329" y="128"/>
                </a:cxn>
                <a:cxn ang="0">
                  <a:pos x="298" y="98"/>
                </a:cxn>
                <a:cxn ang="0">
                  <a:pos x="289" y="100"/>
                </a:cxn>
                <a:cxn ang="0">
                  <a:pos x="273" y="110"/>
                </a:cxn>
                <a:cxn ang="0">
                  <a:pos x="256" y="134"/>
                </a:cxn>
                <a:cxn ang="0">
                  <a:pos x="240" y="155"/>
                </a:cxn>
                <a:cxn ang="0">
                  <a:pos x="215" y="177"/>
                </a:cxn>
                <a:cxn ang="0">
                  <a:pos x="185" y="202"/>
                </a:cxn>
                <a:cxn ang="0">
                  <a:pos x="146" y="226"/>
                </a:cxn>
                <a:cxn ang="0">
                  <a:pos x="124" y="230"/>
                </a:cxn>
              </a:cxnLst>
              <a:rect l="0" t="0" r="r" b="b"/>
              <a:pathLst>
                <a:path w="637" h="230">
                  <a:moveTo>
                    <a:pt x="124" y="230"/>
                  </a:moveTo>
                  <a:lnTo>
                    <a:pt x="124" y="230"/>
                  </a:lnTo>
                  <a:lnTo>
                    <a:pt x="112" y="229"/>
                  </a:lnTo>
                  <a:lnTo>
                    <a:pt x="112" y="229"/>
                  </a:lnTo>
                  <a:lnTo>
                    <a:pt x="103" y="226"/>
                  </a:lnTo>
                  <a:lnTo>
                    <a:pt x="92" y="223"/>
                  </a:lnTo>
                  <a:lnTo>
                    <a:pt x="85" y="217"/>
                  </a:lnTo>
                  <a:lnTo>
                    <a:pt x="77" y="212"/>
                  </a:lnTo>
                  <a:lnTo>
                    <a:pt x="69" y="206"/>
                  </a:lnTo>
                  <a:lnTo>
                    <a:pt x="62" y="198"/>
                  </a:lnTo>
                  <a:lnTo>
                    <a:pt x="57" y="190"/>
                  </a:lnTo>
                  <a:lnTo>
                    <a:pt x="51" y="181"/>
                  </a:lnTo>
                  <a:lnTo>
                    <a:pt x="41" y="161"/>
                  </a:lnTo>
                  <a:lnTo>
                    <a:pt x="32" y="141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0" y="73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1" y="30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7" y="21"/>
                  </a:lnTo>
                  <a:lnTo>
                    <a:pt x="13" y="17"/>
                  </a:lnTo>
                  <a:lnTo>
                    <a:pt x="18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30" y="15"/>
                  </a:lnTo>
                  <a:lnTo>
                    <a:pt x="34" y="17"/>
                  </a:lnTo>
                  <a:lnTo>
                    <a:pt x="37" y="21"/>
                  </a:lnTo>
                  <a:lnTo>
                    <a:pt x="40" y="25"/>
                  </a:lnTo>
                  <a:lnTo>
                    <a:pt x="40" y="25"/>
                  </a:lnTo>
                  <a:lnTo>
                    <a:pt x="48" y="47"/>
                  </a:lnTo>
                  <a:lnTo>
                    <a:pt x="54" y="68"/>
                  </a:lnTo>
                  <a:lnTo>
                    <a:pt x="54" y="68"/>
                  </a:lnTo>
                  <a:lnTo>
                    <a:pt x="65" y="101"/>
                  </a:lnTo>
                  <a:lnTo>
                    <a:pt x="65" y="101"/>
                  </a:lnTo>
                  <a:lnTo>
                    <a:pt x="73" y="119"/>
                  </a:lnTo>
                  <a:lnTo>
                    <a:pt x="82" y="139"/>
                  </a:lnTo>
                  <a:lnTo>
                    <a:pt x="92" y="158"/>
                  </a:lnTo>
                  <a:lnTo>
                    <a:pt x="99" y="168"/>
                  </a:lnTo>
                  <a:lnTo>
                    <a:pt x="105" y="175"/>
                  </a:lnTo>
                  <a:lnTo>
                    <a:pt x="105" y="175"/>
                  </a:lnTo>
                  <a:lnTo>
                    <a:pt x="109" y="178"/>
                  </a:lnTo>
                  <a:lnTo>
                    <a:pt x="115" y="181"/>
                  </a:lnTo>
                  <a:lnTo>
                    <a:pt x="119" y="182"/>
                  </a:lnTo>
                  <a:lnTo>
                    <a:pt x="124" y="182"/>
                  </a:lnTo>
                  <a:lnTo>
                    <a:pt x="124" y="182"/>
                  </a:lnTo>
                  <a:lnTo>
                    <a:pt x="132" y="182"/>
                  </a:lnTo>
                  <a:lnTo>
                    <a:pt x="138" y="179"/>
                  </a:lnTo>
                  <a:lnTo>
                    <a:pt x="146" y="175"/>
                  </a:lnTo>
                  <a:lnTo>
                    <a:pt x="153" y="170"/>
                  </a:lnTo>
                  <a:lnTo>
                    <a:pt x="166" y="160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4" y="143"/>
                  </a:lnTo>
                  <a:lnTo>
                    <a:pt x="184" y="143"/>
                  </a:lnTo>
                  <a:lnTo>
                    <a:pt x="198" y="127"/>
                  </a:lnTo>
                  <a:lnTo>
                    <a:pt x="214" y="109"/>
                  </a:lnTo>
                  <a:lnTo>
                    <a:pt x="214" y="109"/>
                  </a:lnTo>
                  <a:lnTo>
                    <a:pt x="228" y="92"/>
                  </a:lnTo>
                  <a:lnTo>
                    <a:pt x="243" y="76"/>
                  </a:lnTo>
                  <a:lnTo>
                    <a:pt x="251" y="68"/>
                  </a:lnTo>
                  <a:lnTo>
                    <a:pt x="260" y="63"/>
                  </a:lnTo>
                  <a:lnTo>
                    <a:pt x="268" y="58"/>
                  </a:lnTo>
                  <a:lnTo>
                    <a:pt x="277" y="55"/>
                  </a:lnTo>
                  <a:lnTo>
                    <a:pt x="279" y="54"/>
                  </a:lnTo>
                  <a:lnTo>
                    <a:pt x="281" y="51"/>
                  </a:lnTo>
                  <a:lnTo>
                    <a:pt x="281" y="51"/>
                  </a:lnTo>
                  <a:lnTo>
                    <a:pt x="285" y="46"/>
                  </a:lnTo>
                  <a:lnTo>
                    <a:pt x="290" y="42"/>
                  </a:lnTo>
                  <a:lnTo>
                    <a:pt x="296" y="39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8" y="39"/>
                  </a:lnTo>
                  <a:lnTo>
                    <a:pt x="315" y="42"/>
                  </a:lnTo>
                  <a:lnTo>
                    <a:pt x="321" y="47"/>
                  </a:lnTo>
                  <a:lnTo>
                    <a:pt x="323" y="50"/>
                  </a:lnTo>
                  <a:lnTo>
                    <a:pt x="324" y="54"/>
                  </a:lnTo>
                  <a:lnTo>
                    <a:pt x="325" y="56"/>
                  </a:lnTo>
                  <a:lnTo>
                    <a:pt x="327" y="58"/>
                  </a:lnTo>
                  <a:lnTo>
                    <a:pt x="327" y="58"/>
                  </a:lnTo>
                  <a:lnTo>
                    <a:pt x="340" y="68"/>
                  </a:lnTo>
                  <a:lnTo>
                    <a:pt x="353" y="81"/>
                  </a:lnTo>
                  <a:lnTo>
                    <a:pt x="379" y="107"/>
                  </a:lnTo>
                  <a:lnTo>
                    <a:pt x="379" y="107"/>
                  </a:lnTo>
                  <a:lnTo>
                    <a:pt x="396" y="124"/>
                  </a:lnTo>
                  <a:lnTo>
                    <a:pt x="413" y="141"/>
                  </a:lnTo>
                  <a:lnTo>
                    <a:pt x="431" y="158"/>
                  </a:lnTo>
                  <a:lnTo>
                    <a:pt x="451" y="172"/>
                  </a:lnTo>
                  <a:lnTo>
                    <a:pt x="451" y="172"/>
                  </a:lnTo>
                  <a:lnTo>
                    <a:pt x="457" y="174"/>
                  </a:lnTo>
                  <a:lnTo>
                    <a:pt x="465" y="175"/>
                  </a:lnTo>
                  <a:lnTo>
                    <a:pt x="465" y="175"/>
                  </a:lnTo>
                  <a:lnTo>
                    <a:pt x="474" y="174"/>
                  </a:lnTo>
                  <a:lnTo>
                    <a:pt x="484" y="170"/>
                  </a:lnTo>
                  <a:lnTo>
                    <a:pt x="494" y="165"/>
                  </a:lnTo>
                  <a:lnTo>
                    <a:pt x="504" y="157"/>
                  </a:lnTo>
                  <a:lnTo>
                    <a:pt x="515" y="148"/>
                  </a:lnTo>
                  <a:lnTo>
                    <a:pt x="525" y="136"/>
                  </a:lnTo>
                  <a:lnTo>
                    <a:pt x="545" y="113"/>
                  </a:lnTo>
                  <a:lnTo>
                    <a:pt x="563" y="87"/>
                  </a:lnTo>
                  <a:lnTo>
                    <a:pt x="578" y="62"/>
                  </a:lnTo>
                  <a:lnTo>
                    <a:pt x="583" y="50"/>
                  </a:lnTo>
                  <a:lnTo>
                    <a:pt x="588" y="39"/>
                  </a:lnTo>
                  <a:lnTo>
                    <a:pt x="591" y="30"/>
                  </a:lnTo>
                  <a:lnTo>
                    <a:pt x="592" y="22"/>
                  </a:lnTo>
                  <a:lnTo>
                    <a:pt x="592" y="22"/>
                  </a:lnTo>
                  <a:lnTo>
                    <a:pt x="592" y="17"/>
                  </a:lnTo>
                  <a:lnTo>
                    <a:pt x="593" y="13"/>
                  </a:lnTo>
                  <a:lnTo>
                    <a:pt x="596" y="9"/>
                  </a:lnTo>
                  <a:lnTo>
                    <a:pt x="600" y="5"/>
                  </a:lnTo>
                  <a:lnTo>
                    <a:pt x="603" y="4"/>
                  </a:lnTo>
                  <a:lnTo>
                    <a:pt x="606" y="2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620" y="2"/>
                  </a:lnTo>
                  <a:lnTo>
                    <a:pt x="625" y="3"/>
                  </a:lnTo>
                  <a:lnTo>
                    <a:pt x="629" y="4"/>
                  </a:lnTo>
                  <a:lnTo>
                    <a:pt x="631" y="7"/>
                  </a:lnTo>
                  <a:lnTo>
                    <a:pt x="631" y="7"/>
                  </a:lnTo>
                  <a:lnTo>
                    <a:pt x="634" y="11"/>
                  </a:lnTo>
                  <a:lnTo>
                    <a:pt x="637" y="13"/>
                  </a:lnTo>
                  <a:lnTo>
                    <a:pt x="637" y="17"/>
                  </a:lnTo>
                  <a:lnTo>
                    <a:pt x="637" y="22"/>
                  </a:lnTo>
                  <a:lnTo>
                    <a:pt x="637" y="22"/>
                  </a:lnTo>
                  <a:lnTo>
                    <a:pt x="637" y="33"/>
                  </a:lnTo>
                  <a:lnTo>
                    <a:pt x="634" y="43"/>
                  </a:lnTo>
                  <a:lnTo>
                    <a:pt x="631" y="53"/>
                  </a:lnTo>
                  <a:lnTo>
                    <a:pt x="629" y="63"/>
                  </a:lnTo>
                  <a:lnTo>
                    <a:pt x="620" y="83"/>
                  </a:lnTo>
                  <a:lnTo>
                    <a:pt x="608" y="102"/>
                  </a:lnTo>
                  <a:lnTo>
                    <a:pt x="595" y="121"/>
                  </a:lnTo>
                  <a:lnTo>
                    <a:pt x="582" y="138"/>
                  </a:lnTo>
                  <a:lnTo>
                    <a:pt x="567" y="153"/>
                  </a:lnTo>
                  <a:lnTo>
                    <a:pt x="554" y="168"/>
                  </a:lnTo>
                  <a:lnTo>
                    <a:pt x="554" y="168"/>
                  </a:lnTo>
                  <a:lnTo>
                    <a:pt x="545" y="178"/>
                  </a:lnTo>
                  <a:lnTo>
                    <a:pt x="545" y="178"/>
                  </a:lnTo>
                  <a:lnTo>
                    <a:pt x="529" y="195"/>
                  </a:lnTo>
                  <a:lnTo>
                    <a:pt x="511" y="211"/>
                  </a:lnTo>
                  <a:lnTo>
                    <a:pt x="502" y="219"/>
                  </a:lnTo>
                  <a:lnTo>
                    <a:pt x="493" y="224"/>
                  </a:lnTo>
                  <a:lnTo>
                    <a:pt x="482" y="228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64" y="228"/>
                  </a:lnTo>
                  <a:lnTo>
                    <a:pt x="464" y="228"/>
                  </a:lnTo>
                  <a:lnTo>
                    <a:pt x="450" y="223"/>
                  </a:lnTo>
                  <a:lnTo>
                    <a:pt x="435" y="216"/>
                  </a:lnTo>
                  <a:lnTo>
                    <a:pt x="423" y="209"/>
                  </a:lnTo>
                  <a:lnTo>
                    <a:pt x="412" y="200"/>
                  </a:lnTo>
                  <a:lnTo>
                    <a:pt x="388" y="182"/>
                  </a:lnTo>
                  <a:lnTo>
                    <a:pt x="366" y="161"/>
                  </a:lnTo>
                  <a:lnTo>
                    <a:pt x="366" y="161"/>
                  </a:lnTo>
                  <a:lnTo>
                    <a:pt x="349" y="145"/>
                  </a:lnTo>
                  <a:lnTo>
                    <a:pt x="332" y="130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13" y="115"/>
                  </a:lnTo>
                  <a:lnTo>
                    <a:pt x="299" y="101"/>
                  </a:lnTo>
                  <a:lnTo>
                    <a:pt x="298" y="98"/>
                  </a:lnTo>
                  <a:lnTo>
                    <a:pt x="295" y="98"/>
                  </a:lnTo>
                  <a:lnTo>
                    <a:pt x="295" y="98"/>
                  </a:lnTo>
                  <a:lnTo>
                    <a:pt x="289" y="100"/>
                  </a:lnTo>
                  <a:lnTo>
                    <a:pt x="283" y="102"/>
                  </a:lnTo>
                  <a:lnTo>
                    <a:pt x="277" y="106"/>
                  </a:lnTo>
                  <a:lnTo>
                    <a:pt x="273" y="110"/>
                  </a:lnTo>
                  <a:lnTo>
                    <a:pt x="264" y="122"/>
                  </a:lnTo>
                  <a:lnTo>
                    <a:pt x="256" y="134"/>
                  </a:lnTo>
                  <a:lnTo>
                    <a:pt x="256" y="134"/>
                  </a:lnTo>
                  <a:lnTo>
                    <a:pt x="247" y="147"/>
                  </a:lnTo>
                  <a:lnTo>
                    <a:pt x="247" y="147"/>
                  </a:lnTo>
                  <a:lnTo>
                    <a:pt x="240" y="155"/>
                  </a:lnTo>
                  <a:lnTo>
                    <a:pt x="232" y="162"/>
                  </a:lnTo>
                  <a:lnTo>
                    <a:pt x="215" y="177"/>
                  </a:lnTo>
                  <a:lnTo>
                    <a:pt x="215" y="177"/>
                  </a:lnTo>
                  <a:lnTo>
                    <a:pt x="204" y="187"/>
                  </a:lnTo>
                  <a:lnTo>
                    <a:pt x="204" y="187"/>
                  </a:lnTo>
                  <a:lnTo>
                    <a:pt x="185" y="202"/>
                  </a:lnTo>
                  <a:lnTo>
                    <a:pt x="167" y="216"/>
                  </a:lnTo>
                  <a:lnTo>
                    <a:pt x="157" y="221"/>
                  </a:lnTo>
                  <a:lnTo>
                    <a:pt x="146" y="226"/>
                  </a:lnTo>
                  <a:lnTo>
                    <a:pt x="134" y="229"/>
                  </a:lnTo>
                  <a:lnTo>
                    <a:pt x="124" y="230"/>
                  </a:lnTo>
                  <a:lnTo>
                    <a:pt x="124" y="2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59" name="chenying0907 920">
              <a:extLst>
                <a:ext uri="{FF2B5EF4-FFF2-40B4-BE49-F238E27FC236}">
                  <a16:creationId xmlns:a16="http://schemas.microsoft.com/office/drawing/2014/main" id="{F2BAE22C-E58B-4C8A-855F-9C46671A4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4876" y="3551238"/>
              <a:ext cx="80963" cy="52388"/>
            </a:xfrm>
            <a:custGeom>
              <a:avLst/>
              <a:gdLst/>
              <a:ahLst/>
              <a:cxnLst>
                <a:cxn ang="0">
                  <a:pos x="204" y="100"/>
                </a:cxn>
                <a:cxn ang="0">
                  <a:pos x="197" y="63"/>
                </a:cxn>
                <a:cxn ang="0">
                  <a:pos x="188" y="26"/>
                </a:cxn>
                <a:cxn ang="0">
                  <a:pos x="187" y="21"/>
                </a:cxn>
                <a:cxn ang="0">
                  <a:pos x="182" y="14"/>
                </a:cxn>
                <a:cxn ang="0">
                  <a:pos x="174" y="10"/>
                </a:cxn>
                <a:cxn ang="0">
                  <a:pos x="162" y="10"/>
                </a:cxn>
                <a:cxn ang="0">
                  <a:pos x="150" y="17"/>
                </a:cxn>
                <a:cxn ang="0">
                  <a:pos x="145" y="23"/>
                </a:cxn>
                <a:cxn ang="0">
                  <a:pos x="144" y="32"/>
                </a:cxn>
                <a:cxn ang="0">
                  <a:pos x="144" y="38"/>
                </a:cxn>
                <a:cxn ang="0">
                  <a:pos x="157" y="86"/>
                </a:cxn>
                <a:cxn ang="0">
                  <a:pos x="142" y="87"/>
                </a:cxn>
                <a:cxn ang="0">
                  <a:pos x="101" y="85"/>
                </a:cxn>
                <a:cxn ang="0">
                  <a:pos x="77" y="85"/>
                </a:cxn>
                <a:cxn ang="0">
                  <a:pos x="53" y="85"/>
                </a:cxn>
                <a:cxn ang="0">
                  <a:pos x="48" y="83"/>
                </a:cxn>
                <a:cxn ang="0">
                  <a:pos x="50" y="74"/>
                </a:cxn>
                <a:cxn ang="0">
                  <a:pos x="57" y="52"/>
                </a:cxn>
                <a:cxn ang="0">
                  <a:pos x="64" y="29"/>
                </a:cxn>
                <a:cxn ang="0">
                  <a:pos x="64" y="23"/>
                </a:cxn>
                <a:cxn ang="0">
                  <a:pos x="63" y="14"/>
                </a:cxn>
                <a:cxn ang="0">
                  <a:pos x="53" y="4"/>
                </a:cxn>
                <a:cxn ang="0">
                  <a:pos x="38" y="0"/>
                </a:cxn>
                <a:cxn ang="0">
                  <a:pos x="30" y="2"/>
                </a:cxn>
                <a:cxn ang="0">
                  <a:pos x="23" y="8"/>
                </a:cxn>
                <a:cxn ang="0">
                  <a:pos x="21" y="17"/>
                </a:cxn>
                <a:cxn ang="0">
                  <a:pos x="17" y="32"/>
                </a:cxn>
                <a:cxn ang="0">
                  <a:pos x="5" y="70"/>
                </a:cxn>
                <a:cxn ang="0">
                  <a:pos x="0" y="98"/>
                </a:cxn>
                <a:cxn ang="0">
                  <a:pos x="2" y="112"/>
                </a:cxn>
                <a:cxn ang="0">
                  <a:pos x="12" y="123"/>
                </a:cxn>
                <a:cxn ang="0">
                  <a:pos x="30" y="129"/>
                </a:cxn>
                <a:cxn ang="0">
                  <a:pos x="42" y="129"/>
                </a:cxn>
                <a:cxn ang="0">
                  <a:pos x="102" y="129"/>
                </a:cxn>
                <a:cxn ang="0">
                  <a:pos x="161" y="131"/>
                </a:cxn>
                <a:cxn ang="0">
                  <a:pos x="174" y="129"/>
                </a:cxn>
                <a:cxn ang="0">
                  <a:pos x="187" y="125"/>
                </a:cxn>
                <a:cxn ang="0">
                  <a:pos x="195" y="121"/>
                </a:cxn>
                <a:cxn ang="0">
                  <a:pos x="191" y="121"/>
                </a:cxn>
                <a:cxn ang="0">
                  <a:pos x="193" y="120"/>
                </a:cxn>
                <a:cxn ang="0">
                  <a:pos x="196" y="117"/>
                </a:cxn>
                <a:cxn ang="0">
                  <a:pos x="203" y="110"/>
                </a:cxn>
                <a:cxn ang="0">
                  <a:pos x="204" y="100"/>
                </a:cxn>
              </a:cxnLst>
              <a:rect l="0" t="0" r="r" b="b"/>
              <a:pathLst>
                <a:path w="204" h="131">
                  <a:moveTo>
                    <a:pt x="204" y="100"/>
                  </a:moveTo>
                  <a:lnTo>
                    <a:pt x="204" y="100"/>
                  </a:lnTo>
                  <a:lnTo>
                    <a:pt x="201" y="82"/>
                  </a:lnTo>
                  <a:lnTo>
                    <a:pt x="197" y="63"/>
                  </a:lnTo>
                  <a:lnTo>
                    <a:pt x="192" y="44"/>
                  </a:lnTo>
                  <a:lnTo>
                    <a:pt x="188" y="26"/>
                  </a:lnTo>
                  <a:lnTo>
                    <a:pt x="188" y="26"/>
                  </a:lnTo>
                  <a:lnTo>
                    <a:pt x="187" y="21"/>
                  </a:lnTo>
                  <a:lnTo>
                    <a:pt x="184" y="17"/>
                  </a:lnTo>
                  <a:lnTo>
                    <a:pt x="182" y="14"/>
                  </a:lnTo>
                  <a:lnTo>
                    <a:pt x="178" y="12"/>
                  </a:lnTo>
                  <a:lnTo>
                    <a:pt x="174" y="10"/>
                  </a:lnTo>
                  <a:lnTo>
                    <a:pt x="170" y="9"/>
                  </a:lnTo>
                  <a:lnTo>
                    <a:pt x="162" y="10"/>
                  </a:lnTo>
                  <a:lnTo>
                    <a:pt x="154" y="14"/>
                  </a:lnTo>
                  <a:lnTo>
                    <a:pt x="150" y="17"/>
                  </a:lnTo>
                  <a:lnTo>
                    <a:pt x="148" y="19"/>
                  </a:lnTo>
                  <a:lnTo>
                    <a:pt x="145" y="23"/>
                  </a:lnTo>
                  <a:lnTo>
                    <a:pt x="144" y="27"/>
                  </a:lnTo>
                  <a:lnTo>
                    <a:pt x="144" y="32"/>
                  </a:lnTo>
                  <a:lnTo>
                    <a:pt x="144" y="38"/>
                  </a:lnTo>
                  <a:lnTo>
                    <a:pt x="144" y="38"/>
                  </a:lnTo>
                  <a:lnTo>
                    <a:pt x="150" y="61"/>
                  </a:lnTo>
                  <a:lnTo>
                    <a:pt x="157" y="86"/>
                  </a:lnTo>
                  <a:lnTo>
                    <a:pt x="157" y="86"/>
                  </a:lnTo>
                  <a:lnTo>
                    <a:pt x="142" y="87"/>
                  </a:lnTo>
                  <a:lnTo>
                    <a:pt x="128" y="86"/>
                  </a:lnTo>
                  <a:lnTo>
                    <a:pt x="101" y="85"/>
                  </a:lnTo>
                  <a:lnTo>
                    <a:pt x="101" y="85"/>
                  </a:lnTo>
                  <a:lnTo>
                    <a:pt x="77" y="85"/>
                  </a:lnTo>
                  <a:lnTo>
                    <a:pt x="53" y="85"/>
                  </a:lnTo>
                  <a:lnTo>
                    <a:pt x="53" y="85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0" y="74"/>
                  </a:lnTo>
                  <a:lnTo>
                    <a:pt x="50" y="74"/>
                  </a:lnTo>
                  <a:lnTo>
                    <a:pt x="53" y="63"/>
                  </a:lnTo>
                  <a:lnTo>
                    <a:pt x="57" y="52"/>
                  </a:lnTo>
                  <a:lnTo>
                    <a:pt x="61" y="40"/>
                  </a:lnTo>
                  <a:lnTo>
                    <a:pt x="64" y="29"/>
                  </a:lnTo>
                  <a:lnTo>
                    <a:pt x="64" y="29"/>
                  </a:lnTo>
                  <a:lnTo>
                    <a:pt x="64" y="23"/>
                  </a:lnTo>
                  <a:lnTo>
                    <a:pt x="64" y="18"/>
                  </a:lnTo>
                  <a:lnTo>
                    <a:pt x="63" y="14"/>
                  </a:lnTo>
                  <a:lnTo>
                    <a:pt x="60" y="10"/>
                  </a:lnTo>
                  <a:lnTo>
                    <a:pt x="53" y="4"/>
                  </a:lnTo>
                  <a:lnTo>
                    <a:pt x="46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0" y="2"/>
                  </a:lnTo>
                  <a:lnTo>
                    <a:pt x="26" y="4"/>
                  </a:lnTo>
                  <a:lnTo>
                    <a:pt x="23" y="8"/>
                  </a:lnTo>
                  <a:lnTo>
                    <a:pt x="22" y="12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17" y="32"/>
                  </a:lnTo>
                  <a:lnTo>
                    <a:pt x="10" y="51"/>
                  </a:lnTo>
                  <a:lnTo>
                    <a:pt x="5" y="70"/>
                  </a:lnTo>
                  <a:lnTo>
                    <a:pt x="1" y="89"/>
                  </a:lnTo>
                  <a:lnTo>
                    <a:pt x="0" y="98"/>
                  </a:lnTo>
                  <a:lnTo>
                    <a:pt x="1" y="106"/>
                  </a:lnTo>
                  <a:lnTo>
                    <a:pt x="2" y="112"/>
                  </a:lnTo>
                  <a:lnTo>
                    <a:pt x="6" y="119"/>
                  </a:lnTo>
                  <a:lnTo>
                    <a:pt x="12" y="123"/>
                  </a:lnTo>
                  <a:lnTo>
                    <a:pt x="19" y="127"/>
                  </a:lnTo>
                  <a:lnTo>
                    <a:pt x="30" y="129"/>
                  </a:lnTo>
                  <a:lnTo>
                    <a:pt x="42" y="129"/>
                  </a:lnTo>
                  <a:lnTo>
                    <a:pt x="42" y="129"/>
                  </a:lnTo>
                  <a:lnTo>
                    <a:pt x="72" y="128"/>
                  </a:lnTo>
                  <a:lnTo>
                    <a:pt x="102" y="129"/>
                  </a:lnTo>
                  <a:lnTo>
                    <a:pt x="132" y="131"/>
                  </a:lnTo>
                  <a:lnTo>
                    <a:pt x="161" y="131"/>
                  </a:lnTo>
                  <a:lnTo>
                    <a:pt x="161" y="131"/>
                  </a:lnTo>
                  <a:lnTo>
                    <a:pt x="174" y="129"/>
                  </a:lnTo>
                  <a:lnTo>
                    <a:pt x="180" y="128"/>
                  </a:lnTo>
                  <a:lnTo>
                    <a:pt x="187" y="125"/>
                  </a:lnTo>
                  <a:lnTo>
                    <a:pt x="187" y="125"/>
                  </a:lnTo>
                  <a:lnTo>
                    <a:pt x="195" y="121"/>
                  </a:lnTo>
                  <a:lnTo>
                    <a:pt x="196" y="120"/>
                  </a:lnTo>
                  <a:lnTo>
                    <a:pt x="191" y="121"/>
                  </a:lnTo>
                  <a:lnTo>
                    <a:pt x="191" y="121"/>
                  </a:lnTo>
                  <a:lnTo>
                    <a:pt x="193" y="120"/>
                  </a:lnTo>
                  <a:lnTo>
                    <a:pt x="196" y="117"/>
                  </a:lnTo>
                  <a:lnTo>
                    <a:pt x="196" y="117"/>
                  </a:lnTo>
                  <a:lnTo>
                    <a:pt x="200" y="114"/>
                  </a:lnTo>
                  <a:lnTo>
                    <a:pt x="203" y="110"/>
                  </a:lnTo>
                  <a:lnTo>
                    <a:pt x="204" y="104"/>
                  </a:lnTo>
                  <a:lnTo>
                    <a:pt x="204" y="100"/>
                  </a:lnTo>
                  <a:lnTo>
                    <a:pt x="204" y="10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60" name="chenying0907 921">
              <a:extLst>
                <a:ext uri="{FF2B5EF4-FFF2-40B4-BE49-F238E27FC236}">
                  <a16:creationId xmlns:a16="http://schemas.microsoft.com/office/drawing/2014/main" id="{0BAB13DD-01F0-4AA0-8367-77928790A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6938" y="3586163"/>
              <a:ext cx="96838" cy="152400"/>
            </a:xfrm>
            <a:custGeom>
              <a:avLst/>
              <a:gdLst/>
              <a:ahLst/>
              <a:cxnLst>
                <a:cxn ang="0">
                  <a:pos x="228" y="124"/>
                </a:cxn>
                <a:cxn ang="0">
                  <a:pos x="218" y="80"/>
                </a:cxn>
                <a:cxn ang="0">
                  <a:pos x="206" y="41"/>
                </a:cxn>
                <a:cxn ang="0">
                  <a:pos x="206" y="30"/>
                </a:cxn>
                <a:cxn ang="0">
                  <a:pos x="205" y="16"/>
                </a:cxn>
                <a:cxn ang="0">
                  <a:pos x="188" y="1"/>
                </a:cxn>
                <a:cxn ang="0">
                  <a:pos x="172" y="3"/>
                </a:cxn>
                <a:cxn ang="0">
                  <a:pos x="163" y="13"/>
                </a:cxn>
                <a:cxn ang="0">
                  <a:pos x="160" y="26"/>
                </a:cxn>
                <a:cxn ang="0">
                  <a:pos x="167" y="61"/>
                </a:cxn>
                <a:cxn ang="0">
                  <a:pos x="177" y="105"/>
                </a:cxn>
                <a:cxn ang="0">
                  <a:pos x="188" y="190"/>
                </a:cxn>
                <a:cxn ang="0">
                  <a:pos x="193" y="234"/>
                </a:cxn>
                <a:cxn ang="0">
                  <a:pos x="192" y="268"/>
                </a:cxn>
                <a:cxn ang="0">
                  <a:pos x="189" y="276"/>
                </a:cxn>
                <a:cxn ang="0">
                  <a:pos x="137" y="327"/>
                </a:cxn>
                <a:cxn ang="0">
                  <a:pos x="120" y="335"/>
                </a:cxn>
                <a:cxn ang="0">
                  <a:pos x="82" y="298"/>
                </a:cxn>
                <a:cxn ang="0">
                  <a:pos x="60" y="275"/>
                </a:cxn>
                <a:cxn ang="0">
                  <a:pos x="47" y="267"/>
                </a:cxn>
                <a:cxn ang="0">
                  <a:pos x="57" y="225"/>
                </a:cxn>
                <a:cxn ang="0">
                  <a:pos x="62" y="199"/>
                </a:cxn>
                <a:cxn ang="0">
                  <a:pos x="73" y="118"/>
                </a:cxn>
                <a:cxn ang="0">
                  <a:pos x="87" y="46"/>
                </a:cxn>
                <a:cxn ang="0">
                  <a:pos x="91" y="17"/>
                </a:cxn>
                <a:cxn ang="0">
                  <a:pos x="86" y="5"/>
                </a:cxn>
                <a:cxn ang="0">
                  <a:pos x="70" y="0"/>
                </a:cxn>
                <a:cxn ang="0">
                  <a:pos x="51" y="8"/>
                </a:cxn>
                <a:cxn ang="0">
                  <a:pos x="45" y="22"/>
                </a:cxn>
                <a:cxn ang="0">
                  <a:pos x="34" y="84"/>
                </a:cxn>
                <a:cxn ang="0">
                  <a:pos x="20" y="145"/>
                </a:cxn>
                <a:cxn ang="0">
                  <a:pos x="2" y="247"/>
                </a:cxn>
                <a:cxn ang="0">
                  <a:pos x="0" y="265"/>
                </a:cxn>
                <a:cxn ang="0">
                  <a:pos x="10" y="292"/>
                </a:cxn>
                <a:cxn ang="0">
                  <a:pos x="45" y="331"/>
                </a:cxn>
                <a:cxn ang="0">
                  <a:pos x="90" y="369"/>
                </a:cxn>
                <a:cxn ang="0">
                  <a:pos x="103" y="375"/>
                </a:cxn>
                <a:cxn ang="0">
                  <a:pos x="109" y="382"/>
                </a:cxn>
                <a:cxn ang="0">
                  <a:pos x="121" y="383"/>
                </a:cxn>
                <a:cxn ang="0">
                  <a:pos x="149" y="374"/>
                </a:cxn>
                <a:cxn ang="0">
                  <a:pos x="197" y="341"/>
                </a:cxn>
                <a:cxn ang="0">
                  <a:pos x="228" y="305"/>
                </a:cxn>
                <a:cxn ang="0">
                  <a:pos x="240" y="279"/>
                </a:cxn>
                <a:cxn ang="0">
                  <a:pos x="240" y="238"/>
                </a:cxn>
                <a:cxn ang="0">
                  <a:pos x="230" y="140"/>
                </a:cxn>
              </a:cxnLst>
              <a:rect l="0" t="0" r="r" b="b"/>
              <a:pathLst>
                <a:path w="242" h="383">
                  <a:moveTo>
                    <a:pt x="230" y="140"/>
                  </a:moveTo>
                  <a:lnTo>
                    <a:pt x="230" y="140"/>
                  </a:lnTo>
                  <a:lnTo>
                    <a:pt x="228" y="124"/>
                  </a:lnTo>
                  <a:lnTo>
                    <a:pt x="226" y="110"/>
                  </a:lnTo>
                  <a:lnTo>
                    <a:pt x="218" y="80"/>
                  </a:lnTo>
                  <a:lnTo>
                    <a:pt x="218" y="80"/>
                  </a:lnTo>
                  <a:lnTo>
                    <a:pt x="215" y="68"/>
                  </a:lnTo>
                  <a:lnTo>
                    <a:pt x="210" y="54"/>
                  </a:lnTo>
                  <a:lnTo>
                    <a:pt x="206" y="41"/>
                  </a:lnTo>
                  <a:lnTo>
                    <a:pt x="206" y="34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6" y="25"/>
                  </a:lnTo>
                  <a:lnTo>
                    <a:pt x="206" y="20"/>
                  </a:lnTo>
                  <a:lnTo>
                    <a:pt x="205" y="16"/>
                  </a:lnTo>
                  <a:lnTo>
                    <a:pt x="202" y="12"/>
                  </a:lnTo>
                  <a:lnTo>
                    <a:pt x="196" y="5"/>
                  </a:lnTo>
                  <a:lnTo>
                    <a:pt x="188" y="1"/>
                  </a:lnTo>
                  <a:lnTo>
                    <a:pt x="180" y="1"/>
                  </a:lnTo>
                  <a:lnTo>
                    <a:pt x="175" y="1"/>
                  </a:lnTo>
                  <a:lnTo>
                    <a:pt x="172" y="3"/>
                  </a:lnTo>
                  <a:lnTo>
                    <a:pt x="168" y="5"/>
                  </a:lnTo>
                  <a:lnTo>
                    <a:pt x="166" y="8"/>
                  </a:lnTo>
                  <a:lnTo>
                    <a:pt x="163" y="13"/>
                  </a:lnTo>
                  <a:lnTo>
                    <a:pt x="162" y="17"/>
                  </a:lnTo>
                  <a:lnTo>
                    <a:pt x="162" y="17"/>
                  </a:lnTo>
                  <a:lnTo>
                    <a:pt x="160" y="26"/>
                  </a:lnTo>
                  <a:lnTo>
                    <a:pt x="162" y="33"/>
                  </a:lnTo>
                  <a:lnTo>
                    <a:pt x="163" y="47"/>
                  </a:lnTo>
                  <a:lnTo>
                    <a:pt x="167" y="61"/>
                  </a:lnTo>
                  <a:lnTo>
                    <a:pt x="171" y="77"/>
                  </a:lnTo>
                  <a:lnTo>
                    <a:pt x="171" y="77"/>
                  </a:lnTo>
                  <a:lnTo>
                    <a:pt x="177" y="105"/>
                  </a:lnTo>
                  <a:lnTo>
                    <a:pt x="181" y="133"/>
                  </a:lnTo>
                  <a:lnTo>
                    <a:pt x="185" y="161"/>
                  </a:lnTo>
                  <a:lnTo>
                    <a:pt x="188" y="190"/>
                  </a:lnTo>
                  <a:lnTo>
                    <a:pt x="188" y="190"/>
                  </a:lnTo>
                  <a:lnTo>
                    <a:pt x="189" y="208"/>
                  </a:lnTo>
                  <a:lnTo>
                    <a:pt x="193" y="234"/>
                  </a:lnTo>
                  <a:lnTo>
                    <a:pt x="194" y="247"/>
                  </a:lnTo>
                  <a:lnTo>
                    <a:pt x="194" y="259"/>
                  </a:lnTo>
                  <a:lnTo>
                    <a:pt x="192" y="268"/>
                  </a:lnTo>
                  <a:lnTo>
                    <a:pt x="191" y="272"/>
                  </a:lnTo>
                  <a:lnTo>
                    <a:pt x="189" y="276"/>
                  </a:lnTo>
                  <a:lnTo>
                    <a:pt x="189" y="276"/>
                  </a:lnTo>
                  <a:lnTo>
                    <a:pt x="164" y="303"/>
                  </a:lnTo>
                  <a:lnTo>
                    <a:pt x="151" y="316"/>
                  </a:lnTo>
                  <a:lnTo>
                    <a:pt x="137" y="327"/>
                  </a:lnTo>
                  <a:lnTo>
                    <a:pt x="137" y="327"/>
                  </a:lnTo>
                  <a:lnTo>
                    <a:pt x="129" y="331"/>
                  </a:lnTo>
                  <a:lnTo>
                    <a:pt x="120" y="335"/>
                  </a:lnTo>
                  <a:lnTo>
                    <a:pt x="120" y="335"/>
                  </a:lnTo>
                  <a:lnTo>
                    <a:pt x="94" y="311"/>
                  </a:lnTo>
                  <a:lnTo>
                    <a:pt x="82" y="298"/>
                  </a:lnTo>
                  <a:lnTo>
                    <a:pt x="70" y="285"/>
                  </a:lnTo>
                  <a:lnTo>
                    <a:pt x="70" y="285"/>
                  </a:lnTo>
                  <a:lnTo>
                    <a:pt x="60" y="275"/>
                  </a:lnTo>
                  <a:lnTo>
                    <a:pt x="51" y="267"/>
                  </a:lnTo>
                  <a:lnTo>
                    <a:pt x="48" y="265"/>
                  </a:lnTo>
                  <a:lnTo>
                    <a:pt x="47" y="267"/>
                  </a:lnTo>
                  <a:lnTo>
                    <a:pt x="47" y="267"/>
                  </a:lnTo>
                  <a:lnTo>
                    <a:pt x="47" y="267"/>
                  </a:lnTo>
                  <a:lnTo>
                    <a:pt x="57" y="225"/>
                  </a:lnTo>
                  <a:lnTo>
                    <a:pt x="57" y="225"/>
                  </a:lnTo>
                  <a:lnTo>
                    <a:pt x="60" y="212"/>
                  </a:lnTo>
                  <a:lnTo>
                    <a:pt x="62" y="199"/>
                  </a:lnTo>
                  <a:lnTo>
                    <a:pt x="65" y="171"/>
                  </a:lnTo>
                  <a:lnTo>
                    <a:pt x="68" y="144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83" y="69"/>
                  </a:lnTo>
                  <a:lnTo>
                    <a:pt x="87" y="46"/>
                  </a:lnTo>
                  <a:lnTo>
                    <a:pt x="91" y="22"/>
                  </a:lnTo>
                  <a:lnTo>
                    <a:pt x="91" y="22"/>
                  </a:lnTo>
                  <a:lnTo>
                    <a:pt x="91" y="17"/>
                  </a:lnTo>
                  <a:lnTo>
                    <a:pt x="90" y="12"/>
                  </a:lnTo>
                  <a:lnTo>
                    <a:pt x="88" y="8"/>
                  </a:lnTo>
                  <a:lnTo>
                    <a:pt x="86" y="5"/>
                  </a:lnTo>
                  <a:lnTo>
                    <a:pt x="82" y="3"/>
                  </a:lnTo>
                  <a:lnTo>
                    <a:pt x="78" y="1"/>
                  </a:lnTo>
                  <a:lnTo>
                    <a:pt x="70" y="0"/>
                  </a:lnTo>
                  <a:lnTo>
                    <a:pt x="62" y="1"/>
                  </a:lnTo>
                  <a:lnTo>
                    <a:pt x="54" y="5"/>
                  </a:lnTo>
                  <a:lnTo>
                    <a:pt x="51" y="8"/>
                  </a:lnTo>
                  <a:lnTo>
                    <a:pt x="48" y="12"/>
                  </a:lnTo>
                  <a:lnTo>
                    <a:pt x="47" y="17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0" y="52"/>
                  </a:lnTo>
                  <a:lnTo>
                    <a:pt x="34" y="84"/>
                  </a:lnTo>
                  <a:lnTo>
                    <a:pt x="27" y="114"/>
                  </a:lnTo>
                  <a:lnTo>
                    <a:pt x="20" y="145"/>
                  </a:lnTo>
                  <a:lnTo>
                    <a:pt x="20" y="145"/>
                  </a:lnTo>
                  <a:lnTo>
                    <a:pt x="14" y="196"/>
                  </a:lnTo>
                  <a:lnTo>
                    <a:pt x="9" y="222"/>
                  </a:lnTo>
                  <a:lnTo>
                    <a:pt x="2" y="247"/>
                  </a:lnTo>
                  <a:lnTo>
                    <a:pt x="2" y="247"/>
                  </a:lnTo>
                  <a:lnTo>
                    <a:pt x="0" y="256"/>
                  </a:lnTo>
                  <a:lnTo>
                    <a:pt x="0" y="265"/>
                  </a:lnTo>
                  <a:lnTo>
                    <a:pt x="2" y="275"/>
                  </a:lnTo>
                  <a:lnTo>
                    <a:pt x="5" y="284"/>
                  </a:lnTo>
                  <a:lnTo>
                    <a:pt x="10" y="292"/>
                  </a:lnTo>
                  <a:lnTo>
                    <a:pt x="15" y="299"/>
                  </a:lnTo>
                  <a:lnTo>
                    <a:pt x="30" y="316"/>
                  </a:lnTo>
                  <a:lnTo>
                    <a:pt x="45" y="331"/>
                  </a:lnTo>
                  <a:lnTo>
                    <a:pt x="61" y="345"/>
                  </a:lnTo>
                  <a:lnTo>
                    <a:pt x="77" y="357"/>
                  </a:lnTo>
                  <a:lnTo>
                    <a:pt x="90" y="369"/>
                  </a:lnTo>
                  <a:lnTo>
                    <a:pt x="90" y="369"/>
                  </a:lnTo>
                  <a:lnTo>
                    <a:pt x="96" y="374"/>
                  </a:lnTo>
                  <a:lnTo>
                    <a:pt x="103" y="375"/>
                  </a:lnTo>
                  <a:lnTo>
                    <a:pt x="103" y="375"/>
                  </a:lnTo>
                  <a:lnTo>
                    <a:pt x="105" y="379"/>
                  </a:lnTo>
                  <a:lnTo>
                    <a:pt x="109" y="382"/>
                  </a:lnTo>
                  <a:lnTo>
                    <a:pt x="115" y="383"/>
                  </a:lnTo>
                  <a:lnTo>
                    <a:pt x="121" y="383"/>
                  </a:lnTo>
                  <a:lnTo>
                    <a:pt x="121" y="383"/>
                  </a:lnTo>
                  <a:lnTo>
                    <a:pt x="129" y="382"/>
                  </a:lnTo>
                  <a:lnTo>
                    <a:pt x="138" y="378"/>
                  </a:lnTo>
                  <a:lnTo>
                    <a:pt x="149" y="374"/>
                  </a:lnTo>
                  <a:lnTo>
                    <a:pt x="158" y="369"/>
                  </a:lnTo>
                  <a:lnTo>
                    <a:pt x="177" y="357"/>
                  </a:lnTo>
                  <a:lnTo>
                    <a:pt x="197" y="341"/>
                  </a:lnTo>
                  <a:lnTo>
                    <a:pt x="214" y="323"/>
                  </a:lnTo>
                  <a:lnTo>
                    <a:pt x="222" y="314"/>
                  </a:lnTo>
                  <a:lnTo>
                    <a:pt x="228" y="305"/>
                  </a:lnTo>
                  <a:lnTo>
                    <a:pt x="234" y="296"/>
                  </a:lnTo>
                  <a:lnTo>
                    <a:pt x="238" y="286"/>
                  </a:lnTo>
                  <a:lnTo>
                    <a:pt x="240" y="279"/>
                  </a:lnTo>
                  <a:lnTo>
                    <a:pt x="242" y="269"/>
                  </a:lnTo>
                  <a:lnTo>
                    <a:pt x="242" y="269"/>
                  </a:lnTo>
                  <a:lnTo>
                    <a:pt x="240" y="238"/>
                  </a:lnTo>
                  <a:lnTo>
                    <a:pt x="238" y="205"/>
                  </a:lnTo>
                  <a:lnTo>
                    <a:pt x="230" y="140"/>
                  </a:lnTo>
                  <a:lnTo>
                    <a:pt x="230" y="14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61" name="chenying0907 922">
              <a:extLst>
                <a:ext uri="{FF2B5EF4-FFF2-40B4-BE49-F238E27FC236}">
                  <a16:creationId xmlns:a16="http://schemas.microsoft.com/office/drawing/2014/main" id="{CDEDC114-1E76-4E75-832D-ED5162A47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563" y="3502026"/>
              <a:ext cx="523875" cy="285750"/>
            </a:xfrm>
            <a:custGeom>
              <a:avLst/>
              <a:gdLst/>
              <a:ahLst/>
              <a:cxnLst>
                <a:cxn ang="0">
                  <a:pos x="1287" y="425"/>
                </a:cxn>
                <a:cxn ang="0">
                  <a:pos x="1255" y="322"/>
                </a:cxn>
                <a:cxn ang="0">
                  <a:pos x="1205" y="201"/>
                </a:cxn>
                <a:cxn ang="0">
                  <a:pos x="1140" y="98"/>
                </a:cxn>
                <a:cxn ang="0">
                  <a:pos x="1061" y="17"/>
                </a:cxn>
                <a:cxn ang="0">
                  <a:pos x="1028" y="0"/>
                </a:cxn>
                <a:cxn ang="0">
                  <a:pos x="1009" y="19"/>
                </a:cxn>
                <a:cxn ang="0">
                  <a:pos x="1015" y="40"/>
                </a:cxn>
                <a:cxn ang="0">
                  <a:pos x="1074" y="90"/>
                </a:cxn>
                <a:cxn ang="0">
                  <a:pos x="1143" y="189"/>
                </a:cxn>
                <a:cxn ang="0">
                  <a:pos x="1201" y="305"/>
                </a:cxn>
                <a:cxn ang="0">
                  <a:pos x="1223" y="384"/>
                </a:cxn>
                <a:cxn ang="0">
                  <a:pos x="1255" y="503"/>
                </a:cxn>
                <a:cxn ang="0">
                  <a:pos x="1269" y="594"/>
                </a:cxn>
                <a:cxn ang="0">
                  <a:pos x="1234" y="650"/>
                </a:cxn>
                <a:cxn ang="0">
                  <a:pos x="1126" y="660"/>
                </a:cxn>
                <a:cxn ang="0">
                  <a:pos x="935" y="667"/>
                </a:cxn>
                <a:cxn ang="0">
                  <a:pos x="665" y="675"/>
                </a:cxn>
                <a:cxn ang="0">
                  <a:pos x="659" y="675"/>
                </a:cxn>
                <a:cxn ang="0">
                  <a:pos x="585" y="675"/>
                </a:cxn>
                <a:cxn ang="0">
                  <a:pos x="382" y="667"/>
                </a:cxn>
                <a:cxn ang="0">
                  <a:pos x="191" y="660"/>
                </a:cxn>
                <a:cxn ang="0">
                  <a:pos x="47" y="647"/>
                </a:cxn>
                <a:cxn ang="0">
                  <a:pos x="51" y="575"/>
                </a:cxn>
                <a:cxn ang="0">
                  <a:pos x="64" y="482"/>
                </a:cxn>
                <a:cxn ang="0">
                  <a:pos x="100" y="365"/>
                </a:cxn>
                <a:cxn ang="0">
                  <a:pos x="126" y="285"/>
                </a:cxn>
                <a:cxn ang="0">
                  <a:pos x="186" y="169"/>
                </a:cxn>
                <a:cxn ang="0">
                  <a:pos x="261" y="73"/>
                </a:cxn>
                <a:cxn ang="0">
                  <a:pos x="306" y="36"/>
                </a:cxn>
                <a:cxn ang="0">
                  <a:pos x="305" y="12"/>
                </a:cxn>
                <a:cxn ang="0">
                  <a:pos x="284" y="0"/>
                </a:cxn>
                <a:cxn ang="0">
                  <a:pos x="240" y="31"/>
                </a:cxn>
                <a:cxn ang="0">
                  <a:pos x="165" y="116"/>
                </a:cxn>
                <a:cxn ang="0">
                  <a:pos x="100" y="225"/>
                </a:cxn>
                <a:cxn ang="0">
                  <a:pos x="63" y="322"/>
                </a:cxn>
                <a:cxn ang="0">
                  <a:pos x="25" y="446"/>
                </a:cxn>
                <a:cxn ang="0">
                  <a:pos x="12" y="533"/>
                </a:cxn>
                <a:cxn ang="0">
                  <a:pos x="2" y="651"/>
                </a:cxn>
                <a:cxn ang="0">
                  <a:pos x="12" y="681"/>
                </a:cxn>
                <a:cxn ang="0">
                  <a:pos x="26" y="692"/>
                </a:cxn>
                <a:cxn ang="0">
                  <a:pos x="105" y="697"/>
                </a:cxn>
                <a:cxn ang="0">
                  <a:pos x="268" y="706"/>
                </a:cxn>
                <a:cxn ang="0">
                  <a:pos x="402" y="714"/>
                </a:cxn>
                <a:cxn ang="0">
                  <a:pos x="659" y="720"/>
                </a:cxn>
                <a:cxn ang="0">
                  <a:pos x="879" y="716"/>
                </a:cxn>
                <a:cxn ang="0">
                  <a:pos x="1001" y="707"/>
                </a:cxn>
                <a:cxn ang="0">
                  <a:pos x="1179" y="701"/>
                </a:cxn>
                <a:cxn ang="0">
                  <a:pos x="1286" y="693"/>
                </a:cxn>
                <a:cxn ang="0">
                  <a:pos x="1302" y="685"/>
                </a:cxn>
                <a:cxn ang="0">
                  <a:pos x="1315" y="662"/>
                </a:cxn>
                <a:cxn ang="0">
                  <a:pos x="1314" y="580"/>
                </a:cxn>
              </a:cxnLst>
              <a:rect l="0" t="0" r="r" b="b"/>
              <a:pathLst>
                <a:path w="1317" h="720">
                  <a:moveTo>
                    <a:pt x="1300" y="489"/>
                  </a:moveTo>
                  <a:lnTo>
                    <a:pt x="1300" y="489"/>
                  </a:lnTo>
                  <a:lnTo>
                    <a:pt x="1298" y="467"/>
                  </a:lnTo>
                  <a:lnTo>
                    <a:pt x="1293" y="446"/>
                  </a:lnTo>
                  <a:lnTo>
                    <a:pt x="1287" y="425"/>
                  </a:lnTo>
                  <a:lnTo>
                    <a:pt x="1280" y="405"/>
                  </a:lnTo>
                  <a:lnTo>
                    <a:pt x="1265" y="363"/>
                  </a:lnTo>
                  <a:lnTo>
                    <a:pt x="1260" y="342"/>
                  </a:lnTo>
                  <a:lnTo>
                    <a:pt x="1255" y="322"/>
                  </a:lnTo>
                  <a:lnTo>
                    <a:pt x="1255" y="322"/>
                  </a:lnTo>
                  <a:lnTo>
                    <a:pt x="1248" y="299"/>
                  </a:lnTo>
                  <a:lnTo>
                    <a:pt x="1240" y="274"/>
                  </a:lnTo>
                  <a:lnTo>
                    <a:pt x="1230" y="250"/>
                  </a:lnTo>
                  <a:lnTo>
                    <a:pt x="1218" y="225"/>
                  </a:lnTo>
                  <a:lnTo>
                    <a:pt x="1205" y="201"/>
                  </a:lnTo>
                  <a:lnTo>
                    <a:pt x="1192" y="178"/>
                  </a:lnTo>
                  <a:lnTo>
                    <a:pt x="1166" y="136"/>
                  </a:lnTo>
                  <a:lnTo>
                    <a:pt x="1166" y="136"/>
                  </a:lnTo>
                  <a:lnTo>
                    <a:pt x="1153" y="116"/>
                  </a:lnTo>
                  <a:lnTo>
                    <a:pt x="1140" y="98"/>
                  </a:lnTo>
                  <a:lnTo>
                    <a:pt x="1125" y="81"/>
                  </a:lnTo>
                  <a:lnTo>
                    <a:pt x="1111" y="64"/>
                  </a:lnTo>
                  <a:lnTo>
                    <a:pt x="1095" y="47"/>
                  </a:lnTo>
                  <a:lnTo>
                    <a:pt x="1078" y="31"/>
                  </a:lnTo>
                  <a:lnTo>
                    <a:pt x="1061" y="17"/>
                  </a:lnTo>
                  <a:lnTo>
                    <a:pt x="1041" y="4"/>
                  </a:lnTo>
                  <a:lnTo>
                    <a:pt x="1041" y="4"/>
                  </a:lnTo>
                  <a:lnTo>
                    <a:pt x="1038" y="1"/>
                  </a:lnTo>
                  <a:lnTo>
                    <a:pt x="1034" y="0"/>
                  </a:lnTo>
                  <a:lnTo>
                    <a:pt x="1028" y="0"/>
                  </a:lnTo>
                  <a:lnTo>
                    <a:pt x="1024" y="1"/>
                  </a:lnTo>
                  <a:lnTo>
                    <a:pt x="1021" y="2"/>
                  </a:lnTo>
                  <a:lnTo>
                    <a:pt x="1018" y="5"/>
                  </a:lnTo>
                  <a:lnTo>
                    <a:pt x="1013" y="12"/>
                  </a:lnTo>
                  <a:lnTo>
                    <a:pt x="1009" y="19"/>
                  </a:lnTo>
                  <a:lnTo>
                    <a:pt x="1009" y="23"/>
                  </a:lnTo>
                  <a:lnTo>
                    <a:pt x="1009" y="27"/>
                  </a:lnTo>
                  <a:lnTo>
                    <a:pt x="1010" y="33"/>
                  </a:lnTo>
                  <a:lnTo>
                    <a:pt x="1011" y="36"/>
                  </a:lnTo>
                  <a:lnTo>
                    <a:pt x="1015" y="40"/>
                  </a:lnTo>
                  <a:lnTo>
                    <a:pt x="1019" y="43"/>
                  </a:lnTo>
                  <a:lnTo>
                    <a:pt x="1019" y="43"/>
                  </a:lnTo>
                  <a:lnTo>
                    <a:pt x="1039" y="57"/>
                  </a:lnTo>
                  <a:lnTo>
                    <a:pt x="1057" y="73"/>
                  </a:lnTo>
                  <a:lnTo>
                    <a:pt x="1074" y="90"/>
                  </a:lnTo>
                  <a:lnTo>
                    <a:pt x="1091" y="108"/>
                  </a:lnTo>
                  <a:lnTo>
                    <a:pt x="1106" y="128"/>
                  </a:lnTo>
                  <a:lnTo>
                    <a:pt x="1120" y="148"/>
                  </a:lnTo>
                  <a:lnTo>
                    <a:pt x="1132" y="169"/>
                  </a:lnTo>
                  <a:lnTo>
                    <a:pt x="1143" y="189"/>
                  </a:lnTo>
                  <a:lnTo>
                    <a:pt x="1143" y="189"/>
                  </a:lnTo>
                  <a:lnTo>
                    <a:pt x="1163" y="227"/>
                  </a:lnTo>
                  <a:lnTo>
                    <a:pt x="1183" y="265"/>
                  </a:lnTo>
                  <a:lnTo>
                    <a:pt x="1192" y="285"/>
                  </a:lnTo>
                  <a:lnTo>
                    <a:pt x="1201" y="305"/>
                  </a:lnTo>
                  <a:lnTo>
                    <a:pt x="1208" y="325"/>
                  </a:lnTo>
                  <a:lnTo>
                    <a:pt x="1213" y="345"/>
                  </a:lnTo>
                  <a:lnTo>
                    <a:pt x="1213" y="345"/>
                  </a:lnTo>
                  <a:lnTo>
                    <a:pt x="1218" y="365"/>
                  </a:lnTo>
                  <a:lnTo>
                    <a:pt x="1223" y="384"/>
                  </a:lnTo>
                  <a:lnTo>
                    <a:pt x="1238" y="424"/>
                  </a:lnTo>
                  <a:lnTo>
                    <a:pt x="1243" y="443"/>
                  </a:lnTo>
                  <a:lnTo>
                    <a:pt x="1249" y="463"/>
                  </a:lnTo>
                  <a:lnTo>
                    <a:pt x="1253" y="482"/>
                  </a:lnTo>
                  <a:lnTo>
                    <a:pt x="1255" y="503"/>
                  </a:lnTo>
                  <a:lnTo>
                    <a:pt x="1255" y="503"/>
                  </a:lnTo>
                  <a:lnTo>
                    <a:pt x="1256" y="520"/>
                  </a:lnTo>
                  <a:lnTo>
                    <a:pt x="1260" y="537"/>
                  </a:lnTo>
                  <a:lnTo>
                    <a:pt x="1266" y="575"/>
                  </a:lnTo>
                  <a:lnTo>
                    <a:pt x="1269" y="594"/>
                  </a:lnTo>
                  <a:lnTo>
                    <a:pt x="1272" y="612"/>
                  </a:lnTo>
                  <a:lnTo>
                    <a:pt x="1272" y="630"/>
                  </a:lnTo>
                  <a:lnTo>
                    <a:pt x="1270" y="647"/>
                  </a:lnTo>
                  <a:lnTo>
                    <a:pt x="1270" y="647"/>
                  </a:lnTo>
                  <a:lnTo>
                    <a:pt x="1234" y="650"/>
                  </a:lnTo>
                  <a:lnTo>
                    <a:pt x="1198" y="654"/>
                  </a:lnTo>
                  <a:lnTo>
                    <a:pt x="1162" y="658"/>
                  </a:lnTo>
                  <a:lnTo>
                    <a:pt x="1143" y="659"/>
                  </a:lnTo>
                  <a:lnTo>
                    <a:pt x="1126" y="660"/>
                  </a:lnTo>
                  <a:lnTo>
                    <a:pt x="1126" y="660"/>
                  </a:lnTo>
                  <a:lnTo>
                    <a:pt x="1078" y="660"/>
                  </a:lnTo>
                  <a:lnTo>
                    <a:pt x="1031" y="662"/>
                  </a:lnTo>
                  <a:lnTo>
                    <a:pt x="984" y="663"/>
                  </a:lnTo>
                  <a:lnTo>
                    <a:pt x="935" y="667"/>
                  </a:lnTo>
                  <a:lnTo>
                    <a:pt x="935" y="667"/>
                  </a:lnTo>
                  <a:lnTo>
                    <a:pt x="901" y="669"/>
                  </a:lnTo>
                  <a:lnTo>
                    <a:pt x="867" y="672"/>
                  </a:lnTo>
                  <a:lnTo>
                    <a:pt x="801" y="673"/>
                  </a:lnTo>
                  <a:lnTo>
                    <a:pt x="733" y="675"/>
                  </a:lnTo>
                  <a:lnTo>
                    <a:pt x="665" y="675"/>
                  </a:lnTo>
                  <a:lnTo>
                    <a:pt x="665" y="675"/>
                  </a:lnTo>
                  <a:lnTo>
                    <a:pt x="663" y="675"/>
                  </a:lnTo>
                  <a:lnTo>
                    <a:pt x="663" y="675"/>
                  </a:lnTo>
                  <a:lnTo>
                    <a:pt x="659" y="675"/>
                  </a:lnTo>
                  <a:lnTo>
                    <a:pt x="659" y="675"/>
                  </a:lnTo>
                  <a:lnTo>
                    <a:pt x="654" y="675"/>
                  </a:lnTo>
                  <a:lnTo>
                    <a:pt x="654" y="675"/>
                  </a:lnTo>
                  <a:lnTo>
                    <a:pt x="653" y="675"/>
                  </a:lnTo>
                  <a:lnTo>
                    <a:pt x="653" y="675"/>
                  </a:lnTo>
                  <a:lnTo>
                    <a:pt x="585" y="675"/>
                  </a:lnTo>
                  <a:lnTo>
                    <a:pt x="517" y="673"/>
                  </a:lnTo>
                  <a:lnTo>
                    <a:pt x="450" y="672"/>
                  </a:lnTo>
                  <a:lnTo>
                    <a:pt x="416" y="669"/>
                  </a:lnTo>
                  <a:lnTo>
                    <a:pt x="382" y="667"/>
                  </a:lnTo>
                  <a:lnTo>
                    <a:pt x="382" y="667"/>
                  </a:lnTo>
                  <a:lnTo>
                    <a:pt x="334" y="663"/>
                  </a:lnTo>
                  <a:lnTo>
                    <a:pt x="287" y="662"/>
                  </a:lnTo>
                  <a:lnTo>
                    <a:pt x="240" y="660"/>
                  </a:lnTo>
                  <a:lnTo>
                    <a:pt x="191" y="660"/>
                  </a:lnTo>
                  <a:lnTo>
                    <a:pt x="191" y="660"/>
                  </a:lnTo>
                  <a:lnTo>
                    <a:pt x="174" y="659"/>
                  </a:lnTo>
                  <a:lnTo>
                    <a:pt x="156" y="658"/>
                  </a:lnTo>
                  <a:lnTo>
                    <a:pt x="119" y="654"/>
                  </a:lnTo>
                  <a:lnTo>
                    <a:pt x="84" y="650"/>
                  </a:lnTo>
                  <a:lnTo>
                    <a:pt x="47" y="647"/>
                  </a:lnTo>
                  <a:lnTo>
                    <a:pt x="47" y="647"/>
                  </a:lnTo>
                  <a:lnTo>
                    <a:pt x="46" y="630"/>
                  </a:lnTo>
                  <a:lnTo>
                    <a:pt x="46" y="612"/>
                  </a:lnTo>
                  <a:lnTo>
                    <a:pt x="49" y="594"/>
                  </a:lnTo>
                  <a:lnTo>
                    <a:pt x="51" y="575"/>
                  </a:lnTo>
                  <a:lnTo>
                    <a:pt x="58" y="537"/>
                  </a:lnTo>
                  <a:lnTo>
                    <a:pt x="62" y="520"/>
                  </a:lnTo>
                  <a:lnTo>
                    <a:pt x="63" y="503"/>
                  </a:lnTo>
                  <a:lnTo>
                    <a:pt x="63" y="503"/>
                  </a:lnTo>
                  <a:lnTo>
                    <a:pt x="64" y="482"/>
                  </a:lnTo>
                  <a:lnTo>
                    <a:pt x="68" y="463"/>
                  </a:lnTo>
                  <a:lnTo>
                    <a:pt x="75" y="443"/>
                  </a:lnTo>
                  <a:lnTo>
                    <a:pt x="80" y="424"/>
                  </a:lnTo>
                  <a:lnTo>
                    <a:pt x="94" y="384"/>
                  </a:lnTo>
                  <a:lnTo>
                    <a:pt x="100" y="365"/>
                  </a:lnTo>
                  <a:lnTo>
                    <a:pt x="105" y="345"/>
                  </a:lnTo>
                  <a:lnTo>
                    <a:pt x="105" y="345"/>
                  </a:lnTo>
                  <a:lnTo>
                    <a:pt x="110" y="325"/>
                  </a:lnTo>
                  <a:lnTo>
                    <a:pt x="118" y="305"/>
                  </a:lnTo>
                  <a:lnTo>
                    <a:pt x="126" y="285"/>
                  </a:lnTo>
                  <a:lnTo>
                    <a:pt x="135" y="265"/>
                  </a:lnTo>
                  <a:lnTo>
                    <a:pt x="155" y="227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86" y="169"/>
                  </a:lnTo>
                  <a:lnTo>
                    <a:pt x="198" y="148"/>
                  </a:lnTo>
                  <a:lnTo>
                    <a:pt x="212" y="128"/>
                  </a:lnTo>
                  <a:lnTo>
                    <a:pt x="227" y="108"/>
                  </a:lnTo>
                  <a:lnTo>
                    <a:pt x="244" y="90"/>
                  </a:lnTo>
                  <a:lnTo>
                    <a:pt x="261" y="73"/>
                  </a:lnTo>
                  <a:lnTo>
                    <a:pt x="279" y="57"/>
                  </a:lnTo>
                  <a:lnTo>
                    <a:pt x="298" y="43"/>
                  </a:lnTo>
                  <a:lnTo>
                    <a:pt x="298" y="43"/>
                  </a:lnTo>
                  <a:lnTo>
                    <a:pt x="302" y="40"/>
                  </a:lnTo>
                  <a:lnTo>
                    <a:pt x="306" y="36"/>
                  </a:lnTo>
                  <a:lnTo>
                    <a:pt x="308" y="33"/>
                  </a:lnTo>
                  <a:lnTo>
                    <a:pt x="309" y="27"/>
                  </a:lnTo>
                  <a:lnTo>
                    <a:pt x="309" y="23"/>
                  </a:lnTo>
                  <a:lnTo>
                    <a:pt x="309" y="19"/>
                  </a:lnTo>
                  <a:lnTo>
                    <a:pt x="305" y="12"/>
                  </a:lnTo>
                  <a:lnTo>
                    <a:pt x="300" y="5"/>
                  </a:lnTo>
                  <a:lnTo>
                    <a:pt x="297" y="2"/>
                  </a:lnTo>
                  <a:lnTo>
                    <a:pt x="293" y="1"/>
                  </a:lnTo>
                  <a:lnTo>
                    <a:pt x="289" y="0"/>
                  </a:lnTo>
                  <a:lnTo>
                    <a:pt x="284" y="0"/>
                  </a:lnTo>
                  <a:lnTo>
                    <a:pt x="280" y="1"/>
                  </a:lnTo>
                  <a:lnTo>
                    <a:pt x="276" y="4"/>
                  </a:lnTo>
                  <a:lnTo>
                    <a:pt x="276" y="4"/>
                  </a:lnTo>
                  <a:lnTo>
                    <a:pt x="257" y="17"/>
                  </a:lnTo>
                  <a:lnTo>
                    <a:pt x="240" y="31"/>
                  </a:lnTo>
                  <a:lnTo>
                    <a:pt x="223" y="47"/>
                  </a:lnTo>
                  <a:lnTo>
                    <a:pt x="207" y="64"/>
                  </a:lnTo>
                  <a:lnTo>
                    <a:pt x="192" y="81"/>
                  </a:lnTo>
                  <a:lnTo>
                    <a:pt x="178" y="98"/>
                  </a:lnTo>
                  <a:lnTo>
                    <a:pt x="165" y="116"/>
                  </a:lnTo>
                  <a:lnTo>
                    <a:pt x="152" y="136"/>
                  </a:lnTo>
                  <a:lnTo>
                    <a:pt x="152" y="136"/>
                  </a:lnTo>
                  <a:lnTo>
                    <a:pt x="126" y="178"/>
                  </a:lnTo>
                  <a:lnTo>
                    <a:pt x="113" y="201"/>
                  </a:lnTo>
                  <a:lnTo>
                    <a:pt x="100" y="225"/>
                  </a:lnTo>
                  <a:lnTo>
                    <a:pt x="88" y="250"/>
                  </a:lnTo>
                  <a:lnTo>
                    <a:pt x="77" y="274"/>
                  </a:lnTo>
                  <a:lnTo>
                    <a:pt x="70" y="299"/>
                  </a:lnTo>
                  <a:lnTo>
                    <a:pt x="63" y="322"/>
                  </a:lnTo>
                  <a:lnTo>
                    <a:pt x="63" y="322"/>
                  </a:lnTo>
                  <a:lnTo>
                    <a:pt x="58" y="342"/>
                  </a:lnTo>
                  <a:lnTo>
                    <a:pt x="53" y="363"/>
                  </a:lnTo>
                  <a:lnTo>
                    <a:pt x="38" y="405"/>
                  </a:lnTo>
                  <a:lnTo>
                    <a:pt x="30" y="425"/>
                  </a:lnTo>
                  <a:lnTo>
                    <a:pt x="25" y="446"/>
                  </a:lnTo>
                  <a:lnTo>
                    <a:pt x="20" y="467"/>
                  </a:lnTo>
                  <a:lnTo>
                    <a:pt x="17" y="489"/>
                  </a:lnTo>
                  <a:lnTo>
                    <a:pt x="17" y="489"/>
                  </a:lnTo>
                  <a:lnTo>
                    <a:pt x="16" y="510"/>
                  </a:lnTo>
                  <a:lnTo>
                    <a:pt x="12" y="533"/>
                  </a:lnTo>
                  <a:lnTo>
                    <a:pt x="4" y="580"/>
                  </a:lnTo>
                  <a:lnTo>
                    <a:pt x="0" y="605"/>
                  </a:lnTo>
                  <a:lnTo>
                    <a:pt x="0" y="629"/>
                  </a:lnTo>
                  <a:lnTo>
                    <a:pt x="0" y="641"/>
                  </a:lnTo>
                  <a:lnTo>
                    <a:pt x="2" y="651"/>
                  </a:lnTo>
                  <a:lnTo>
                    <a:pt x="3" y="662"/>
                  </a:lnTo>
                  <a:lnTo>
                    <a:pt x="7" y="672"/>
                  </a:lnTo>
                  <a:lnTo>
                    <a:pt x="7" y="672"/>
                  </a:lnTo>
                  <a:lnTo>
                    <a:pt x="9" y="677"/>
                  </a:lnTo>
                  <a:lnTo>
                    <a:pt x="12" y="681"/>
                  </a:lnTo>
                  <a:lnTo>
                    <a:pt x="16" y="685"/>
                  </a:lnTo>
                  <a:lnTo>
                    <a:pt x="20" y="686"/>
                  </a:lnTo>
                  <a:lnTo>
                    <a:pt x="20" y="686"/>
                  </a:lnTo>
                  <a:lnTo>
                    <a:pt x="24" y="689"/>
                  </a:lnTo>
                  <a:lnTo>
                    <a:pt x="26" y="692"/>
                  </a:lnTo>
                  <a:lnTo>
                    <a:pt x="32" y="693"/>
                  </a:lnTo>
                  <a:lnTo>
                    <a:pt x="36" y="693"/>
                  </a:lnTo>
                  <a:lnTo>
                    <a:pt x="36" y="693"/>
                  </a:lnTo>
                  <a:lnTo>
                    <a:pt x="70" y="694"/>
                  </a:lnTo>
                  <a:lnTo>
                    <a:pt x="105" y="697"/>
                  </a:lnTo>
                  <a:lnTo>
                    <a:pt x="139" y="701"/>
                  </a:lnTo>
                  <a:lnTo>
                    <a:pt x="173" y="705"/>
                  </a:lnTo>
                  <a:lnTo>
                    <a:pt x="173" y="705"/>
                  </a:lnTo>
                  <a:lnTo>
                    <a:pt x="221" y="706"/>
                  </a:lnTo>
                  <a:lnTo>
                    <a:pt x="268" y="706"/>
                  </a:lnTo>
                  <a:lnTo>
                    <a:pt x="317" y="707"/>
                  </a:lnTo>
                  <a:lnTo>
                    <a:pt x="340" y="709"/>
                  </a:lnTo>
                  <a:lnTo>
                    <a:pt x="364" y="711"/>
                  </a:lnTo>
                  <a:lnTo>
                    <a:pt x="364" y="711"/>
                  </a:lnTo>
                  <a:lnTo>
                    <a:pt x="402" y="714"/>
                  </a:lnTo>
                  <a:lnTo>
                    <a:pt x="438" y="716"/>
                  </a:lnTo>
                  <a:lnTo>
                    <a:pt x="475" y="719"/>
                  </a:lnTo>
                  <a:lnTo>
                    <a:pt x="512" y="719"/>
                  </a:lnTo>
                  <a:lnTo>
                    <a:pt x="585" y="720"/>
                  </a:lnTo>
                  <a:lnTo>
                    <a:pt x="659" y="720"/>
                  </a:lnTo>
                  <a:lnTo>
                    <a:pt x="659" y="720"/>
                  </a:lnTo>
                  <a:lnTo>
                    <a:pt x="733" y="720"/>
                  </a:lnTo>
                  <a:lnTo>
                    <a:pt x="806" y="719"/>
                  </a:lnTo>
                  <a:lnTo>
                    <a:pt x="843" y="719"/>
                  </a:lnTo>
                  <a:lnTo>
                    <a:pt x="879" y="716"/>
                  </a:lnTo>
                  <a:lnTo>
                    <a:pt x="916" y="714"/>
                  </a:lnTo>
                  <a:lnTo>
                    <a:pt x="954" y="711"/>
                  </a:lnTo>
                  <a:lnTo>
                    <a:pt x="954" y="711"/>
                  </a:lnTo>
                  <a:lnTo>
                    <a:pt x="977" y="709"/>
                  </a:lnTo>
                  <a:lnTo>
                    <a:pt x="1001" y="707"/>
                  </a:lnTo>
                  <a:lnTo>
                    <a:pt x="1049" y="706"/>
                  </a:lnTo>
                  <a:lnTo>
                    <a:pt x="1098" y="706"/>
                  </a:lnTo>
                  <a:lnTo>
                    <a:pt x="1145" y="705"/>
                  </a:lnTo>
                  <a:lnTo>
                    <a:pt x="1145" y="705"/>
                  </a:lnTo>
                  <a:lnTo>
                    <a:pt x="1179" y="701"/>
                  </a:lnTo>
                  <a:lnTo>
                    <a:pt x="1213" y="697"/>
                  </a:lnTo>
                  <a:lnTo>
                    <a:pt x="1248" y="694"/>
                  </a:lnTo>
                  <a:lnTo>
                    <a:pt x="1282" y="693"/>
                  </a:lnTo>
                  <a:lnTo>
                    <a:pt x="1282" y="693"/>
                  </a:lnTo>
                  <a:lnTo>
                    <a:pt x="1286" y="693"/>
                  </a:lnTo>
                  <a:lnTo>
                    <a:pt x="1291" y="692"/>
                  </a:lnTo>
                  <a:lnTo>
                    <a:pt x="1294" y="689"/>
                  </a:lnTo>
                  <a:lnTo>
                    <a:pt x="1298" y="686"/>
                  </a:lnTo>
                  <a:lnTo>
                    <a:pt x="1298" y="686"/>
                  </a:lnTo>
                  <a:lnTo>
                    <a:pt x="1302" y="685"/>
                  </a:lnTo>
                  <a:lnTo>
                    <a:pt x="1306" y="681"/>
                  </a:lnTo>
                  <a:lnTo>
                    <a:pt x="1308" y="677"/>
                  </a:lnTo>
                  <a:lnTo>
                    <a:pt x="1311" y="672"/>
                  </a:lnTo>
                  <a:lnTo>
                    <a:pt x="1311" y="672"/>
                  </a:lnTo>
                  <a:lnTo>
                    <a:pt x="1315" y="662"/>
                  </a:lnTo>
                  <a:lnTo>
                    <a:pt x="1316" y="651"/>
                  </a:lnTo>
                  <a:lnTo>
                    <a:pt x="1317" y="641"/>
                  </a:lnTo>
                  <a:lnTo>
                    <a:pt x="1317" y="629"/>
                  </a:lnTo>
                  <a:lnTo>
                    <a:pt x="1317" y="605"/>
                  </a:lnTo>
                  <a:lnTo>
                    <a:pt x="1314" y="580"/>
                  </a:lnTo>
                  <a:lnTo>
                    <a:pt x="1306" y="533"/>
                  </a:lnTo>
                  <a:lnTo>
                    <a:pt x="1302" y="510"/>
                  </a:lnTo>
                  <a:lnTo>
                    <a:pt x="1300" y="489"/>
                  </a:lnTo>
                  <a:lnTo>
                    <a:pt x="1300" y="48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162" name="chenying0907 923">
              <a:extLst>
                <a:ext uri="{FF2B5EF4-FFF2-40B4-BE49-F238E27FC236}">
                  <a16:creationId xmlns:a16="http://schemas.microsoft.com/office/drawing/2014/main" id="{6EDC846E-A5B6-4A8F-A948-A7E0CD4072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5526" y="3633788"/>
              <a:ext cx="120650" cy="47625"/>
            </a:xfrm>
            <a:custGeom>
              <a:avLst/>
              <a:gdLst/>
              <a:ahLst/>
              <a:cxnLst>
                <a:cxn ang="0">
                  <a:pos x="300" y="30"/>
                </a:cxn>
                <a:cxn ang="0">
                  <a:pos x="298" y="21"/>
                </a:cxn>
                <a:cxn ang="0">
                  <a:pos x="294" y="14"/>
                </a:cxn>
                <a:cxn ang="0">
                  <a:pos x="280" y="8"/>
                </a:cxn>
                <a:cxn ang="0">
                  <a:pos x="274" y="8"/>
                </a:cxn>
                <a:cxn ang="0">
                  <a:pos x="214" y="3"/>
                </a:cxn>
                <a:cxn ang="0">
                  <a:pos x="94" y="0"/>
                </a:cxn>
                <a:cxn ang="0">
                  <a:pos x="34" y="0"/>
                </a:cxn>
                <a:cxn ang="0">
                  <a:pos x="27" y="1"/>
                </a:cxn>
                <a:cxn ang="0">
                  <a:pos x="18" y="1"/>
                </a:cxn>
                <a:cxn ang="0">
                  <a:pos x="9" y="5"/>
                </a:cxn>
                <a:cxn ang="0">
                  <a:pos x="2" y="12"/>
                </a:cxn>
                <a:cxn ang="0">
                  <a:pos x="0" y="22"/>
                </a:cxn>
                <a:cxn ang="0">
                  <a:pos x="1" y="41"/>
                </a:cxn>
                <a:cxn ang="0">
                  <a:pos x="7" y="76"/>
                </a:cxn>
                <a:cxn ang="0">
                  <a:pos x="14" y="92"/>
                </a:cxn>
                <a:cxn ang="0">
                  <a:pos x="18" y="95"/>
                </a:cxn>
                <a:cxn ang="0">
                  <a:pos x="28" y="103"/>
                </a:cxn>
                <a:cxn ang="0">
                  <a:pos x="48" y="109"/>
                </a:cxn>
                <a:cxn ang="0">
                  <a:pos x="95" y="112"/>
                </a:cxn>
                <a:cxn ang="0">
                  <a:pos x="121" y="114"/>
                </a:cxn>
                <a:cxn ang="0">
                  <a:pos x="201" y="119"/>
                </a:cxn>
                <a:cxn ang="0">
                  <a:pos x="242" y="116"/>
                </a:cxn>
                <a:cxn ang="0">
                  <a:pos x="280" y="109"/>
                </a:cxn>
                <a:cxn ang="0">
                  <a:pos x="285" y="107"/>
                </a:cxn>
                <a:cxn ang="0">
                  <a:pos x="294" y="101"/>
                </a:cxn>
                <a:cxn ang="0">
                  <a:pos x="300" y="86"/>
                </a:cxn>
                <a:cxn ang="0">
                  <a:pos x="303" y="63"/>
                </a:cxn>
                <a:cxn ang="0">
                  <a:pos x="300" y="30"/>
                </a:cxn>
                <a:cxn ang="0">
                  <a:pos x="121" y="68"/>
                </a:cxn>
                <a:cxn ang="0">
                  <a:pos x="87" y="64"/>
                </a:cxn>
                <a:cxn ang="0">
                  <a:pos x="53" y="60"/>
                </a:cxn>
                <a:cxn ang="0">
                  <a:pos x="49" y="56"/>
                </a:cxn>
                <a:cxn ang="0">
                  <a:pos x="47" y="46"/>
                </a:cxn>
                <a:cxn ang="0">
                  <a:pos x="205" y="48"/>
                </a:cxn>
                <a:cxn ang="0">
                  <a:pos x="257" y="52"/>
                </a:cxn>
                <a:cxn ang="0">
                  <a:pos x="257" y="67"/>
                </a:cxn>
                <a:cxn ang="0">
                  <a:pos x="223" y="69"/>
                </a:cxn>
                <a:cxn ang="0">
                  <a:pos x="155" y="71"/>
                </a:cxn>
                <a:cxn ang="0">
                  <a:pos x="121" y="68"/>
                </a:cxn>
              </a:cxnLst>
              <a:rect l="0" t="0" r="r" b="b"/>
              <a:pathLst>
                <a:path w="303" h="119">
                  <a:moveTo>
                    <a:pt x="300" y="30"/>
                  </a:moveTo>
                  <a:lnTo>
                    <a:pt x="300" y="30"/>
                  </a:lnTo>
                  <a:lnTo>
                    <a:pt x="300" y="25"/>
                  </a:lnTo>
                  <a:lnTo>
                    <a:pt x="298" y="21"/>
                  </a:lnTo>
                  <a:lnTo>
                    <a:pt x="297" y="18"/>
                  </a:lnTo>
                  <a:lnTo>
                    <a:pt x="294" y="14"/>
                  </a:lnTo>
                  <a:lnTo>
                    <a:pt x="287" y="10"/>
                  </a:lnTo>
                  <a:lnTo>
                    <a:pt x="280" y="8"/>
                  </a:lnTo>
                  <a:lnTo>
                    <a:pt x="280" y="8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14" y="3"/>
                  </a:lnTo>
                  <a:lnTo>
                    <a:pt x="154" y="1"/>
                  </a:lnTo>
                  <a:lnTo>
                    <a:pt x="9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7" y="1"/>
                  </a:lnTo>
                  <a:lnTo>
                    <a:pt x="27" y="1"/>
                  </a:lnTo>
                  <a:lnTo>
                    <a:pt x="22" y="0"/>
                  </a:lnTo>
                  <a:lnTo>
                    <a:pt x="18" y="1"/>
                  </a:lnTo>
                  <a:lnTo>
                    <a:pt x="13" y="3"/>
                  </a:lnTo>
                  <a:lnTo>
                    <a:pt x="9" y="5"/>
                  </a:lnTo>
                  <a:lnTo>
                    <a:pt x="5" y="8"/>
                  </a:lnTo>
                  <a:lnTo>
                    <a:pt x="2" y="12"/>
                  </a:lnTo>
                  <a:lnTo>
                    <a:pt x="1" y="17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" y="41"/>
                  </a:lnTo>
                  <a:lnTo>
                    <a:pt x="2" y="58"/>
                  </a:lnTo>
                  <a:lnTo>
                    <a:pt x="7" y="76"/>
                  </a:lnTo>
                  <a:lnTo>
                    <a:pt x="10" y="84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8" y="95"/>
                  </a:lnTo>
                  <a:lnTo>
                    <a:pt x="23" y="99"/>
                  </a:lnTo>
                  <a:lnTo>
                    <a:pt x="28" y="103"/>
                  </a:lnTo>
                  <a:lnTo>
                    <a:pt x="34" y="106"/>
                  </a:lnTo>
                  <a:lnTo>
                    <a:pt x="48" y="109"/>
                  </a:lnTo>
                  <a:lnTo>
                    <a:pt x="64" y="111"/>
                  </a:lnTo>
                  <a:lnTo>
                    <a:pt x="95" y="112"/>
                  </a:lnTo>
                  <a:lnTo>
                    <a:pt x="121" y="114"/>
                  </a:lnTo>
                  <a:lnTo>
                    <a:pt x="121" y="114"/>
                  </a:lnTo>
                  <a:lnTo>
                    <a:pt x="161" y="116"/>
                  </a:lnTo>
                  <a:lnTo>
                    <a:pt x="201" y="119"/>
                  </a:lnTo>
                  <a:lnTo>
                    <a:pt x="221" y="118"/>
                  </a:lnTo>
                  <a:lnTo>
                    <a:pt x="242" y="116"/>
                  </a:lnTo>
                  <a:lnTo>
                    <a:pt x="261" y="114"/>
                  </a:lnTo>
                  <a:lnTo>
                    <a:pt x="280" y="109"/>
                  </a:lnTo>
                  <a:lnTo>
                    <a:pt x="280" y="109"/>
                  </a:lnTo>
                  <a:lnTo>
                    <a:pt x="285" y="107"/>
                  </a:lnTo>
                  <a:lnTo>
                    <a:pt x="290" y="105"/>
                  </a:lnTo>
                  <a:lnTo>
                    <a:pt x="294" y="101"/>
                  </a:lnTo>
                  <a:lnTo>
                    <a:pt x="297" y="97"/>
                  </a:lnTo>
                  <a:lnTo>
                    <a:pt x="300" y="86"/>
                  </a:lnTo>
                  <a:lnTo>
                    <a:pt x="302" y="75"/>
                  </a:lnTo>
                  <a:lnTo>
                    <a:pt x="303" y="63"/>
                  </a:lnTo>
                  <a:lnTo>
                    <a:pt x="302" y="51"/>
                  </a:lnTo>
                  <a:lnTo>
                    <a:pt x="300" y="30"/>
                  </a:lnTo>
                  <a:lnTo>
                    <a:pt x="300" y="30"/>
                  </a:lnTo>
                  <a:close/>
                  <a:moveTo>
                    <a:pt x="121" y="68"/>
                  </a:moveTo>
                  <a:lnTo>
                    <a:pt x="121" y="68"/>
                  </a:lnTo>
                  <a:lnTo>
                    <a:pt x="87" y="64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1" y="59"/>
                  </a:lnTo>
                  <a:lnTo>
                    <a:pt x="49" y="56"/>
                  </a:lnTo>
                  <a:lnTo>
                    <a:pt x="47" y="46"/>
                  </a:lnTo>
                  <a:lnTo>
                    <a:pt x="47" y="46"/>
                  </a:lnTo>
                  <a:lnTo>
                    <a:pt x="153" y="47"/>
                  </a:lnTo>
                  <a:lnTo>
                    <a:pt x="205" y="48"/>
                  </a:lnTo>
                  <a:lnTo>
                    <a:pt x="257" y="52"/>
                  </a:lnTo>
                  <a:lnTo>
                    <a:pt x="257" y="52"/>
                  </a:lnTo>
                  <a:lnTo>
                    <a:pt x="257" y="59"/>
                  </a:lnTo>
                  <a:lnTo>
                    <a:pt x="257" y="67"/>
                  </a:lnTo>
                  <a:lnTo>
                    <a:pt x="257" y="67"/>
                  </a:lnTo>
                  <a:lnTo>
                    <a:pt x="223" y="69"/>
                  </a:lnTo>
                  <a:lnTo>
                    <a:pt x="189" y="71"/>
                  </a:lnTo>
                  <a:lnTo>
                    <a:pt x="155" y="71"/>
                  </a:lnTo>
                  <a:lnTo>
                    <a:pt x="121" y="68"/>
                  </a:lnTo>
                  <a:lnTo>
                    <a:pt x="121" y="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sp>
        <p:nvSpPr>
          <p:cNvPr id="163" name="文本框 162">
            <a:extLst>
              <a:ext uri="{FF2B5EF4-FFF2-40B4-BE49-F238E27FC236}">
                <a16:creationId xmlns:a16="http://schemas.microsoft.com/office/drawing/2014/main" id="{75E65D95-58F5-4A49-9380-7974577ACBC5}"/>
              </a:ext>
            </a:extLst>
          </p:cNvPr>
          <p:cNvSpPr txBox="1"/>
          <p:nvPr/>
        </p:nvSpPr>
        <p:spPr>
          <a:xfrm>
            <a:off x="6998024" y="4099948"/>
            <a:ext cx="1963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People outside Our Group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0" name="文本框 239">
            <a:extLst>
              <a:ext uri="{FF2B5EF4-FFF2-40B4-BE49-F238E27FC236}">
                <a16:creationId xmlns:a16="http://schemas.microsoft.com/office/drawing/2014/main" id="{D086C376-F6A6-4B86-B378-09A43E52972B}"/>
              </a:ext>
            </a:extLst>
          </p:cNvPr>
          <p:cNvSpPr txBox="1"/>
          <p:nvPr/>
        </p:nvSpPr>
        <p:spPr>
          <a:xfrm>
            <a:off x="6925921" y="1271852"/>
            <a:ext cx="20845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Black-box Test</a:t>
            </a:r>
          </a:p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</a:p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2" name="图片 241">
            <a:extLst>
              <a:ext uri="{FF2B5EF4-FFF2-40B4-BE49-F238E27FC236}">
                <a16:creationId xmlns:a16="http://schemas.microsoft.com/office/drawing/2014/main" id="{FB75C118-6FA9-4C48-AAC8-0C5ED42FE2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73" y="1217592"/>
            <a:ext cx="5578881" cy="3636687"/>
          </a:xfrm>
          <a:prstGeom prst="rect">
            <a:avLst/>
          </a:prstGeom>
        </p:spPr>
      </p:pic>
      <p:pic>
        <p:nvPicPr>
          <p:cNvPr id="243" name="图片 242">
            <a:extLst>
              <a:ext uri="{FF2B5EF4-FFF2-40B4-BE49-F238E27FC236}">
                <a16:creationId xmlns:a16="http://schemas.microsoft.com/office/drawing/2014/main" id="{C615C54B-A203-41B1-82FF-D89C16DC9F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104" y="1563638"/>
            <a:ext cx="6048424" cy="3052177"/>
          </a:xfrm>
          <a:prstGeom prst="rect">
            <a:avLst/>
          </a:prstGeom>
        </p:spPr>
      </p:pic>
      <p:grpSp>
        <p:nvGrpSpPr>
          <p:cNvPr id="244" name="PA_chenying0907 5">
            <a:extLst>
              <a:ext uri="{FF2B5EF4-FFF2-40B4-BE49-F238E27FC236}">
                <a16:creationId xmlns:a16="http://schemas.microsoft.com/office/drawing/2014/main" id="{B5146CF9-D94A-459F-8E29-00D395486F3D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060227" y="2825298"/>
            <a:ext cx="931103" cy="731494"/>
            <a:chOff x="6208713" y="1243013"/>
            <a:chExt cx="706438" cy="620713"/>
          </a:xfrm>
          <a:solidFill>
            <a:schemeClr val="tx1"/>
          </a:solidFill>
        </p:grpSpPr>
        <p:sp>
          <p:nvSpPr>
            <p:cNvPr id="245" name="chenying0907 804">
              <a:extLst>
                <a:ext uri="{FF2B5EF4-FFF2-40B4-BE49-F238E27FC236}">
                  <a16:creationId xmlns:a16="http://schemas.microsoft.com/office/drawing/2014/main" id="{4AA6DAAA-8116-4456-9A3F-F9D97BDD3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6" y="1622425"/>
              <a:ext cx="26988" cy="68263"/>
            </a:xfrm>
            <a:custGeom>
              <a:avLst/>
              <a:gdLst/>
              <a:ahLst/>
              <a:cxnLst>
                <a:cxn ang="0">
                  <a:pos x="51" y="5"/>
                </a:cxn>
                <a:cxn ang="0">
                  <a:pos x="51" y="5"/>
                </a:cxn>
                <a:cxn ang="0">
                  <a:pos x="50" y="3"/>
                </a:cxn>
                <a:cxn ang="0">
                  <a:pos x="49" y="1"/>
                </a:cxn>
                <a:cxn ang="0">
                  <a:pos x="48" y="1"/>
                </a:cxn>
                <a:cxn ang="0">
                  <a:pos x="46" y="0"/>
                </a:cxn>
                <a:cxn ang="0">
                  <a:pos x="44" y="1"/>
                </a:cxn>
                <a:cxn ang="0">
                  <a:pos x="43" y="1"/>
                </a:cxn>
                <a:cxn ang="0">
                  <a:pos x="42" y="3"/>
                </a:cxn>
                <a:cxn ang="0">
                  <a:pos x="41" y="5"/>
                </a:cxn>
                <a:cxn ang="0">
                  <a:pos x="41" y="5"/>
                </a:cxn>
                <a:cxn ang="0">
                  <a:pos x="40" y="14"/>
                </a:cxn>
                <a:cxn ang="0">
                  <a:pos x="37" y="25"/>
                </a:cxn>
                <a:cxn ang="0">
                  <a:pos x="34" y="35"/>
                </a:cxn>
                <a:cxn ang="0">
                  <a:pos x="30" y="44"/>
                </a:cxn>
                <a:cxn ang="0">
                  <a:pos x="21" y="64"/>
                </a:cxn>
                <a:cxn ang="0">
                  <a:pos x="13" y="82"/>
                </a:cxn>
                <a:cxn ang="0">
                  <a:pos x="13" y="82"/>
                </a:cxn>
                <a:cxn ang="0">
                  <a:pos x="9" y="92"/>
                </a:cxn>
                <a:cxn ang="0">
                  <a:pos x="3" y="105"/>
                </a:cxn>
                <a:cxn ang="0">
                  <a:pos x="1" y="112"/>
                </a:cxn>
                <a:cxn ang="0">
                  <a:pos x="0" y="119"/>
                </a:cxn>
                <a:cxn ang="0">
                  <a:pos x="1" y="124"/>
                </a:cxn>
                <a:cxn ang="0">
                  <a:pos x="2" y="126"/>
                </a:cxn>
                <a:cxn ang="0">
                  <a:pos x="4" y="128"/>
                </a:cxn>
                <a:cxn ang="0">
                  <a:pos x="4" y="128"/>
                </a:cxn>
                <a:cxn ang="0">
                  <a:pos x="6" y="129"/>
                </a:cxn>
                <a:cxn ang="0">
                  <a:pos x="9" y="129"/>
                </a:cxn>
                <a:cxn ang="0">
                  <a:pos x="12" y="128"/>
                </a:cxn>
                <a:cxn ang="0">
                  <a:pos x="13" y="126"/>
                </a:cxn>
                <a:cxn ang="0">
                  <a:pos x="13" y="125"/>
                </a:cxn>
                <a:cxn ang="0">
                  <a:pos x="13" y="123"/>
                </a:cxn>
                <a:cxn ang="0">
                  <a:pos x="11" y="122"/>
                </a:cxn>
                <a:cxn ang="0">
                  <a:pos x="11" y="122"/>
                </a:cxn>
                <a:cxn ang="0">
                  <a:pos x="11" y="120"/>
                </a:cxn>
                <a:cxn ang="0">
                  <a:pos x="10" y="117"/>
                </a:cxn>
                <a:cxn ang="0">
                  <a:pos x="11" y="109"/>
                </a:cxn>
                <a:cxn ang="0">
                  <a:pos x="14" y="100"/>
                </a:cxn>
                <a:cxn ang="0">
                  <a:pos x="19" y="90"/>
                </a:cxn>
                <a:cxn ang="0">
                  <a:pos x="27" y="69"/>
                </a:cxn>
                <a:cxn ang="0">
                  <a:pos x="33" y="58"/>
                </a:cxn>
                <a:cxn ang="0">
                  <a:pos x="33" y="58"/>
                </a:cxn>
                <a:cxn ang="0">
                  <a:pos x="43" y="36"/>
                </a:cxn>
                <a:cxn ang="0">
                  <a:pos x="46" y="26"/>
                </a:cxn>
                <a:cxn ang="0">
                  <a:pos x="49" y="14"/>
                </a:cxn>
                <a:cxn ang="0">
                  <a:pos x="49" y="14"/>
                </a:cxn>
                <a:cxn ang="0">
                  <a:pos x="50" y="13"/>
                </a:cxn>
                <a:cxn ang="0">
                  <a:pos x="51" y="11"/>
                </a:cxn>
                <a:cxn ang="0">
                  <a:pos x="51" y="5"/>
                </a:cxn>
              </a:cxnLst>
              <a:rect l="0" t="0" r="r" b="b"/>
              <a:pathLst>
                <a:path w="51" h="129">
                  <a:moveTo>
                    <a:pt x="51" y="5"/>
                  </a:moveTo>
                  <a:lnTo>
                    <a:pt x="51" y="5"/>
                  </a:lnTo>
                  <a:lnTo>
                    <a:pt x="50" y="3"/>
                  </a:lnTo>
                  <a:lnTo>
                    <a:pt x="49" y="1"/>
                  </a:lnTo>
                  <a:lnTo>
                    <a:pt x="48" y="1"/>
                  </a:lnTo>
                  <a:lnTo>
                    <a:pt x="46" y="0"/>
                  </a:lnTo>
                  <a:lnTo>
                    <a:pt x="44" y="1"/>
                  </a:lnTo>
                  <a:lnTo>
                    <a:pt x="43" y="1"/>
                  </a:lnTo>
                  <a:lnTo>
                    <a:pt x="42" y="3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0" y="14"/>
                  </a:lnTo>
                  <a:lnTo>
                    <a:pt x="37" y="25"/>
                  </a:lnTo>
                  <a:lnTo>
                    <a:pt x="34" y="35"/>
                  </a:lnTo>
                  <a:lnTo>
                    <a:pt x="30" y="44"/>
                  </a:lnTo>
                  <a:lnTo>
                    <a:pt x="21" y="64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9" y="92"/>
                  </a:lnTo>
                  <a:lnTo>
                    <a:pt x="3" y="105"/>
                  </a:lnTo>
                  <a:lnTo>
                    <a:pt x="1" y="112"/>
                  </a:lnTo>
                  <a:lnTo>
                    <a:pt x="0" y="119"/>
                  </a:lnTo>
                  <a:lnTo>
                    <a:pt x="1" y="124"/>
                  </a:lnTo>
                  <a:lnTo>
                    <a:pt x="2" y="126"/>
                  </a:lnTo>
                  <a:lnTo>
                    <a:pt x="4" y="128"/>
                  </a:lnTo>
                  <a:lnTo>
                    <a:pt x="4" y="128"/>
                  </a:lnTo>
                  <a:lnTo>
                    <a:pt x="6" y="129"/>
                  </a:lnTo>
                  <a:lnTo>
                    <a:pt x="9" y="129"/>
                  </a:lnTo>
                  <a:lnTo>
                    <a:pt x="12" y="128"/>
                  </a:lnTo>
                  <a:lnTo>
                    <a:pt x="13" y="126"/>
                  </a:lnTo>
                  <a:lnTo>
                    <a:pt x="13" y="125"/>
                  </a:lnTo>
                  <a:lnTo>
                    <a:pt x="13" y="123"/>
                  </a:lnTo>
                  <a:lnTo>
                    <a:pt x="11" y="122"/>
                  </a:lnTo>
                  <a:lnTo>
                    <a:pt x="11" y="122"/>
                  </a:lnTo>
                  <a:lnTo>
                    <a:pt x="11" y="120"/>
                  </a:lnTo>
                  <a:lnTo>
                    <a:pt x="10" y="117"/>
                  </a:lnTo>
                  <a:lnTo>
                    <a:pt x="11" y="109"/>
                  </a:lnTo>
                  <a:lnTo>
                    <a:pt x="14" y="100"/>
                  </a:lnTo>
                  <a:lnTo>
                    <a:pt x="19" y="90"/>
                  </a:lnTo>
                  <a:lnTo>
                    <a:pt x="27" y="69"/>
                  </a:lnTo>
                  <a:lnTo>
                    <a:pt x="33" y="58"/>
                  </a:lnTo>
                  <a:lnTo>
                    <a:pt x="33" y="58"/>
                  </a:lnTo>
                  <a:lnTo>
                    <a:pt x="43" y="36"/>
                  </a:lnTo>
                  <a:lnTo>
                    <a:pt x="46" y="26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50" y="13"/>
                  </a:lnTo>
                  <a:lnTo>
                    <a:pt x="51" y="11"/>
                  </a:lnTo>
                  <a:lnTo>
                    <a:pt x="51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46" name="chenying0907 805">
              <a:extLst>
                <a:ext uri="{FF2B5EF4-FFF2-40B4-BE49-F238E27FC236}">
                  <a16:creationId xmlns:a16="http://schemas.microsoft.com/office/drawing/2014/main" id="{B605198F-30CB-44B0-8E76-ACBF96DD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5076" y="1671638"/>
              <a:ext cx="15875" cy="41275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7" y="38"/>
                </a:cxn>
                <a:cxn ang="0">
                  <a:pos x="2" y="56"/>
                </a:cxn>
                <a:cxn ang="0">
                  <a:pos x="1" y="65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1" y="76"/>
                </a:cxn>
                <a:cxn ang="0">
                  <a:pos x="2" y="77"/>
                </a:cxn>
                <a:cxn ang="0">
                  <a:pos x="3" y="78"/>
                </a:cxn>
                <a:cxn ang="0">
                  <a:pos x="5" y="78"/>
                </a:cxn>
                <a:cxn ang="0">
                  <a:pos x="6" y="78"/>
                </a:cxn>
                <a:cxn ang="0">
                  <a:pos x="8" y="77"/>
                </a:cxn>
                <a:cxn ang="0">
                  <a:pos x="9" y="76"/>
                </a:cxn>
                <a:cxn ang="0">
                  <a:pos x="9" y="74"/>
                </a:cxn>
                <a:cxn ang="0">
                  <a:pos x="9" y="74"/>
                </a:cxn>
                <a:cxn ang="0">
                  <a:pos x="10" y="65"/>
                </a:cxn>
                <a:cxn ang="0">
                  <a:pos x="11" y="57"/>
                </a:cxn>
                <a:cxn ang="0">
                  <a:pos x="16" y="39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1"/>
                </a:cxn>
                <a:cxn ang="0">
                  <a:pos x="21" y="2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9" h="78">
                  <a:moveTo>
                    <a:pt x="20" y="3"/>
                  </a:moveTo>
                  <a:lnTo>
                    <a:pt x="20" y="3"/>
                  </a:lnTo>
                  <a:lnTo>
                    <a:pt x="7" y="38"/>
                  </a:lnTo>
                  <a:lnTo>
                    <a:pt x="2" y="56"/>
                  </a:lnTo>
                  <a:lnTo>
                    <a:pt x="1" y="65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1" y="76"/>
                  </a:lnTo>
                  <a:lnTo>
                    <a:pt x="2" y="77"/>
                  </a:lnTo>
                  <a:lnTo>
                    <a:pt x="3" y="78"/>
                  </a:lnTo>
                  <a:lnTo>
                    <a:pt x="5" y="78"/>
                  </a:lnTo>
                  <a:lnTo>
                    <a:pt x="6" y="78"/>
                  </a:lnTo>
                  <a:lnTo>
                    <a:pt x="8" y="77"/>
                  </a:lnTo>
                  <a:lnTo>
                    <a:pt x="9" y="76"/>
                  </a:lnTo>
                  <a:lnTo>
                    <a:pt x="9" y="74"/>
                  </a:lnTo>
                  <a:lnTo>
                    <a:pt x="9" y="74"/>
                  </a:lnTo>
                  <a:lnTo>
                    <a:pt x="10" y="65"/>
                  </a:lnTo>
                  <a:lnTo>
                    <a:pt x="11" y="57"/>
                  </a:lnTo>
                  <a:lnTo>
                    <a:pt x="16" y="39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1"/>
                  </a:lnTo>
                  <a:lnTo>
                    <a:pt x="21" y="2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47" name="chenying0907 806">
              <a:extLst>
                <a:ext uri="{FF2B5EF4-FFF2-40B4-BE49-F238E27FC236}">
                  <a16:creationId xmlns:a16="http://schemas.microsoft.com/office/drawing/2014/main" id="{65397B5C-32A9-4C2C-B011-9FF888A76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9526" y="1677988"/>
              <a:ext cx="20638" cy="69850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20" y="33"/>
                </a:cxn>
                <a:cxn ang="0">
                  <a:pos x="11" y="63"/>
                </a:cxn>
                <a:cxn ang="0">
                  <a:pos x="6" y="79"/>
                </a:cxn>
                <a:cxn ang="0">
                  <a:pos x="3" y="94"/>
                </a:cxn>
                <a:cxn ang="0">
                  <a:pos x="1" y="110"/>
                </a:cxn>
                <a:cxn ang="0">
                  <a:pos x="0" y="125"/>
                </a:cxn>
                <a:cxn ang="0">
                  <a:pos x="0" y="125"/>
                </a:cxn>
                <a:cxn ang="0">
                  <a:pos x="0" y="127"/>
                </a:cxn>
                <a:cxn ang="0">
                  <a:pos x="1" y="128"/>
                </a:cxn>
                <a:cxn ang="0">
                  <a:pos x="3" y="129"/>
                </a:cxn>
                <a:cxn ang="0">
                  <a:pos x="4" y="130"/>
                </a:cxn>
                <a:cxn ang="0">
                  <a:pos x="6" y="129"/>
                </a:cxn>
                <a:cxn ang="0">
                  <a:pos x="7" y="128"/>
                </a:cxn>
                <a:cxn ang="0">
                  <a:pos x="9" y="127"/>
                </a:cxn>
                <a:cxn ang="0">
                  <a:pos x="9" y="125"/>
                </a:cxn>
                <a:cxn ang="0">
                  <a:pos x="9" y="125"/>
                </a:cxn>
                <a:cxn ang="0">
                  <a:pos x="10" y="110"/>
                </a:cxn>
                <a:cxn ang="0">
                  <a:pos x="12" y="94"/>
                </a:cxn>
                <a:cxn ang="0">
                  <a:pos x="16" y="80"/>
                </a:cxn>
                <a:cxn ang="0">
                  <a:pos x="20" y="64"/>
                </a:cxn>
                <a:cxn ang="0">
                  <a:pos x="30" y="35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1"/>
                </a:cxn>
                <a:cxn ang="0">
                  <a:pos x="36" y="0"/>
                </a:cxn>
                <a:cxn ang="0">
                  <a:pos x="34" y="1"/>
                </a:cxn>
                <a:cxn ang="0">
                  <a:pos x="33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130">
                  <a:moveTo>
                    <a:pt x="32" y="4"/>
                  </a:moveTo>
                  <a:lnTo>
                    <a:pt x="32" y="4"/>
                  </a:lnTo>
                  <a:lnTo>
                    <a:pt x="20" y="33"/>
                  </a:lnTo>
                  <a:lnTo>
                    <a:pt x="11" y="63"/>
                  </a:lnTo>
                  <a:lnTo>
                    <a:pt x="6" y="79"/>
                  </a:lnTo>
                  <a:lnTo>
                    <a:pt x="3" y="94"/>
                  </a:lnTo>
                  <a:lnTo>
                    <a:pt x="1" y="11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0" y="127"/>
                  </a:lnTo>
                  <a:lnTo>
                    <a:pt x="1" y="128"/>
                  </a:lnTo>
                  <a:lnTo>
                    <a:pt x="3" y="129"/>
                  </a:lnTo>
                  <a:lnTo>
                    <a:pt x="4" y="130"/>
                  </a:lnTo>
                  <a:lnTo>
                    <a:pt x="6" y="129"/>
                  </a:lnTo>
                  <a:lnTo>
                    <a:pt x="7" y="128"/>
                  </a:lnTo>
                  <a:lnTo>
                    <a:pt x="9" y="127"/>
                  </a:lnTo>
                  <a:lnTo>
                    <a:pt x="9" y="125"/>
                  </a:lnTo>
                  <a:lnTo>
                    <a:pt x="9" y="125"/>
                  </a:lnTo>
                  <a:lnTo>
                    <a:pt x="10" y="110"/>
                  </a:lnTo>
                  <a:lnTo>
                    <a:pt x="12" y="94"/>
                  </a:lnTo>
                  <a:lnTo>
                    <a:pt x="16" y="80"/>
                  </a:lnTo>
                  <a:lnTo>
                    <a:pt x="20" y="64"/>
                  </a:lnTo>
                  <a:lnTo>
                    <a:pt x="30" y="35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1"/>
                  </a:lnTo>
                  <a:lnTo>
                    <a:pt x="36" y="0"/>
                  </a:lnTo>
                  <a:lnTo>
                    <a:pt x="34" y="1"/>
                  </a:lnTo>
                  <a:lnTo>
                    <a:pt x="33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48" name="chenying0907 807">
              <a:extLst>
                <a:ext uri="{FF2B5EF4-FFF2-40B4-BE49-F238E27FC236}">
                  <a16:creationId xmlns:a16="http://schemas.microsoft.com/office/drawing/2014/main" id="{760960CD-6DE4-4DC2-BA0D-D09DB9DCD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863" y="1708150"/>
              <a:ext cx="20638" cy="55563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27" y="17"/>
                </a:cxn>
                <a:cxn ang="0">
                  <a:pos x="23" y="28"/>
                </a:cxn>
                <a:cxn ang="0">
                  <a:pos x="13" y="51"/>
                </a:cxn>
                <a:cxn ang="0">
                  <a:pos x="8" y="63"/>
                </a:cxn>
                <a:cxn ang="0">
                  <a:pos x="4" y="74"/>
                </a:cxn>
                <a:cxn ang="0">
                  <a:pos x="1" y="8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3" y="104"/>
                </a:cxn>
                <a:cxn ang="0">
                  <a:pos x="4" y="104"/>
                </a:cxn>
                <a:cxn ang="0">
                  <a:pos x="6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9" y="100"/>
                </a:cxn>
                <a:cxn ang="0">
                  <a:pos x="9" y="100"/>
                </a:cxn>
                <a:cxn ang="0">
                  <a:pos x="10" y="87"/>
                </a:cxn>
                <a:cxn ang="0">
                  <a:pos x="13" y="75"/>
                </a:cxn>
                <a:cxn ang="0">
                  <a:pos x="17" y="64"/>
                </a:cxn>
                <a:cxn ang="0">
                  <a:pos x="22" y="53"/>
                </a:cxn>
                <a:cxn ang="0">
                  <a:pos x="33" y="30"/>
                </a:cxn>
                <a:cxn ang="0">
                  <a:pos x="37" y="19"/>
                </a:cxn>
                <a:cxn ang="0">
                  <a:pos x="41" y="6"/>
                </a:cxn>
                <a:cxn ang="0">
                  <a:pos x="41" y="6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1"/>
                </a:cxn>
                <a:cxn ang="0">
                  <a:pos x="35" y="0"/>
                </a:cxn>
                <a:cxn ang="0">
                  <a:pos x="34" y="1"/>
                </a:cxn>
                <a:cxn ang="0">
                  <a:pos x="33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104">
                  <a:moveTo>
                    <a:pt x="32" y="4"/>
                  </a:moveTo>
                  <a:lnTo>
                    <a:pt x="32" y="4"/>
                  </a:lnTo>
                  <a:lnTo>
                    <a:pt x="27" y="17"/>
                  </a:lnTo>
                  <a:lnTo>
                    <a:pt x="23" y="28"/>
                  </a:lnTo>
                  <a:lnTo>
                    <a:pt x="13" y="51"/>
                  </a:lnTo>
                  <a:lnTo>
                    <a:pt x="8" y="63"/>
                  </a:lnTo>
                  <a:lnTo>
                    <a:pt x="4" y="74"/>
                  </a:lnTo>
                  <a:lnTo>
                    <a:pt x="1" y="8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3" y="104"/>
                  </a:lnTo>
                  <a:lnTo>
                    <a:pt x="4" y="104"/>
                  </a:lnTo>
                  <a:lnTo>
                    <a:pt x="6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10" y="87"/>
                  </a:lnTo>
                  <a:lnTo>
                    <a:pt x="13" y="75"/>
                  </a:lnTo>
                  <a:lnTo>
                    <a:pt x="17" y="64"/>
                  </a:lnTo>
                  <a:lnTo>
                    <a:pt x="22" y="53"/>
                  </a:lnTo>
                  <a:lnTo>
                    <a:pt x="33" y="30"/>
                  </a:lnTo>
                  <a:lnTo>
                    <a:pt x="37" y="19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34" y="1"/>
                  </a:lnTo>
                  <a:lnTo>
                    <a:pt x="33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49" name="chenying0907 809">
              <a:extLst>
                <a:ext uri="{FF2B5EF4-FFF2-40B4-BE49-F238E27FC236}">
                  <a16:creationId xmlns:a16="http://schemas.microsoft.com/office/drawing/2014/main" id="{2196DBB5-1E96-4551-B992-C0F5CECC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900" y="1719263"/>
              <a:ext cx="31750" cy="65088"/>
            </a:xfrm>
            <a:custGeom>
              <a:avLst/>
              <a:gdLst/>
              <a:ahLst/>
              <a:cxnLst>
                <a:cxn ang="0">
                  <a:pos x="51" y="2"/>
                </a:cxn>
                <a:cxn ang="0">
                  <a:pos x="51" y="2"/>
                </a:cxn>
                <a:cxn ang="0">
                  <a:pos x="37" y="25"/>
                </a:cxn>
                <a:cxn ang="0">
                  <a:pos x="25" y="44"/>
                </a:cxn>
                <a:cxn ang="0">
                  <a:pos x="14" y="64"/>
                </a:cxn>
                <a:cxn ang="0">
                  <a:pos x="6" y="83"/>
                </a:cxn>
                <a:cxn ang="0">
                  <a:pos x="2" y="93"/>
                </a:cxn>
                <a:cxn ang="0">
                  <a:pos x="0" y="101"/>
                </a:cxn>
                <a:cxn ang="0">
                  <a:pos x="0" y="108"/>
                </a:cxn>
                <a:cxn ang="0">
                  <a:pos x="1" y="114"/>
                </a:cxn>
                <a:cxn ang="0">
                  <a:pos x="2" y="116"/>
                </a:cxn>
                <a:cxn ang="0">
                  <a:pos x="5" y="119"/>
                </a:cxn>
                <a:cxn ang="0">
                  <a:pos x="7" y="120"/>
                </a:cxn>
                <a:cxn ang="0">
                  <a:pos x="10" y="123"/>
                </a:cxn>
                <a:cxn ang="0">
                  <a:pos x="10" y="123"/>
                </a:cxn>
                <a:cxn ang="0">
                  <a:pos x="12" y="123"/>
                </a:cxn>
                <a:cxn ang="0">
                  <a:pos x="14" y="123"/>
                </a:cxn>
                <a:cxn ang="0">
                  <a:pos x="15" y="120"/>
                </a:cxn>
                <a:cxn ang="0">
                  <a:pos x="16" y="119"/>
                </a:cxn>
                <a:cxn ang="0">
                  <a:pos x="15" y="115"/>
                </a:cxn>
                <a:cxn ang="0">
                  <a:pos x="14" y="114"/>
                </a:cxn>
                <a:cxn ang="0">
                  <a:pos x="13" y="113"/>
                </a:cxn>
                <a:cxn ang="0">
                  <a:pos x="13" y="113"/>
                </a:cxn>
                <a:cxn ang="0">
                  <a:pos x="11" y="112"/>
                </a:cxn>
                <a:cxn ang="0">
                  <a:pos x="10" y="111"/>
                </a:cxn>
                <a:cxn ang="0">
                  <a:pos x="10" y="107"/>
                </a:cxn>
                <a:cxn ang="0">
                  <a:pos x="10" y="102"/>
                </a:cxn>
                <a:cxn ang="0">
                  <a:pos x="12" y="96"/>
                </a:cxn>
                <a:cxn ang="0">
                  <a:pos x="18" y="80"/>
                </a:cxn>
                <a:cxn ang="0">
                  <a:pos x="27" y="62"/>
                </a:cxn>
                <a:cxn ang="0">
                  <a:pos x="47" y="27"/>
                </a:cxn>
                <a:cxn ang="0">
                  <a:pos x="59" y="7"/>
                </a:cxn>
                <a:cxn ang="0">
                  <a:pos x="59" y="7"/>
                </a:cxn>
                <a:cxn ang="0">
                  <a:pos x="60" y="5"/>
                </a:cxn>
                <a:cxn ang="0">
                  <a:pos x="59" y="3"/>
                </a:cxn>
                <a:cxn ang="0">
                  <a:pos x="59" y="1"/>
                </a:cxn>
                <a:cxn ang="0">
                  <a:pos x="57" y="0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2" y="0"/>
                </a:cxn>
                <a:cxn ang="0">
                  <a:pos x="51" y="2"/>
                </a:cxn>
                <a:cxn ang="0">
                  <a:pos x="51" y="2"/>
                </a:cxn>
              </a:cxnLst>
              <a:rect l="0" t="0" r="r" b="b"/>
              <a:pathLst>
                <a:path w="60" h="123">
                  <a:moveTo>
                    <a:pt x="51" y="2"/>
                  </a:moveTo>
                  <a:lnTo>
                    <a:pt x="51" y="2"/>
                  </a:lnTo>
                  <a:lnTo>
                    <a:pt x="37" y="25"/>
                  </a:lnTo>
                  <a:lnTo>
                    <a:pt x="25" y="44"/>
                  </a:lnTo>
                  <a:lnTo>
                    <a:pt x="14" y="64"/>
                  </a:lnTo>
                  <a:lnTo>
                    <a:pt x="6" y="83"/>
                  </a:lnTo>
                  <a:lnTo>
                    <a:pt x="2" y="93"/>
                  </a:lnTo>
                  <a:lnTo>
                    <a:pt x="0" y="101"/>
                  </a:lnTo>
                  <a:lnTo>
                    <a:pt x="0" y="108"/>
                  </a:lnTo>
                  <a:lnTo>
                    <a:pt x="1" y="114"/>
                  </a:lnTo>
                  <a:lnTo>
                    <a:pt x="2" y="116"/>
                  </a:lnTo>
                  <a:lnTo>
                    <a:pt x="5" y="119"/>
                  </a:lnTo>
                  <a:lnTo>
                    <a:pt x="7" y="120"/>
                  </a:lnTo>
                  <a:lnTo>
                    <a:pt x="10" y="123"/>
                  </a:lnTo>
                  <a:lnTo>
                    <a:pt x="10" y="123"/>
                  </a:lnTo>
                  <a:lnTo>
                    <a:pt x="12" y="123"/>
                  </a:lnTo>
                  <a:lnTo>
                    <a:pt x="14" y="123"/>
                  </a:lnTo>
                  <a:lnTo>
                    <a:pt x="15" y="120"/>
                  </a:lnTo>
                  <a:lnTo>
                    <a:pt x="16" y="119"/>
                  </a:lnTo>
                  <a:lnTo>
                    <a:pt x="15" y="115"/>
                  </a:lnTo>
                  <a:lnTo>
                    <a:pt x="14" y="114"/>
                  </a:lnTo>
                  <a:lnTo>
                    <a:pt x="13" y="113"/>
                  </a:lnTo>
                  <a:lnTo>
                    <a:pt x="13" y="113"/>
                  </a:lnTo>
                  <a:lnTo>
                    <a:pt x="11" y="112"/>
                  </a:lnTo>
                  <a:lnTo>
                    <a:pt x="10" y="111"/>
                  </a:lnTo>
                  <a:lnTo>
                    <a:pt x="10" y="107"/>
                  </a:lnTo>
                  <a:lnTo>
                    <a:pt x="10" y="102"/>
                  </a:lnTo>
                  <a:lnTo>
                    <a:pt x="12" y="96"/>
                  </a:lnTo>
                  <a:lnTo>
                    <a:pt x="18" y="80"/>
                  </a:lnTo>
                  <a:lnTo>
                    <a:pt x="27" y="62"/>
                  </a:lnTo>
                  <a:lnTo>
                    <a:pt x="47" y="2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60" y="5"/>
                  </a:lnTo>
                  <a:lnTo>
                    <a:pt x="59" y="3"/>
                  </a:lnTo>
                  <a:lnTo>
                    <a:pt x="59" y="1"/>
                  </a:lnTo>
                  <a:lnTo>
                    <a:pt x="57" y="0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2" y="0"/>
                  </a:lnTo>
                  <a:lnTo>
                    <a:pt x="51" y="2"/>
                  </a:lnTo>
                  <a:lnTo>
                    <a:pt x="5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0" name="chenying0907 810">
              <a:extLst>
                <a:ext uri="{FF2B5EF4-FFF2-40B4-BE49-F238E27FC236}">
                  <a16:creationId xmlns:a16="http://schemas.microsoft.com/office/drawing/2014/main" id="{D4BE52A7-35B8-49C5-9AC4-75D2D3250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588" y="1731963"/>
              <a:ext cx="28575" cy="65088"/>
            </a:xfrm>
            <a:custGeom>
              <a:avLst/>
              <a:gdLst/>
              <a:ahLst/>
              <a:cxnLst>
                <a:cxn ang="0">
                  <a:pos x="45" y="1"/>
                </a:cxn>
                <a:cxn ang="0">
                  <a:pos x="45" y="1"/>
                </a:cxn>
                <a:cxn ang="0">
                  <a:pos x="40" y="8"/>
                </a:cxn>
                <a:cxn ang="0">
                  <a:pos x="34" y="14"/>
                </a:cxn>
                <a:cxn ang="0">
                  <a:pos x="25" y="26"/>
                </a:cxn>
                <a:cxn ang="0">
                  <a:pos x="16" y="41"/>
                </a:cxn>
                <a:cxn ang="0">
                  <a:pos x="10" y="55"/>
                </a:cxn>
                <a:cxn ang="0">
                  <a:pos x="6" y="71"/>
                </a:cxn>
                <a:cxn ang="0">
                  <a:pos x="3" y="87"/>
                </a:cxn>
                <a:cxn ang="0">
                  <a:pos x="1" y="103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5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119"/>
                </a:cxn>
                <a:cxn ang="0">
                  <a:pos x="10" y="104"/>
                </a:cxn>
                <a:cxn ang="0">
                  <a:pos x="12" y="88"/>
                </a:cxn>
                <a:cxn ang="0">
                  <a:pos x="15" y="74"/>
                </a:cxn>
                <a:cxn ang="0">
                  <a:pos x="19" y="59"/>
                </a:cxn>
                <a:cxn ang="0">
                  <a:pos x="25" y="45"/>
                </a:cxn>
                <a:cxn ang="0">
                  <a:pos x="33" y="31"/>
                </a:cxn>
                <a:cxn ang="0">
                  <a:pos x="41" y="19"/>
                </a:cxn>
                <a:cxn ang="0">
                  <a:pos x="53" y="9"/>
                </a:cxn>
                <a:cxn ang="0">
                  <a:pos x="53" y="9"/>
                </a:cxn>
                <a:cxn ang="0">
                  <a:pos x="54" y="7"/>
                </a:cxn>
                <a:cxn ang="0">
                  <a:pos x="54" y="6"/>
                </a:cxn>
                <a:cxn ang="0">
                  <a:pos x="54" y="3"/>
                </a:cxn>
                <a:cxn ang="0">
                  <a:pos x="53" y="2"/>
                </a:cxn>
                <a:cxn ang="0">
                  <a:pos x="50" y="1"/>
                </a:cxn>
                <a:cxn ang="0">
                  <a:pos x="49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5" y="1"/>
                </a:cxn>
              </a:cxnLst>
              <a:rect l="0" t="0" r="r" b="b"/>
              <a:pathLst>
                <a:path w="54" h="123">
                  <a:moveTo>
                    <a:pt x="45" y="1"/>
                  </a:moveTo>
                  <a:lnTo>
                    <a:pt x="45" y="1"/>
                  </a:lnTo>
                  <a:lnTo>
                    <a:pt x="40" y="8"/>
                  </a:lnTo>
                  <a:lnTo>
                    <a:pt x="34" y="14"/>
                  </a:lnTo>
                  <a:lnTo>
                    <a:pt x="25" y="26"/>
                  </a:lnTo>
                  <a:lnTo>
                    <a:pt x="16" y="41"/>
                  </a:lnTo>
                  <a:lnTo>
                    <a:pt x="10" y="55"/>
                  </a:lnTo>
                  <a:lnTo>
                    <a:pt x="6" y="71"/>
                  </a:lnTo>
                  <a:lnTo>
                    <a:pt x="3" y="87"/>
                  </a:lnTo>
                  <a:lnTo>
                    <a:pt x="1" y="103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5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119"/>
                  </a:lnTo>
                  <a:lnTo>
                    <a:pt x="10" y="104"/>
                  </a:lnTo>
                  <a:lnTo>
                    <a:pt x="12" y="88"/>
                  </a:lnTo>
                  <a:lnTo>
                    <a:pt x="15" y="74"/>
                  </a:lnTo>
                  <a:lnTo>
                    <a:pt x="19" y="59"/>
                  </a:lnTo>
                  <a:lnTo>
                    <a:pt x="25" y="45"/>
                  </a:lnTo>
                  <a:lnTo>
                    <a:pt x="33" y="31"/>
                  </a:lnTo>
                  <a:lnTo>
                    <a:pt x="41" y="19"/>
                  </a:lnTo>
                  <a:lnTo>
                    <a:pt x="53" y="9"/>
                  </a:lnTo>
                  <a:lnTo>
                    <a:pt x="53" y="9"/>
                  </a:lnTo>
                  <a:lnTo>
                    <a:pt x="54" y="7"/>
                  </a:lnTo>
                  <a:lnTo>
                    <a:pt x="54" y="6"/>
                  </a:lnTo>
                  <a:lnTo>
                    <a:pt x="54" y="3"/>
                  </a:lnTo>
                  <a:lnTo>
                    <a:pt x="53" y="2"/>
                  </a:lnTo>
                  <a:lnTo>
                    <a:pt x="50" y="1"/>
                  </a:lnTo>
                  <a:lnTo>
                    <a:pt x="49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1" name="chenying0907 811">
              <a:extLst>
                <a:ext uri="{FF2B5EF4-FFF2-40B4-BE49-F238E27FC236}">
                  <a16:creationId xmlns:a16="http://schemas.microsoft.com/office/drawing/2014/main" id="{682E62D0-BB14-426B-92DC-4A15EB150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1739900"/>
              <a:ext cx="25400" cy="61913"/>
            </a:xfrm>
            <a:custGeom>
              <a:avLst/>
              <a:gdLst/>
              <a:ahLst/>
              <a:cxnLst>
                <a:cxn ang="0">
                  <a:pos x="39" y="3"/>
                </a:cxn>
                <a:cxn ang="0">
                  <a:pos x="39" y="3"/>
                </a:cxn>
                <a:cxn ang="0">
                  <a:pos x="27" y="29"/>
                </a:cxn>
                <a:cxn ang="0">
                  <a:pos x="17" y="56"/>
                </a:cxn>
                <a:cxn ang="0">
                  <a:pos x="8" y="82"/>
                </a:cxn>
                <a:cxn ang="0">
                  <a:pos x="4" y="96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1" y="113"/>
                </a:cxn>
                <a:cxn ang="0">
                  <a:pos x="4" y="116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10" y="112"/>
                </a:cxn>
                <a:cxn ang="0">
                  <a:pos x="10" y="112"/>
                </a:cxn>
                <a:cxn ang="0">
                  <a:pos x="13" y="99"/>
                </a:cxn>
                <a:cxn ang="0">
                  <a:pos x="16" y="85"/>
                </a:cxn>
                <a:cxn ang="0">
                  <a:pos x="25" y="58"/>
                </a:cxn>
                <a:cxn ang="0">
                  <a:pos x="37" y="32"/>
                </a:cxn>
                <a:cxn ang="0">
                  <a:pos x="47" y="5"/>
                </a:cxn>
                <a:cxn ang="0">
                  <a:pos x="47" y="5"/>
                </a:cxn>
                <a:cxn ang="0">
                  <a:pos x="48" y="3"/>
                </a:cxn>
                <a:cxn ang="0">
                  <a:pos x="47" y="2"/>
                </a:cxn>
                <a:cxn ang="0">
                  <a:pos x="46" y="1"/>
                </a:cxn>
                <a:cxn ang="0">
                  <a:pos x="45" y="0"/>
                </a:cxn>
                <a:cxn ang="0">
                  <a:pos x="41" y="0"/>
                </a:cxn>
                <a:cxn ang="0">
                  <a:pos x="40" y="1"/>
                </a:cxn>
                <a:cxn ang="0">
                  <a:pos x="39" y="3"/>
                </a:cxn>
                <a:cxn ang="0">
                  <a:pos x="39" y="3"/>
                </a:cxn>
              </a:cxnLst>
              <a:rect l="0" t="0" r="r" b="b"/>
              <a:pathLst>
                <a:path w="48" h="117">
                  <a:moveTo>
                    <a:pt x="39" y="3"/>
                  </a:moveTo>
                  <a:lnTo>
                    <a:pt x="39" y="3"/>
                  </a:lnTo>
                  <a:lnTo>
                    <a:pt x="27" y="29"/>
                  </a:lnTo>
                  <a:lnTo>
                    <a:pt x="17" y="56"/>
                  </a:lnTo>
                  <a:lnTo>
                    <a:pt x="8" y="82"/>
                  </a:lnTo>
                  <a:lnTo>
                    <a:pt x="4" y="96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1" y="113"/>
                  </a:lnTo>
                  <a:lnTo>
                    <a:pt x="4" y="116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13" y="99"/>
                  </a:lnTo>
                  <a:lnTo>
                    <a:pt x="16" y="85"/>
                  </a:lnTo>
                  <a:lnTo>
                    <a:pt x="25" y="58"/>
                  </a:lnTo>
                  <a:lnTo>
                    <a:pt x="37" y="32"/>
                  </a:lnTo>
                  <a:lnTo>
                    <a:pt x="47" y="5"/>
                  </a:lnTo>
                  <a:lnTo>
                    <a:pt x="47" y="5"/>
                  </a:lnTo>
                  <a:lnTo>
                    <a:pt x="48" y="3"/>
                  </a:lnTo>
                  <a:lnTo>
                    <a:pt x="47" y="2"/>
                  </a:lnTo>
                  <a:lnTo>
                    <a:pt x="46" y="1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40" y="1"/>
                  </a:lnTo>
                  <a:lnTo>
                    <a:pt x="39" y="3"/>
                  </a:lnTo>
                  <a:lnTo>
                    <a:pt x="39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2" name="chenying0907 812">
              <a:extLst>
                <a:ext uri="{FF2B5EF4-FFF2-40B4-BE49-F238E27FC236}">
                  <a16:creationId xmlns:a16="http://schemas.microsoft.com/office/drawing/2014/main" id="{DB365556-1329-4AAB-ACE9-7F1B167C3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0" y="1743075"/>
              <a:ext cx="28575" cy="61913"/>
            </a:xfrm>
            <a:custGeom>
              <a:avLst/>
              <a:gdLst/>
              <a:ahLst/>
              <a:cxnLst>
                <a:cxn ang="0">
                  <a:pos x="45" y="2"/>
                </a:cxn>
                <a:cxn ang="0">
                  <a:pos x="45" y="2"/>
                </a:cxn>
                <a:cxn ang="0">
                  <a:pos x="37" y="14"/>
                </a:cxn>
                <a:cxn ang="0">
                  <a:pos x="28" y="27"/>
                </a:cxn>
                <a:cxn ang="0">
                  <a:pos x="22" y="40"/>
                </a:cxn>
                <a:cxn ang="0">
                  <a:pos x="16" y="54"/>
                </a:cxn>
                <a:cxn ang="0">
                  <a:pos x="11" y="67"/>
                </a:cxn>
                <a:cxn ang="0">
                  <a:pos x="7" y="82"/>
                </a:cxn>
                <a:cxn ang="0">
                  <a:pos x="3" y="96"/>
                </a:cxn>
                <a:cxn ang="0">
                  <a:pos x="0" y="111"/>
                </a:cxn>
                <a:cxn ang="0">
                  <a:pos x="0" y="111"/>
                </a:cxn>
                <a:cxn ang="0">
                  <a:pos x="0" y="114"/>
                </a:cxn>
                <a:cxn ang="0">
                  <a:pos x="3" y="116"/>
                </a:cxn>
                <a:cxn ang="0">
                  <a:pos x="6" y="117"/>
                </a:cxn>
                <a:cxn ang="0">
                  <a:pos x="8" y="115"/>
                </a:cxn>
                <a:cxn ang="0">
                  <a:pos x="14" y="108"/>
                </a:cxn>
                <a:cxn ang="0">
                  <a:pos x="14" y="108"/>
                </a:cxn>
                <a:cxn ang="0">
                  <a:pos x="16" y="106"/>
                </a:cxn>
                <a:cxn ang="0">
                  <a:pos x="15" y="104"/>
                </a:cxn>
                <a:cxn ang="0">
                  <a:pos x="14" y="102"/>
                </a:cxn>
                <a:cxn ang="0">
                  <a:pos x="12" y="101"/>
                </a:cxn>
                <a:cxn ang="0">
                  <a:pos x="12" y="101"/>
                </a:cxn>
                <a:cxn ang="0">
                  <a:pos x="18" y="75"/>
                </a:cxn>
                <a:cxn ang="0">
                  <a:pos x="22" y="63"/>
                </a:cxn>
                <a:cxn ang="0">
                  <a:pos x="27" y="52"/>
                </a:cxn>
                <a:cxn ang="0">
                  <a:pos x="33" y="39"/>
                </a:cxn>
                <a:cxn ang="0">
                  <a:pos x="39" y="28"/>
                </a:cxn>
                <a:cxn ang="0">
                  <a:pos x="45" y="18"/>
                </a:cxn>
                <a:cxn ang="0">
                  <a:pos x="53" y="6"/>
                </a:cxn>
                <a:cxn ang="0">
                  <a:pos x="53" y="6"/>
                </a:cxn>
                <a:cxn ang="0">
                  <a:pos x="54" y="5"/>
                </a:cxn>
                <a:cxn ang="0">
                  <a:pos x="54" y="3"/>
                </a:cxn>
                <a:cxn ang="0">
                  <a:pos x="53" y="2"/>
                </a:cxn>
                <a:cxn ang="0">
                  <a:pos x="52" y="1"/>
                </a:cxn>
                <a:cxn ang="0">
                  <a:pos x="48" y="0"/>
                </a:cxn>
                <a:cxn ang="0">
                  <a:pos x="46" y="0"/>
                </a:cxn>
                <a:cxn ang="0">
                  <a:pos x="45" y="2"/>
                </a:cxn>
                <a:cxn ang="0">
                  <a:pos x="45" y="2"/>
                </a:cxn>
              </a:cxnLst>
              <a:rect l="0" t="0" r="r" b="b"/>
              <a:pathLst>
                <a:path w="54" h="117">
                  <a:moveTo>
                    <a:pt x="45" y="2"/>
                  </a:moveTo>
                  <a:lnTo>
                    <a:pt x="45" y="2"/>
                  </a:lnTo>
                  <a:lnTo>
                    <a:pt x="37" y="14"/>
                  </a:lnTo>
                  <a:lnTo>
                    <a:pt x="28" y="27"/>
                  </a:lnTo>
                  <a:lnTo>
                    <a:pt x="22" y="40"/>
                  </a:lnTo>
                  <a:lnTo>
                    <a:pt x="16" y="54"/>
                  </a:lnTo>
                  <a:lnTo>
                    <a:pt x="11" y="67"/>
                  </a:lnTo>
                  <a:lnTo>
                    <a:pt x="7" y="82"/>
                  </a:lnTo>
                  <a:lnTo>
                    <a:pt x="3" y="96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4"/>
                  </a:lnTo>
                  <a:lnTo>
                    <a:pt x="3" y="116"/>
                  </a:lnTo>
                  <a:lnTo>
                    <a:pt x="6" y="117"/>
                  </a:lnTo>
                  <a:lnTo>
                    <a:pt x="8" y="115"/>
                  </a:lnTo>
                  <a:lnTo>
                    <a:pt x="14" y="108"/>
                  </a:lnTo>
                  <a:lnTo>
                    <a:pt x="14" y="108"/>
                  </a:lnTo>
                  <a:lnTo>
                    <a:pt x="16" y="106"/>
                  </a:lnTo>
                  <a:lnTo>
                    <a:pt x="15" y="104"/>
                  </a:lnTo>
                  <a:lnTo>
                    <a:pt x="14" y="102"/>
                  </a:lnTo>
                  <a:lnTo>
                    <a:pt x="12" y="101"/>
                  </a:lnTo>
                  <a:lnTo>
                    <a:pt x="12" y="101"/>
                  </a:lnTo>
                  <a:lnTo>
                    <a:pt x="18" y="75"/>
                  </a:lnTo>
                  <a:lnTo>
                    <a:pt x="22" y="63"/>
                  </a:lnTo>
                  <a:lnTo>
                    <a:pt x="27" y="52"/>
                  </a:lnTo>
                  <a:lnTo>
                    <a:pt x="33" y="39"/>
                  </a:lnTo>
                  <a:lnTo>
                    <a:pt x="39" y="28"/>
                  </a:lnTo>
                  <a:lnTo>
                    <a:pt x="45" y="18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4" y="5"/>
                  </a:lnTo>
                  <a:lnTo>
                    <a:pt x="54" y="3"/>
                  </a:lnTo>
                  <a:lnTo>
                    <a:pt x="53" y="2"/>
                  </a:lnTo>
                  <a:lnTo>
                    <a:pt x="52" y="1"/>
                  </a:lnTo>
                  <a:lnTo>
                    <a:pt x="48" y="0"/>
                  </a:lnTo>
                  <a:lnTo>
                    <a:pt x="46" y="0"/>
                  </a:lnTo>
                  <a:lnTo>
                    <a:pt x="45" y="2"/>
                  </a:lnTo>
                  <a:lnTo>
                    <a:pt x="4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3" name="chenying0907 813">
              <a:extLst>
                <a:ext uri="{FF2B5EF4-FFF2-40B4-BE49-F238E27FC236}">
                  <a16:creationId xmlns:a16="http://schemas.microsoft.com/office/drawing/2014/main" id="{1C2EDC9C-6055-4237-B6C6-8BF120754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9400" y="1741488"/>
              <a:ext cx="28575" cy="55563"/>
            </a:xfrm>
            <a:custGeom>
              <a:avLst/>
              <a:gdLst/>
              <a:ahLst/>
              <a:cxnLst>
                <a:cxn ang="0">
                  <a:pos x="44" y="3"/>
                </a:cxn>
                <a:cxn ang="0">
                  <a:pos x="44" y="3"/>
                </a:cxn>
                <a:cxn ang="0">
                  <a:pos x="39" y="14"/>
                </a:cxn>
                <a:cxn ang="0">
                  <a:pos x="35" y="26"/>
                </a:cxn>
                <a:cxn ang="0">
                  <a:pos x="35" y="26"/>
                </a:cxn>
                <a:cxn ang="0">
                  <a:pos x="34" y="32"/>
                </a:cxn>
                <a:cxn ang="0">
                  <a:pos x="33" y="38"/>
                </a:cxn>
                <a:cxn ang="0">
                  <a:pos x="32" y="44"/>
                </a:cxn>
                <a:cxn ang="0">
                  <a:pos x="31" y="48"/>
                </a:cxn>
                <a:cxn ang="0">
                  <a:pos x="30" y="50"/>
                </a:cxn>
                <a:cxn ang="0">
                  <a:pos x="30" y="50"/>
                </a:cxn>
                <a:cxn ang="0">
                  <a:pos x="25" y="55"/>
                </a:cxn>
                <a:cxn ang="0">
                  <a:pos x="22" y="61"/>
                </a:cxn>
                <a:cxn ang="0">
                  <a:pos x="15" y="73"/>
                </a:cxn>
                <a:cxn ang="0">
                  <a:pos x="9" y="86"/>
                </a:cxn>
                <a:cxn ang="0">
                  <a:pos x="5" y="91"/>
                </a:cxn>
                <a:cxn ang="0">
                  <a:pos x="1" y="97"/>
                </a:cxn>
                <a:cxn ang="0">
                  <a:pos x="1" y="97"/>
                </a:cxn>
                <a:cxn ang="0">
                  <a:pos x="0" y="98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3" y="104"/>
                </a:cxn>
                <a:cxn ang="0">
                  <a:pos x="4" y="105"/>
                </a:cxn>
                <a:cxn ang="0">
                  <a:pos x="6" y="104"/>
                </a:cxn>
                <a:cxn ang="0">
                  <a:pos x="7" y="103"/>
                </a:cxn>
                <a:cxn ang="0">
                  <a:pos x="7" y="103"/>
                </a:cxn>
                <a:cxn ang="0">
                  <a:pos x="14" y="94"/>
                </a:cxn>
                <a:cxn ang="0">
                  <a:pos x="21" y="84"/>
                </a:cxn>
                <a:cxn ang="0">
                  <a:pos x="31" y="63"/>
                </a:cxn>
                <a:cxn ang="0">
                  <a:pos x="31" y="63"/>
                </a:cxn>
                <a:cxn ang="0">
                  <a:pos x="34" y="60"/>
                </a:cxn>
                <a:cxn ang="0">
                  <a:pos x="37" y="57"/>
                </a:cxn>
                <a:cxn ang="0">
                  <a:pos x="39" y="54"/>
                </a:cxn>
                <a:cxn ang="0">
                  <a:pos x="40" y="50"/>
                </a:cxn>
                <a:cxn ang="0">
                  <a:pos x="40" y="50"/>
                </a:cxn>
                <a:cxn ang="0">
                  <a:pos x="42" y="38"/>
                </a:cxn>
                <a:cxn ang="0">
                  <a:pos x="44" y="28"/>
                </a:cxn>
                <a:cxn ang="0">
                  <a:pos x="48" y="18"/>
                </a:cxn>
                <a:cxn ang="0">
                  <a:pos x="53" y="7"/>
                </a:cxn>
                <a:cxn ang="0">
                  <a:pos x="53" y="7"/>
                </a:cxn>
                <a:cxn ang="0">
                  <a:pos x="53" y="5"/>
                </a:cxn>
                <a:cxn ang="0">
                  <a:pos x="53" y="4"/>
                </a:cxn>
                <a:cxn ang="0">
                  <a:pos x="51" y="1"/>
                </a:cxn>
                <a:cxn ang="0">
                  <a:pos x="48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4" y="3"/>
                </a:cxn>
                <a:cxn ang="0">
                  <a:pos x="44" y="3"/>
                </a:cxn>
              </a:cxnLst>
              <a:rect l="0" t="0" r="r" b="b"/>
              <a:pathLst>
                <a:path w="53" h="105">
                  <a:moveTo>
                    <a:pt x="44" y="3"/>
                  </a:moveTo>
                  <a:lnTo>
                    <a:pt x="44" y="3"/>
                  </a:lnTo>
                  <a:lnTo>
                    <a:pt x="39" y="14"/>
                  </a:lnTo>
                  <a:lnTo>
                    <a:pt x="35" y="26"/>
                  </a:lnTo>
                  <a:lnTo>
                    <a:pt x="35" y="26"/>
                  </a:lnTo>
                  <a:lnTo>
                    <a:pt x="34" y="32"/>
                  </a:lnTo>
                  <a:lnTo>
                    <a:pt x="33" y="38"/>
                  </a:lnTo>
                  <a:lnTo>
                    <a:pt x="32" y="44"/>
                  </a:lnTo>
                  <a:lnTo>
                    <a:pt x="31" y="48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25" y="55"/>
                  </a:lnTo>
                  <a:lnTo>
                    <a:pt x="22" y="61"/>
                  </a:lnTo>
                  <a:lnTo>
                    <a:pt x="15" y="73"/>
                  </a:lnTo>
                  <a:lnTo>
                    <a:pt x="9" y="86"/>
                  </a:lnTo>
                  <a:lnTo>
                    <a:pt x="5" y="91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98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3" y="104"/>
                  </a:lnTo>
                  <a:lnTo>
                    <a:pt x="4" y="105"/>
                  </a:lnTo>
                  <a:lnTo>
                    <a:pt x="6" y="104"/>
                  </a:lnTo>
                  <a:lnTo>
                    <a:pt x="7" y="103"/>
                  </a:lnTo>
                  <a:lnTo>
                    <a:pt x="7" y="103"/>
                  </a:lnTo>
                  <a:lnTo>
                    <a:pt x="14" y="94"/>
                  </a:lnTo>
                  <a:lnTo>
                    <a:pt x="21" y="84"/>
                  </a:lnTo>
                  <a:lnTo>
                    <a:pt x="31" y="63"/>
                  </a:lnTo>
                  <a:lnTo>
                    <a:pt x="31" y="63"/>
                  </a:lnTo>
                  <a:lnTo>
                    <a:pt x="34" y="60"/>
                  </a:lnTo>
                  <a:lnTo>
                    <a:pt x="37" y="57"/>
                  </a:lnTo>
                  <a:lnTo>
                    <a:pt x="39" y="54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2" y="38"/>
                  </a:lnTo>
                  <a:lnTo>
                    <a:pt x="44" y="28"/>
                  </a:lnTo>
                  <a:lnTo>
                    <a:pt x="48" y="18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3" y="5"/>
                  </a:lnTo>
                  <a:lnTo>
                    <a:pt x="53" y="4"/>
                  </a:lnTo>
                  <a:lnTo>
                    <a:pt x="51" y="1"/>
                  </a:lnTo>
                  <a:lnTo>
                    <a:pt x="48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4" y="3"/>
                  </a:lnTo>
                  <a:lnTo>
                    <a:pt x="44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4" name="chenying0907 814">
              <a:extLst>
                <a:ext uri="{FF2B5EF4-FFF2-40B4-BE49-F238E27FC236}">
                  <a16:creationId xmlns:a16="http://schemas.microsoft.com/office/drawing/2014/main" id="{E7144AFF-2695-4E9B-8D34-133BAA68F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3850" y="1739900"/>
              <a:ext cx="20638" cy="53975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29" y="16"/>
                </a:cxn>
                <a:cxn ang="0">
                  <a:pos x="26" y="28"/>
                </a:cxn>
                <a:cxn ang="0">
                  <a:pos x="22" y="40"/>
                </a:cxn>
                <a:cxn ang="0">
                  <a:pos x="18" y="51"/>
                </a:cxn>
                <a:cxn ang="0">
                  <a:pos x="8" y="74"/>
                </a:cxn>
                <a:cxn ang="0">
                  <a:pos x="4" y="86"/>
                </a:cxn>
                <a:cxn ang="0">
                  <a:pos x="0" y="98"/>
                </a:cxn>
                <a:cxn ang="0">
                  <a:pos x="0" y="98"/>
                </a:cxn>
                <a:cxn ang="0">
                  <a:pos x="0" y="100"/>
                </a:cxn>
                <a:cxn ang="0">
                  <a:pos x="1" y="101"/>
                </a:cxn>
                <a:cxn ang="0">
                  <a:pos x="2" y="102"/>
                </a:cxn>
                <a:cxn ang="0">
                  <a:pos x="4" y="103"/>
                </a:cxn>
                <a:cxn ang="0">
                  <a:pos x="5" y="103"/>
                </a:cxn>
                <a:cxn ang="0">
                  <a:pos x="7" y="103"/>
                </a:cxn>
                <a:cxn ang="0">
                  <a:pos x="8" y="102"/>
                </a:cxn>
                <a:cxn ang="0">
                  <a:pos x="9" y="100"/>
                </a:cxn>
                <a:cxn ang="0">
                  <a:pos x="9" y="100"/>
                </a:cxn>
                <a:cxn ang="0">
                  <a:pos x="12" y="88"/>
                </a:cxn>
                <a:cxn ang="0">
                  <a:pos x="17" y="76"/>
                </a:cxn>
                <a:cxn ang="0">
                  <a:pos x="27" y="53"/>
                </a:cxn>
                <a:cxn ang="0">
                  <a:pos x="32" y="41"/>
                </a:cxn>
                <a:cxn ang="0">
                  <a:pos x="36" y="29"/>
                </a:cxn>
                <a:cxn ang="0">
                  <a:pos x="39" y="16"/>
                </a:cxn>
                <a:cxn ang="0">
                  <a:pos x="41" y="4"/>
                </a:cxn>
                <a:cxn ang="0">
                  <a:pos x="41" y="4"/>
                </a:cxn>
                <a:cxn ang="0">
                  <a:pos x="41" y="2"/>
                </a:cxn>
                <a:cxn ang="0">
                  <a:pos x="40" y="1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0"/>
                </a:cxn>
                <a:cxn ang="0">
                  <a:pos x="33" y="1"/>
                </a:cxn>
                <a:cxn ang="0">
                  <a:pos x="32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103">
                  <a:moveTo>
                    <a:pt x="32" y="4"/>
                  </a:moveTo>
                  <a:lnTo>
                    <a:pt x="32" y="4"/>
                  </a:lnTo>
                  <a:lnTo>
                    <a:pt x="29" y="16"/>
                  </a:lnTo>
                  <a:lnTo>
                    <a:pt x="26" y="28"/>
                  </a:lnTo>
                  <a:lnTo>
                    <a:pt x="22" y="40"/>
                  </a:lnTo>
                  <a:lnTo>
                    <a:pt x="18" y="51"/>
                  </a:lnTo>
                  <a:lnTo>
                    <a:pt x="8" y="74"/>
                  </a:lnTo>
                  <a:lnTo>
                    <a:pt x="4" y="86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00"/>
                  </a:lnTo>
                  <a:lnTo>
                    <a:pt x="1" y="101"/>
                  </a:lnTo>
                  <a:lnTo>
                    <a:pt x="2" y="102"/>
                  </a:lnTo>
                  <a:lnTo>
                    <a:pt x="4" y="103"/>
                  </a:lnTo>
                  <a:lnTo>
                    <a:pt x="5" y="103"/>
                  </a:lnTo>
                  <a:lnTo>
                    <a:pt x="7" y="103"/>
                  </a:lnTo>
                  <a:lnTo>
                    <a:pt x="8" y="102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12" y="88"/>
                  </a:lnTo>
                  <a:lnTo>
                    <a:pt x="17" y="76"/>
                  </a:lnTo>
                  <a:lnTo>
                    <a:pt x="27" y="53"/>
                  </a:lnTo>
                  <a:lnTo>
                    <a:pt x="32" y="41"/>
                  </a:lnTo>
                  <a:lnTo>
                    <a:pt x="36" y="29"/>
                  </a:lnTo>
                  <a:lnTo>
                    <a:pt x="39" y="16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1" y="2"/>
                  </a:lnTo>
                  <a:lnTo>
                    <a:pt x="40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0"/>
                  </a:lnTo>
                  <a:lnTo>
                    <a:pt x="33" y="1"/>
                  </a:lnTo>
                  <a:lnTo>
                    <a:pt x="32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5" name="chenying0907 815">
              <a:extLst>
                <a:ext uri="{FF2B5EF4-FFF2-40B4-BE49-F238E27FC236}">
                  <a16:creationId xmlns:a16="http://schemas.microsoft.com/office/drawing/2014/main" id="{AA657A3B-8F60-4268-A8D6-CFCFE0231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1963" y="1671638"/>
              <a:ext cx="9525" cy="38100"/>
            </a:xfrm>
            <a:custGeom>
              <a:avLst/>
              <a:gdLst/>
              <a:ahLst/>
              <a:cxnLst>
                <a:cxn ang="0">
                  <a:pos x="11" y="58"/>
                </a:cxn>
                <a:cxn ang="0">
                  <a:pos x="11" y="58"/>
                </a:cxn>
                <a:cxn ang="0">
                  <a:pos x="10" y="51"/>
                </a:cxn>
                <a:cxn ang="0">
                  <a:pos x="9" y="44"/>
                </a:cxn>
                <a:cxn ang="0">
                  <a:pos x="10" y="33"/>
                </a:cxn>
                <a:cxn ang="0">
                  <a:pos x="10" y="3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1"/>
                </a:cxn>
                <a:cxn ang="0">
                  <a:pos x="3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1" y="20"/>
                </a:cxn>
                <a:cxn ang="0">
                  <a:pos x="0" y="40"/>
                </a:cxn>
                <a:cxn ang="0">
                  <a:pos x="0" y="50"/>
                </a:cxn>
                <a:cxn ang="0">
                  <a:pos x="2" y="59"/>
                </a:cxn>
                <a:cxn ang="0">
                  <a:pos x="3" y="63"/>
                </a:cxn>
                <a:cxn ang="0">
                  <a:pos x="5" y="66"/>
                </a:cxn>
                <a:cxn ang="0">
                  <a:pos x="7" y="69"/>
                </a:cxn>
                <a:cxn ang="0">
                  <a:pos x="11" y="72"/>
                </a:cxn>
                <a:cxn ang="0">
                  <a:pos x="11" y="72"/>
                </a:cxn>
                <a:cxn ang="0">
                  <a:pos x="13" y="72"/>
                </a:cxn>
                <a:cxn ang="0">
                  <a:pos x="15" y="72"/>
                </a:cxn>
                <a:cxn ang="0">
                  <a:pos x="17" y="70"/>
                </a:cxn>
                <a:cxn ang="0">
                  <a:pos x="17" y="68"/>
                </a:cxn>
                <a:cxn ang="0">
                  <a:pos x="17" y="62"/>
                </a:cxn>
                <a:cxn ang="0">
                  <a:pos x="17" y="62"/>
                </a:cxn>
                <a:cxn ang="0">
                  <a:pos x="17" y="59"/>
                </a:cxn>
                <a:cxn ang="0">
                  <a:pos x="15" y="58"/>
                </a:cxn>
                <a:cxn ang="0">
                  <a:pos x="13" y="57"/>
                </a:cxn>
                <a:cxn ang="0">
                  <a:pos x="11" y="58"/>
                </a:cxn>
                <a:cxn ang="0">
                  <a:pos x="11" y="58"/>
                </a:cxn>
              </a:cxnLst>
              <a:rect l="0" t="0" r="r" b="b"/>
              <a:pathLst>
                <a:path w="17" h="72">
                  <a:moveTo>
                    <a:pt x="11" y="58"/>
                  </a:moveTo>
                  <a:lnTo>
                    <a:pt x="11" y="58"/>
                  </a:lnTo>
                  <a:lnTo>
                    <a:pt x="10" y="51"/>
                  </a:lnTo>
                  <a:lnTo>
                    <a:pt x="9" y="44"/>
                  </a:lnTo>
                  <a:lnTo>
                    <a:pt x="10" y="33"/>
                  </a:lnTo>
                  <a:lnTo>
                    <a:pt x="10" y="3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1"/>
                  </a:lnTo>
                  <a:lnTo>
                    <a:pt x="3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1" y="20"/>
                  </a:lnTo>
                  <a:lnTo>
                    <a:pt x="0" y="40"/>
                  </a:lnTo>
                  <a:lnTo>
                    <a:pt x="0" y="50"/>
                  </a:lnTo>
                  <a:lnTo>
                    <a:pt x="2" y="59"/>
                  </a:lnTo>
                  <a:lnTo>
                    <a:pt x="3" y="63"/>
                  </a:lnTo>
                  <a:lnTo>
                    <a:pt x="5" y="66"/>
                  </a:lnTo>
                  <a:lnTo>
                    <a:pt x="7" y="69"/>
                  </a:lnTo>
                  <a:lnTo>
                    <a:pt x="11" y="72"/>
                  </a:lnTo>
                  <a:lnTo>
                    <a:pt x="11" y="72"/>
                  </a:lnTo>
                  <a:lnTo>
                    <a:pt x="13" y="72"/>
                  </a:lnTo>
                  <a:lnTo>
                    <a:pt x="15" y="72"/>
                  </a:lnTo>
                  <a:lnTo>
                    <a:pt x="17" y="70"/>
                  </a:lnTo>
                  <a:lnTo>
                    <a:pt x="17" y="68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7" y="59"/>
                  </a:lnTo>
                  <a:lnTo>
                    <a:pt x="15" y="58"/>
                  </a:lnTo>
                  <a:lnTo>
                    <a:pt x="13" y="57"/>
                  </a:lnTo>
                  <a:lnTo>
                    <a:pt x="11" y="58"/>
                  </a:lnTo>
                  <a:lnTo>
                    <a:pt x="11" y="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6" name="chenying0907 816">
              <a:extLst>
                <a:ext uri="{FF2B5EF4-FFF2-40B4-BE49-F238E27FC236}">
                  <a16:creationId xmlns:a16="http://schemas.microsoft.com/office/drawing/2014/main" id="{D7F1793F-FFB1-41F2-87F8-766CC25F9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713" y="1644650"/>
              <a:ext cx="22225" cy="55563"/>
            </a:xfrm>
            <a:custGeom>
              <a:avLst/>
              <a:gdLst/>
              <a:ahLst/>
              <a:cxnLst>
                <a:cxn ang="0">
                  <a:pos x="33" y="1"/>
                </a:cxn>
                <a:cxn ang="0">
                  <a:pos x="33" y="1"/>
                </a:cxn>
                <a:cxn ang="0">
                  <a:pos x="29" y="6"/>
                </a:cxn>
                <a:cxn ang="0">
                  <a:pos x="26" y="12"/>
                </a:cxn>
                <a:cxn ang="0">
                  <a:pos x="20" y="23"/>
                </a:cxn>
                <a:cxn ang="0">
                  <a:pos x="16" y="35"/>
                </a:cxn>
                <a:cxn ang="0">
                  <a:pos x="13" y="48"/>
                </a:cxn>
                <a:cxn ang="0">
                  <a:pos x="8" y="73"/>
                </a:cxn>
                <a:cxn ang="0">
                  <a:pos x="5" y="86"/>
                </a:cxn>
                <a:cxn ang="0">
                  <a:pos x="1" y="97"/>
                </a:cxn>
                <a:cxn ang="0">
                  <a:pos x="1" y="97"/>
                </a:cxn>
                <a:cxn ang="0">
                  <a:pos x="0" y="99"/>
                </a:cxn>
                <a:cxn ang="0">
                  <a:pos x="1" y="101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9" y="102"/>
                </a:cxn>
                <a:cxn ang="0">
                  <a:pos x="13" y="91"/>
                </a:cxn>
                <a:cxn ang="0">
                  <a:pos x="17" y="81"/>
                </a:cxn>
                <a:cxn ang="0">
                  <a:pos x="23" y="58"/>
                </a:cxn>
                <a:cxn ang="0">
                  <a:pos x="23" y="58"/>
                </a:cxn>
                <a:cxn ang="0">
                  <a:pos x="25" y="45"/>
                </a:cxn>
                <a:cxn ang="0">
                  <a:pos x="28" y="32"/>
                </a:cxn>
                <a:cxn ang="0">
                  <a:pos x="30" y="26"/>
                </a:cxn>
                <a:cxn ang="0">
                  <a:pos x="33" y="20"/>
                </a:cxn>
                <a:cxn ang="0">
                  <a:pos x="36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41" y="6"/>
                </a:cxn>
                <a:cxn ang="0">
                  <a:pos x="41" y="4"/>
                </a:cxn>
                <a:cxn ang="0">
                  <a:pos x="40" y="3"/>
                </a:cxn>
                <a:cxn ang="0">
                  <a:pos x="39" y="1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0"/>
                </a:cxn>
                <a:cxn ang="0">
                  <a:pos x="33" y="1"/>
                </a:cxn>
                <a:cxn ang="0">
                  <a:pos x="33" y="1"/>
                </a:cxn>
              </a:cxnLst>
              <a:rect l="0" t="0" r="r" b="b"/>
              <a:pathLst>
                <a:path w="41" h="104">
                  <a:moveTo>
                    <a:pt x="33" y="1"/>
                  </a:moveTo>
                  <a:lnTo>
                    <a:pt x="33" y="1"/>
                  </a:lnTo>
                  <a:lnTo>
                    <a:pt x="29" y="6"/>
                  </a:lnTo>
                  <a:lnTo>
                    <a:pt x="26" y="12"/>
                  </a:lnTo>
                  <a:lnTo>
                    <a:pt x="20" y="23"/>
                  </a:lnTo>
                  <a:lnTo>
                    <a:pt x="16" y="35"/>
                  </a:lnTo>
                  <a:lnTo>
                    <a:pt x="13" y="48"/>
                  </a:lnTo>
                  <a:lnTo>
                    <a:pt x="8" y="73"/>
                  </a:lnTo>
                  <a:lnTo>
                    <a:pt x="5" y="86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99"/>
                  </a:lnTo>
                  <a:lnTo>
                    <a:pt x="1" y="101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13" y="91"/>
                  </a:lnTo>
                  <a:lnTo>
                    <a:pt x="17" y="81"/>
                  </a:lnTo>
                  <a:lnTo>
                    <a:pt x="23" y="58"/>
                  </a:lnTo>
                  <a:lnTo>
                    <a:pt x="23" y="58"/>
                  </a:lnTo>
                  <a:lnTo>
                    <a:pt x="25" y="45"/>
                  </a:lnTo>
                  <a:lnTo>
                    <a:pt x="28" y="32"/>
                  </a:lnTo>
                  <a:lnTo>
                    <a:pt x="30" y="26"/>
                  </a:lnTo>
                  <a:lnTo>
                    <a:pt x="33" y="20"/>
                  </a:lnTo>
                  <a:lnTo>
                    <a:pt x="36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41" y="6"/>
                  </a:lnTo>
                  <a:lnTo>
                    <a:pt x="41" y="4"/>
                  </a:lnTo>
                  <a:lnTo>
                    <a:pt x="40" y="3"/>
                  </a:lnTo>
                  <a:lnTo>
                    <a:pt x="39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0"/>
                  </a:lnTo>
                  <a:lnTo>
                    <a:pt x="33" y="1"/>
                  </a:lnTo>
                  <a:lnTo>
                    <a:pt x="3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7" name="chenying0907 817">
              <a:extLst>
                <a:ext uri="{FF2B5EF4-FFF2-40B4-BE49-F238E27FC236}">
                  <a16:creationId xmlns:a16="http://schemas.microsoft.com/office/drawing/2014/main" id="{A2CE20BA-A15B-453B-B4F6-EC18CF067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9888" y="1743075"/>
              <a:ext cx="9525" cy="47625"/>
            </a:xfrm>
            <a:custGeom>
              <a:avLst/>
              <a:gdLst/>
              <a:ahLst/>
              <a:cxnLst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5" y="1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1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8" y="25"/>
                </a:cxn>
                <a:cxn ang="0">
                  <a:pos x="8" y="44"/>
                </a:cxn>
                <a:cxn ang="0">
                  <a:pos x="8" y="55"/>
                </a:cxn>
                <a:cxn ang="0">
                  <a:pos x="7" y="65"/>
                </a:cxn>
                <a:cxn ang="0">
                  <a:pos x="4" y="74"/>
                </a:cxn>
                <a:cxn ang="0">
                  <a:pos x="0" y="84"/>
                </a:cxn>
                <a:cxn ang="0">
                  <a:pos x="0" y="84"/>
                </a:cxn>
                <a:cxn ang="0">
                  <a:pos x="0" y="86"/>
                </a:cxn>
                <a:cxn ang="0">
                  <a:pos x="0" y="88"/>
                </a:cxn>
                <a:cxn ang="0">
                  <a:pos x="3" y="91"/>
                </a:cxn>
                <a:cxn ang="0">
                  <a:pos x="4" y="91"/>
                </a:cxn>
                <a:cxn ang="0">
                  <a:pos x="7" y="91"/>
                </a:cxn>
                <a:cxn ang="0">
                  <a:pos x="8" y="91"/>
                </a:cxn>
                <a:cxn ang="0">
                  <a:pos x="9" y="89"/>
                </a:cxn>
                <a:cxn ang="0">
                  <a:pos x="9" y="89"/>
                </a:cxn>
                <a:cxn ang="0">
                  <a:pos x="13" y="79"/>
                </a:cxn>
                <a:cxn ang="0">
                  <a:pos x="15" y="68"/>
                </a:cxn>
                <a:cxn ang="0">
                  <a:pos x="17" y="58"/>
                </a:cxn>
                <a:cxn ang="0">
                  <a:pos x="17" y="48"/>
                </a:cxn>
                <a:cxn ang="0">
                  <a:pos x="17" y="26"/>
                </a:cxn>
                <a:cxn ang="0">
                  <a:pos x="16" y="4"/>
                </a:cxn>
                <a:cxn ang="0">
                  <a:pos x="16" y="4"/>
                </a:cxn>
              </a:cxnLst>
              <a:rect l="0" t="0" r="r" b="b"/>
              <a:pathLst>
                <a:path w="17" h="91">
                  <a:moveTo>
                    <a:pt x="16" y="4"/>
                  </a:moveTo>
                  <a:lnTo>
                    <a:pt x="16" y="4"/>
                  </a:lnTo>
                  <a:lnTo>
                    <a:pt x="16" y="2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8" y="25"/>
                  </a:lnTo>
                  <a:lnTo>
                    <a:pt x="8" y="44"/>
                  </a:lnTo>
                  <a:lnTo>
                    <a:pt x="8" y="55"/>
                  </a:lnTo>
                  <a:lnTo>
                    <a:pt x="7" y="65"/>
                  </a:lnTo>
                  <a:lnTo>
                    <a:pt x="4" y="74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3" y="91"/>
                  </a:lnTo>
                  <a:lnTo>
                    <a:pt x="4" y="91"/>
                  </a:lnTo>
                  <a:lnTo>
                    <a:pt x="7" y="91"/>
                  </a:lnTo>
                  <a:lnTo>
                    <a:pt x="8" y="91"/>
                  </a:lnTo>
                  <a:lnTo>
                    <a:pt x="9" y="89"/>
                  </a:lnTo>
                  <a:lnTo>
                    <a:pt x="9" y="89"/>
                  </a:lnTo>
                  <a:lnTo>
                    <a:pt x="13" y="79"/>
                  </a:lnTo>
                  <a:lnTo>
                    <a:pt x="15" y="68"/>
                  </a:lnTo>
                  <a:lnTo>
                    <a:pt x="17" y="58"/>
                  </a:lnTo>
                  <a:lnTo>
                    <a:pt x="17" y="48"/>
                  </a:lnTo>
                  <a:lnTo>
                    <a:pt x="17" y="2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8" name="chenying0907 818">
              <a:extLst>
                <a:ext uri="{FF2B5EF4-FFF2-40B4-BE49-F238E27FC236}">
                  <a16:creationId xmlns:a16="http://schemas.microsoft.com/office/drawing/2014/main" id="{6ECA20ED-1DEB-4A32-BECE-B394DF496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4813" y="1758950"/>
              <a:ext cx="12700" cy="49213"/>
            </a:xfrm>
            <a:custGeom>
              <a:avLst/>
              <a:gdLst/>
              <a:ahLst/>
              <a:cxnLst>
                <a:cxn ang="0">
                  <a:pos x="24" y="5"/>
                </a:cxn>
                <a:cxn ang="0">
                  <a:pos x="24" y="5"/>
                </a:cxn>
                <a:cxn ang="0">
                  <a:pos x="24" y="3"/>
                </a:cxn>
                <a:cxn ang="0">
                  <a:pos x="23" y="1"/>
                </a:cxn>
                <a:cxn ang="0">
                  <a:pos x="22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7" y="1"/>
                </a:cxn>
                <a:cxn ang="0">
                  <a:pos x="16" y="3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18"/>
                </a:cxn>
                <a:cxn ang="0">
                  <a:pos x="13" y="30"/>
                </a:cxn>
                <a:cxn ang="0">
                  <a:pos x="11" y="42"/>
                </a:cxn>
                <a:cxn ang="0">
                  <a:pos x="8" y="55"/>
                </a:cxn>
                <a:cxn ang="0">
                  <a:pos x="8" y="55"/>
                </a:cxn>
                <a:cxn ang="0">
                  <a:pos x="5" y="63"/>
                </a:cxn>
                <a:cxn ang="0">
                  <a:pos x="2" y="72"/>
                </a:cxn>
                <a:cxn ang="0">
                  <a:pos x="0" y="76"/>
                </a:cxn>
                <a:cxn ang="0">
                  <a:pos x="0" y="82"/>
                </a:cxn>
                <a:cxn ang="0">
                  <a:pos x="2" y="86"/>
                </a:cxn>
                <a:cxn ang="0">
                  <a:pos x="4" y="90"/>
                </a:cxn>
                <a:cxn ang="0">
                  <a:pos x="4" y="90"/>
                </a:cxn>
                <a:cxn ang="0">
                  <a:pos x="5" y="91"/>
                </a:cxn>
                <a:cxn ang="0">
                  <a:pos x="7" y="92"/>
                </a:cxn>
                <a:cxn ang="0">
                  <a:pos x="8" y="92"/>
                </a:cxn>
                <a:cxn ang="0">
                  <a:pos x="10" y="91"/>
                </a:cxn>
                <a:cxn ang="0">
                  <a:pos x="11" y="90"/>
                </a:cxn>
                <a:cxn ang="0">
                  <a:pos x="12" y="88"/>
                </a:cxn>
                <a:cxn ang="0">
                  <a:pos x="12" y="87"/>
                </a:cxn>
                <a:cxn ang="0">
                  <a:pos x="12" y="85"/>
                </a:cxn>
                <a:cxn ang="0">
                  <a:pos x="12" y="85"/>
                </a:cxn>
                <a:cxn ang="0">
                  <a:pos x="10" y="82"/>
                </a:cxn>
                <a:cxn ang="0">
                  <a:pos x="10" y="77"/>
                </a:cxn>
                <a:cxn ang="0">
                  <a:pos x="11" y="72"/>
                </a:cxn>
                <a:cxn ang="0">
                  <a:pos x="13" y="68"/>
                </a:cxn>
                <a:cxn ang="0">
                  <a:pos x="16" y="59"/>
                </a:cxn>
                <a:cxn ang="0">
                  <a:pos x="18" y="51"/>
                </a:cxn>
                <a:cxn ang="0">
                  <a:pos x="18" y="51"/>
                </a:cxn>
                <a:cxn ang="0">
                  <a:pos x="20" y="39"/>
                </a:cxn>
                <a:cxn ang="0">
                  <a:pos x="22" y="28"/>
                </a:cxn>
                <a:cxn ang="0">
                  <a:pos x="24" y="17"/>
                </a:cxn>
                <a:cxn ang="0">
                  <a:pos x="24" y="5"/>
                </a:cxn>
                <a:cxn ang="0">
                  <a:pos x="24" y="5"/>
                </a:cxn>
              </a:cxnLst>
              <a:rect l="0" t="0" r="r" b="b"/>
              <a:pathLst>
                <a:path w="24" h="92">
                  <a:moveTo>
                    <a:pt x="24" y="5"/>
                  </a:moveTo>
                  <a:lnTo>
                    <a:pt x="24" y="5"/>
                  </a:lnTo>
                  <a:lnTo>
                    <a:pt x="24" y="3"/>
                  </a:lnTo>
                  <a:lnTo>
                    <a:pt x="23" y="1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7" y="1"/>
                  </a:lnTo>
                  <a:lnTo>
                    <a:pt x="16" y="3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18"/>
                  </a:lnTo>
                  <a:lnTo>
                    <a:pt x="13" y="30"/>
                  </a:lnTo>
                  <a:lnTo>
                    <a:pt x="11" y="42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5" y="63"/>
                  </a:lnTo>
                  <a:lnTo>
                    <a:pt x="2" y="72"/>
                  </a:lnTo>
                  <a:lnTo>
                    <a:pt x="0" y="76"/>
                  </a:lnTo>
                  <a:lnTo>
                    <a:pt x="0" y="82"/>
                  </a:lnTo>
                  <a:lnTo>
                    <a:pt x="2" y="86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5" y="91"/>
                  </a:lnTo>
                  <a:lnTo>
                    <a:pt x="7" y="92"/>
                  </a:lnTo>
                  <a:lnTo>
                    <a:pt x="8" y="92"/>
                  </a:lnTo>
                  <a:lnTo>
                    <a:pt x="10" y="91"/>
                  </a:lnTo>
                  <a:lnTo>
                    <a:pt x="11" y="90"/>
                  </a:lnTo>
                  <a:lnTo>
                    <a:pt x="12" y="88"/>
                  </a:lnTo>
                  <a:lnTo>
                    <a:pt x="12" y="87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0" y="82"/>
                  </a:lnTo>
                  <a:lnTo>
                    <a:pt x="10" y="77"/>
                  </a:lnTo>
                  <a:lnTo>
                    <a:pt x="11" y="72"/>
                  </a:lnTo>
                  <a:lnTo>
                    <a:pt x="13" y="68"/>
                  </a:lnTo>
                  <a:lnTo>
                    <a:pt x="16" y="59"/>
                  </a:lnTo>
                  <a:lnTo>
                    <a:pt x="18" y="51"/>
                  </a:lnTo>
                  <a:lnTo>
                    <a:pt x="18" y="51"/>
                  </a:lnTo>
                  <a:lnTo>
                    <a:pt x="20" y="39"/>
                  </a:lnTo>
                  <a:lnTo>
                    <a:pt x="22" y="28"/>
                  </a:lnTo>
                  <a:lnTo>
                    <a:pt x="24" y="17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59" name="chenying0907 821">
              <a:extLst>
                <a:ext uri="{FF2B5EF4-FFF2-40B4-BE49-F238E27FC236}">
                  <a16:creationId xmlns:a16="http://schemas.microsoft.com/office/drawing/2014/main" id="{36A9E7C6-85E4-40BA-8DA9-BB79754D5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8263" y="1346200"/>
              <a:ext cx="39688" cy="65088"/>
            </a:xfrm>
            <a:custGeom>
              <a:avLst/>
              <a:gdLst/>
              <a:ahLst/>
              <a:cxnLst>
                <a:cxn ang="0">
                  <a:pos x="63" y="3"/>
                </a:cxn>
                <a:cxn ang="0">
                  <a:pos x="63" y="3"/>
                </a:cxn>
                <a:cxn ang="0">
                  <a:pos x="61" y="12"/>
                </a:cxn>
                <a:cxn ang="0">
                  <a:pos x="59" y="19"/>
                </a:cxn>
                <a:cxn ang="0">
                  <a:pos x="52" y="33"/>
                </a:cxn>
                <a:cxn ang="0">
                  <a:pos x="43" y="48"/>
                </a:cxn>
                <a:cxn ang="0">
                  <a:pos x="33" y="61"/>
                </a:cxn>
                <a:cxn ang="0">
                  <a:pos x="24" y="75"/>
                </a:cxn>
                <a:cxn ang="0">
                  <a:pos x="15" y="88"/>
                </a:cxn>
                <a:cxn ang="0">
                  <a:pos x="6" y="102"/>
                </a:cxn>
                <a:cxn ang="0">
                  <a:pos x="3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2" y="122"/>
                </a:cxn>
                <a:cxn ang="0">
                  <a:pos x="3" y="123"/>
                </a:cxn>
                <a:cxn ang="0">
                  <a:pos x="5" y="123"/>
                </a:cxn>
                <a:cxn ang="0">
                  <a:pos x="6" y="123"/>
                </a:cxn>
                <a:cxn ang="0">
                  <a:pos x="8" y="121"/>
                </a:cxn>
                <a:cxn ang="0">
                  <a:pos x="10" y="120"/>
                </a:cxn>
                <a:cxn ang="0">
                  <a:pos x="10" y="120"/>
                </a:cxn>
                <a:cxn ang="0">
                  <a:pos x="13" y="112"/>
                </a:cxn>
                <a:cxn ang="0">
                  <a:pos x="16" y="105"/>
                </a:cxn>
                <a:cxn ang="0">
                  <a:pos x="24" y="90"/>
                </a:cxn>
                <a:cxn ang="0">
                  <a:pos x="33" y="77"/>
                </a:cxn>
                <a:cxn ang="0">
                  <a:pos x="43" y="63"/>
                </a:cxn>
                <a:cxn ang="0">
                  <a:pos x="52" y="50"/>
                </a:cxn>
                <a:cxn ang="0">
                  <a:pos x="61" y="36"/>
                </a:cxn>
                <a:cxn ang="0">
                  <a:pos x="67" y="22"/>
                </a:cxn>
                <a:cxn ang="0">
                  <a:pos x="70" y="14"/>
                </a:cxn>
                <a:cxn ang="0">
                  <a:pos x="73" y="6"/>
                </a:cxn>
                <a:cxn ang="0">
                  <a:pos x="73" y="6"/>
                </a:cxn>
                <a:cxn ang="0">
                  <a:pos x="73" y="4"/>
                </a:cxn>
                <a:cxn ang="0">
                  <a:pos x="71" y="2"/>
                </a:cxn>
                <a:cxn ang="0">
                  <a:pos x="70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0"/>
                </a:cxn>
                <a:cxn ang="0">
                  <a:pos x="64" y="1"/>
                </a:cxn>
                <a:cxn ang="0">
                  <a:pos x="63" y="3"/>
                </a:cxn>
                <a:cxn ang="0">
                  <a:pos x="63" y="3"/>
                </a:cxn>
              </a:cxnLst>
              <a:rect l="0" t="0" r="r" b="b"/>
              <a:pathLst>
                <a:path w="73" h="123">
                  <a:moveTo>
                    <a:pt x="63" y="3"/>
                  </a:moveTo>
                  <a:lnTo>
                    <a:pt x="63" y="3"/>
                  </a:lnTo>
                  <a:lnTo>
                    <a:pt x="61" y="12"/>
                  </a:lnTo>
                  <a:lnTo>
                    <a:pt x="59" y="19"/>
                  </a:lnTo>
                  <a:lnTo>
                    <a:pt x="52" y="33"/>
                  </a:lnTo>
                  <a:lnTo>
                    <a:pt x="43" y="48"/>
                  </a:lnTo>
                  <a:lnTo>
                    <a:pt x="33" y="61"/>
                  </a:lnTo>
                  <a:lnTo>
                    <a:pt x="24" y="75"/>
                  </a:lnTo>
                  <a:lnTo>
                    <a:pt x="15" y="88"/>
                  </a:lnTo>
                  <a:lnTo>
                    <a:pt x="6" y="102"/>
                  </a:lnTo>
                  <a:lnTo>
                    <a:pt x="3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2" y="122"/>
                  </a:lnTo>
                  <a:lnTo>
                    <a:pt x="3" y="123"/>
                  </a:lnTo>
                  <a:lnTo>
                    <a:pt x="5" y="123"/>
                  </a:lnTo>
                  <a:lnTo>
                    <a:pt x="6" y="123"/>
                  </a:lnTo>
                  <a:lnTo>
                    <a:pt x="8" y="121"/>
                  </a:lnTo>
                  <a:lnTo>
                    <a:pt x="10" y="120"/>
                  </a:lnTo>
                  <a:lnTo>
                    <a:pt x="10" y="120"/>
                  </a:lnTo>
                  <a:lnTo>
                    <a:pt x="13" y="112"/>
                  </a:lnTo>
                  <a:lnTo>
                    <a:pt x="16" y="105"/>
                  </a:lnTo>
                  <a:lnTo>
                    <a:pt x="24" y="90"/>
                  </a:lnTo>
                  <a:lnTo>
                    <a:pt x="33" y="77"/>
                  </a:lnTo>
                  <a:lnTo>
                    <a:pt x="43" y="63"/>
                  </a:lnTo>
                  <a:lnTo>
                    <a:pt x="52" y="50"/>
                  </a:lnTo>
                  <a:lnTo>
                    <a:pt x="61" y="36"/>
                  </a:lnTo>
                  <a:lnTo>
                    <a:pt x="67" y="22"/>
                  </a:lnTo>
                  <a:lnTo>
                    <a:pt x="70" y="14"/>
                  </a:lnTo>
                  <a:lnTo>
                    <a:pt x="73" y="6"/>
                  </a:lnTo>
                  <a:lnTo>
                    <a:pt x="73" y="6"/>
                  </a:lnTo>
                  <a:lnTo>
                    <a:pt x="73" y="4"/>
                  </a:lnTo>
                  <a:lnTo>
                    <a:pt x="71" y="2"/>
                  </a:lnTo>
                  <a:lnTo>
                    <a:pt x="70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0"/>
                  </a:lnTo>
                  <a:lnTo>
                    <a:pt x="64" y="1"/>
                  </a:lnTo>
                  <a:lnTo>
                    <a:pt x="63" y="3"/>
                  </a:lnTo>
                  <a:lnTo>
                    <a:pt x="63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0" name="chenying0907 822">
              <a:extLst>
                <a:ext uri="{FF2B5EF4-FFF2-40B4-BE49-F238E27FC236}">
                  <a16:creationId xmlns:a16="http://schemas.microsoft.com/office/drawing/2014/main" id="{E2CB4CDC-D8A9-422E-ABE4-FC3038420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713" y="1366838"/>
              <a:ext cx="34925" cy="50800"/>
            </a:xfrm>
            <a:custGeom>
              <a:avLst/>
              <a:gdLst/>
              <a:ahLst/>
              <a:cxnLst>
                <a:cxn ang="0">
                  <a:pos x="58" y="2"/>
                </a:cxn>
                <a:cxn ang="0">
                  <a:pos x="58" y="2"/>
                </a:cxn>
                <a:cxn ang="0">
                  <a:pos x="42" y="24"/>
                </a:cxn>
                <a:cxn ang="0">
                  <a:pos x="29" y="46"/>
                </a:cxn>
                <a:cxn ang="0">
                  <a:pos x="1" y="90"/>
                </a:cxn>
                <a:cxn ang="0">
                  <a:pos x="1" y="90"/>
                </a:cxn>
                <a:cxn ang="0">
                  <a:pos x="0" y="92"/>
                </a:cxn>
                <a:cxn ang="0">
                  <a:pos x="1" y="94"/>
                </a:cxn>
                <a:cxn ang="0">
                  <a:pos x="1" y="95"/>
                </a:cxn>
                <a:cxn ang="0">
                  <a:pos x="3" y="97"/>
                </a:cxn>
                <a:cxn ang="0">
                  <a:pos x="4" y="97"/>
                </a:cxn>
                <a:cxn ang="0">
                  <a:pos x="6" y="97"/>
                </a:cxn>
                <a:cxn ang="0">
                  <a:pos x="8" y="97"/>
                </a:cxn>
                <a:cxn ang="0">
                  <a:pos x="9" y="95"/>
                </a:cxn>
                <a:cxn ang="0">
                  <a:pos x="9" y="95"/>
                </a:cxn>
                <a:cxn ang="0">
                  <a:pos x="37" y="51"/>
                </a:cxn>
                <a:cxn ang="0">
                  <a:pos x="50" y="28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7" y="3"/>
                </a:cxn>
                <a:cxn ang="0">
                  <a:pos x="66" y="2"/>
                </a:cxn>
                <a:cxn ang="0">
                  <a:pos x="65" y="1"/>
                </a:cxn>
                <a:cxn ang="0">
                  <a:pos x="61" y="0"/>
                </a:cxn>
                <a:cxn ang="0">
                  <a:pos x="60" y="0"/>
                </a:cxn>
                <a:cxn ang="0">
                  <a:pos x="58" y="2"/>
                </a:cxn>
                <a:cxn ang="0">
                  <a:pos x="58" y="2"/>
                </a:cxn>
              </a:cxnLst>
              <a:rect l="0" t="0" r="r" b="b"/>
              <a:pathLst>
                <a:path w="67" h="97">
                  <a:moveTo>
                    <a:pt x="58" y="2"/>
                  </a:moveTo>
                  <a:lnTo>
                    <a:pt x="58" y="2"/>
                  </a:lnTo>
                  <a:lnTo>
                    <a:pt x="42" y="24"/>
                  </a:lnTo>
                  <a:lnTo>
                    <a:pt x="29" y="4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0" y="92"/>
                  </a:lnTo>
                  <a:lnTo>
                    <a:pt x="1" y="94"/>
                  </a:lnTo>
                  <a:lnTo>
                    <a:pt x="1" y="95"/>
                  </a:lnTo>
                  <a:lnTo>
                    <a:pt x="3" y="97"/>
                  </a:lnTo>
                  <a:lnTo>
                    <a:pt x="4" y="97"/>
                  </a:lnTo>
                  <a:lnTo>
                    <a:pt x="6" y="97"/>
                  </a:lnTo>
                  <a:lnTo>
                    <a:pt x="8" y="97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37" y="51"/>
                  </a:lnTo>
                  <a:lnTo>
                    <a:pt x="50" y="28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7" y="3"/>
                  </a:lnTo>
                  <a:lnTo>
                    <a:pt x="66" y="2"/>
                  </a:lnTo>
                  <a:lnTo>
                    <a:pt x="65" y="1"/>
                  </a:lnTo>
                  <a:lnTo>
                    <a:pt x="61" y="0"/>
                  </a:lnTo>
                  <a:lnTo>
                    <a:pt x="60" y="0"/>
                  </a:lnTo>
                  <a:lnTo>
                    <a:pt x="58" y="2"/>
                  </a:lnTo>
                  <a:lnTo>
                    <a:pt x="5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1" name="chenying0907 823">
              <a:extLst>
                <a:ext uri="{FF2B5EF4-FFF2-40B4-BE49-F238E27FC236}">
                  <a16:creationId xmlns:a16="http://schemas.microsoft.com/office/drawing/2014/main" id="{666AAF23-554B-46B9-A71C-870B2A221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9075" y="1604963"/>
              <a:ext cx="28575" cy="68263"/>
            </a:xfrm>
            <a:custGeom>
              <a:avLst/>
              <a:gdLst/>
              <a:ahLst/>
              <a:cxnLst>
                <a:cxn ang="0">
                  <a:pos x="45" y="3"/>
                </a:cxn>
                <a:cxn ang="0">
                  <a:pos x="45" y="3"/>
                </a:cxn>
                <a:cxn ang="0">
                  <a:pos x="43" y="10"/>
                </a:cxn>
                <a:cxn ang="0">
                  <a:pos x="40" y="16"/>
                </a:cxn>
                <a:cxn ang="0">
                  <a:pos x="32" y="29"/>
                </a:cxn>
                <a:cxn ang="0">
                  <a:pos x="25" y="41"/>
                </a:cxn>
                <a:cxn ang="0">
                  <a:pos x="22" y="47"/>
                </a:cxn>
                <a:cxn ang="0">
                  <a:pos x="20" y="53"/>
                </a:cxn>
                <a:cxn ang="0">
                  <a:pos x="20" y="53"/>
                </a:cxn>
                <a:cxn ang="0">
                  <a:pos x="14" y="71"/>
                </a:cxn>
                <a:cxn ang="0">
                  <a:pos x="9" y="89"/>
                </a:cxn>
                <a:cxn ang="0">
                  <a:pos x="3" y="106"/>
                </a:cxn>
                <a:cxn ang="0">
                  <a:pos x="1" y="115"/>
                </a:cxn>
                <a:cxn ang="0">
                  <a:pos x="0" y="125"/>
                </a:cxn>
                <a:cxn ang="0">
                  <a:pos x="0" y="125"/>
                </a:cxn>
                <a:cxn ang="0">
                  <a:pos x="1" y="127"/>
                </a:cxn>
                <a:cxn ang="0">
                  <a:pos x="2" y="128"/>
                </a:cxn>
                <a:cxn ang="0">
                  <a:pos x="3" y="129"/>
                </a:cxn>
                <a:cxn ang="0">
                  <a:pos x="5" y="129"/>
                </a:cxn>
                <a:cxn ang="0">
                  <a:pos x="6" y="129"/>
                </a:cxn>
                <a:cxn ang="0">
                  <a:pos x="9" y="128"/>
                </a:cxn>
                <a:cxn ang="0">
                  <a:pos x="10" y="127"/>
                </a:cxn>
                <a:cxn ang="0">
                  <a:pos x="10" y="125"/>
                </a:cxn>
                <a:cxn ang="0">
                  <a:pos x="10" y="125"/>
                </a:cxn>
                <a:cxn ang="0">
                  <a:pos x="12" y="108"/>
                </a:cxn>
                <a:cxn ang="0">
                  <a:pos x="16" y="93"/>
                </a:cxn>
                <a:cxn ang="0">
                  <a:pos x="21" y="78"/>
                </a:cxn>
                <a:cxn ang="0">
                  <a:pos x="28" y="64"/>
                </a:cxn>
                <a:cxn ang="0">
                  <a:pos x="42" y="35"/>
                </a:cxn>
                <a:cxn ang="0">
                  <a:pos x="49" y="20"/>
                </a:cxn>
                <a:cxn ang="0">
                  <a:pos x="54" y="6"/>
                </a:cxn>
                <a:cxn ang="0">
                  <a:pos x="54" y="6"/>
                </a:cxn>
                <a:cxn ang="0">
                  <a:pos x="54" y="4"/>
                </a:cxn>
                <a:cxn ang="0">
                  <a:pos x="54" y="2"/>
                </a:cxn>
                <a:cxn ang="0">
                  <a:pos x="53" y="1"/>
                </a:cxn>
                <a:cxn ang="0">
                  <a:pos x="51" y="0"/>
                </a:cxn>
                <a:cxn ang="0">
                  <a:pos x="49" y="0"/>
                </a:cxn>
                <a:cxn ang="0">
                  <a:pos x="48" y="1"/>
                </a:cxn>
                <a:cxn ang="0">
                  <a:pos x="46" y="2"/>
                </a:cxn>
                <a:cxn ang="0">
                  <a:pos x="45" y="3"/>
                </a:cxn>
                <a:cxn ang="0">
                  <a:pos x="45" y="3"/>
                </a:cxn>
              </a:cxnLst>
              <a:rect l="0" t="0" r="r" b="b"/>
              <a:pathLst>
                <a:path w="54" h="129">
                  <a:moveTo>
                    <a:pt x="45" y="3"/>
                  </a:moveTo>
                  <a:lnTo>
                    <a:pt x="45" y="3"/>
                  </a:lnTo>
                  <a:lnTo>
                    <a:pt x="43" y="10"/>
                  </a:lnTo>
                  <a:lnTo>
                    <a:pt x="40" y="16"/>
                  </a:lnTo>
                  <a:lnTo>
                    <a:pt x="32" y="29"/>
                  </a:lnTo>
                  <a:lnTo>
                    <a:pt x="25" y="41"/>
                  </a:lnTo>
                  <a:lnTo>
                    <a:pt x="22" y="47"/>
                  </a:lnTo>
                  <a:lnTo>
                    <a:pt x="20" y="53"/>
                  </a:lnTo>
                  <a:lnTo>
                    <a:pt x="20" y="53"/>
                  </a:lnTo>
                  <a:lnTo>
                    <a:pt x="14" y="71"/>
                  </a:lnTo>
                  <a:lnTo>
                    <a:pt x="9" y="89"/>
                  </a:lnTo>
                  <a:lnTo>
                    <a:pt x="3" y="106"/>
                  </a:lnTo>
                  <a:lnTo>
                    <a:pt x="1" y="115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1" y="127"/>
                  </a:lnTo>
                  <a:lnTo>
                    <a:pt x="2" y="128"/>
                  </a:lnTo>
                  <a:lnTo>
                    <a:pt x="3" y="129"/>
                  </a:lnTo>
                  <a:lnTo>
                    <a:pt x="5" y="129"/>
                  </a:lnTo>
                  <a:lnTo>
                    <a:pt x="6" y="129"/>
                  </a:lnTo>
                  <a:lnTo>
                    <a:pt x="9" y="128"/>
                  </a:lnTo>
                  <a:lnTo>
                    <a:pt x="10" y="127"/>
                  </a:lnTo>
                  <a:lnTo>
                    <a:pt x="10" y="125"/>
                  </a:lnTo>
                  <a:lnTo>
                    <a:pt x="10" y="125"/>
                  </a:lnTo>
                  <a:lnTo>
                    <a:pt x="12" y="108"/>
                  </a:lnTo>
                  <a:lnTo>
                    <a:pt x="16" y="93"/>
                  </a:lnTo>
                  <a:lnTo>
                    <a:pt x="21" y="78"/>
                  </a:lnTo>
                  <a:lnTo>
                    <a:pt x="28" y="64"/>
                  </a:lnTo>
                  <a:lnTo>
                    <a:pt x="42" y="35"/>
                  </a:lnTo>
                  <a:lnTo>
                    <a:pt x="49" y="20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4"/>
                  </a:lnTo>
                  <a:lnTo>
                    <a:pt x="54" y="2"/>
                  </a:lnTo>
                  <a:lnTo>
                    <a:pt x="53" y="1"/>
                  </a:lnTo>
                  <a:lnTo>
                    <a:pt x="51" y="0"/>
                  </a:lnTo>
                  <a:lnTo>
                    <a:pt x="49" y="0"/>
                  </a:lnTo>
                  <a:lnTo>
                    <a:pt x="48" y="1"/>
                  </a:lnTo>
                  <a:lnTo>
                    <a:pt x="46" y="2"/>
                  </a:lnTo>
                  <a:lnTo>
                    <a:pt x="45" y="3"/>
                  </a:lnTo>
                  <a:lnTo>
                    <a:pt x="45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2" name="chenying0907 824">
              <a:extLst>
                <a:ext uri="{FF2B5EF4-FFF2-40B4-BE49-F238E27FC236}">
                  <a16:creationId xmlns:a16="http://schemas.microsoft.com/office/drawing/2014/main" id="{3B749B7E-432A-4228-8DF0-A06736BCD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9875" y="1614488"/>
              <a:ext cx="25400" cy="44450"/>
            </a:xfrm>
            <a:custGeom>
              <a:avLst/>
              <a:gdLst/>
              <a:ahLst/>
              <a:cxnLst>
                <a:cxn ang="0">
                  <a:pos x="40" y="2"/>
                </a:cxn>
                <a:cxn ang="0">
                  <a:pos x="40" y="2"/>
                </a:cxn>
                <a:cxn ang="0">
                  <a:pos x="32" y="11"/>
                </a:cxn>
                <a:cxn ang="0">
                  <a:pos x="25" y="19"/>
                </a:cxn>
                <a:cxn ang="0">
                  <a:pos x="19" y="28"/>
                </a:cxn>
                <a:cxn ang="0">
                  <a:pos x="13" y="39"/>
                </a:cxn>
                <a:cxn ang="0">
                  <a:pos x="8" y="49"/>
                </a:cxn>
                <a:cxn ang="0">
                  <a:pos x="4" y="59"/>
                </a:cxn>
                <a:cxn ang="0">
                  <a:pos x="1" y="71"/>
                </a:cxn>
                <a:cxn ang="0">
                  <a:pos x="0" y="81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1" y="85"/>
                </a:cxn>
                <a:cxn ang="0">
                  <a:pos x="3" y="86"/>
                </a:cxn>
                <a:cxn ang="0">
                  <a:pos x="5" y="86"/>
                </a:cxn>
                <a:cxn ang="0">
                  <a:pos x="6" y="86"/>
                </a:cxn>
                <a:cxn ang="0">
                  <a:pos x="9" y="85"/>
                </a:cxn>
                <a:cxn ang="0">
                  <a:pos x="10" y="83"/>
                </a:cxn>
                <a:cxn ang="0">
                  <a:pos x="10" y="81"/>
                </a:cxn>
                <a:cxn ang="0">
                  <a:pos x="10" y="81"/>
                </a:cxn>
                <a:cxn ang="0">
                  <a:pos x="11" y="71"/>
                </a:cxn>
                <a:cxn ang="0">
                  <a:pos x="14" y="61"/>
                </a:cxn>
                <a:cxn ang="0">
                  <a:pos x="17" y="51"/>
                </a:cxn>
                <a:cxn ang="0">
                  <a:pos x="22" y="42"/>
                </a:cxn>
                <a:cxn ang="0">
                  <a:pos x="27" y="33"/>
                </a:cxn>
                <a:cxn ang="0">
                  <a:pos x="33" y="24"/>
                </a:cxn>
                <a:cxn ang="0">
                  <a:pos x="40" y="16"/>
                </a:cxn>
                <a:cxn ang="0">
                  <a:pos x="47" y="9"/>
                </a:cxn>
                <a:cxn ang="0">
                  <a:pos x="47" y="9"/>
                </a:cxn>
                <a:cxn ang="0">
                  <a:pos x="48" y="8"/>
                </a:cxn>
                <a:cxn ang="0">
                  <a:pos x="48" y="5"/>
                </a:cxn>
                <a:cxn ang="0">
                  <a:pos x="47" y="3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3" y="0"/>
                </a:cxn>
                <a:cxn ang="0">
                  <a:pos x="42" y="1"/>
                </a:cxn>
                <a:cxn ang="0">
                  <a:pos x="40" y="2"/>
                </a:cxn>
                <a:cxn ang="0">
                  <a:pos x="40" y="2"/>
                </a:cxn>
              </a:cxnLst>
              <a:rect l="0" t="0" r="r" b="b"/>
              <a:pathLst>
                <a:path w="48" h="86">
                  <a:moveTo>
                    <a:pt x="40" y="2"/>
                  </a:moveTo>
                  <a:lnTo>
                    <a:pt x="40" y="2"/>
                  </a:lnTo>
                  <a:lnTo>
                    <a:pt x="32" y="11"/>
                  </a:lnTo>
                  <a:lnTo>
                    <a:pt x="25" y="19"/>
                  </a:lnTo>
                  <a:lnTo>
                    <a:pt x="19" y="28"/>
                  </a:lnTo>
                  <a:lnTo>
                    <a:pt x="13" y="39"/>
                  </a:lnTo>
                  <a:lnTo>
                    <a:pt x="8" y="49"/>
                  </a:lnTo>
                  <a:lnTo>
                    <a:pt x="4" y="59"/>
                  </a:lnTo>
                  <a:lnTo>
                    <a:pt x="1" y="71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1" y="85"/>
                  </a:lnTo>
                  <a:lnTo>
                    <a:pt x="3" y="86"/>
                  </a:lnTo>
                  <a:lnTo>
                    <a:pt x="5" y="86"/>
                  </a:lnTo>
                  <a:lnTo>
                    <a:pt x="6" y="86"/>
                  </a:lnTo>
                  <a:lnTo>
                    <a:pt x="9" y="85"/>
                  </a:lnTo>
                  <a:lnTo>
                    <a:pt x="10" y="83"/>
                  </a:lnTo>
                  <a:lnTo>
                    <a:pt x="10" y="81"/>
                  </a:lnTo>
                  <a:lnTo>
                    <a:pt x="10" y="81"/>
                  </a:lnTo>
                  <a:lnTo>
                    <a:pt x="11" y="71"/>
                  </a:lnTo>
                  <a:lnTo>
                    <a:pt x="14" y="61"/>
                  </a:lnTo>
                  <a:lnTo>
                    <a:pt x="17" y="51"/>
                  </a:lnTo>
                  <a:lnTo>
                    <a:pt x="22" y="42"/>
                  </a:lnTo>
                  <a:lnTo>
                    <a:pt x="27" y="33"/>
                  </a:lnTo>
                  <a:lnTo>
                    <a:pt x="33" y="24"/>
                  </a:lnTo>
                  <a:lnTo>
                    <a:pt x="40" y="16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8" y="8"/>
                  </a:lnTo>
                  <a:lnTo>
                    <a:pt x="48" y="5"/>
                  </a:lnTo>
                  <a:lnTo>
                    <a:pt x="47" y="3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3" y="0"/>
                  </a:lnTo>
                  <a:lnTo>
                    <a:pt x="42" y="1"/>
                  </a:lnTo>
                  <a:lnTo>
                    <a:pt x="40" y="2"/>
                  </a:lnTo>
                  <a:lnTo>
                    <a:pt x="4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3" name="chenying0907 825">
              <a:extLst>
                <a:ext uri="{FF2B5EF4-FFF2-40B4-BE49-F238E27FC236}">
                  <a16:creationId xmlns:a16="http://schemas.microsoft.com/office/drawing/2014/main" id="{76446CBE-24F1-46D9-879E-000A27D311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9563" y="1624013"/>
              <a:ext cx="28575" cy="46038"/>
            </a:xfrm>
            <a:custGeom>
              <a:avLst/>
              <a:gdLst/>
              <a:ahLst/>
              <a:cxnLst>
                <a:cxn ang="0">
                  <a:pos x="44" y="2"/>
                </a:cxn>
                <a:cxn ang="0">
                  <a:pos x="44" y="2"/>
                </a:cxn>
                <a:cxn ang="0">
                  <a:pos x="38" y="10"/>
                </a:cxn>
                <a:cxn ang="0">
                  <a:pos x="32" y="17"/>
                </a:cxn>
                <a:cxn ang="0">
                  <a:pos x="25" y="26"/>
                </a:cxn>
                <a:cxn ang="0">
                  <a:pos x="19" y="34"/>
                </a:cxn>
                <a:cxn ang="0">
                  <a:pos x="19" y="34"/>
                </a:cxn>
                <a:cxn ang="0">
                  <a:pos x="13" y="44"/>
                </a:cxn>
                <a:cxn ang="0">
                  <a:pos x="9" y="56"/>
                </a:cxn>
                <a:cxn ang="0">
                  <a:pos x="5" y="67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79"/>
                </a:cxn>
                <a:cxn ang="0">
                  <a:pos x="0" y="82"/>
                </a:cxn>
                <a:cxn ang="0">
                  <a:pos x="2" y="85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3"/>
                </a:cxn>
                <a:cxn ang="0">
                  <a:pos x="8" y="83"/>
                </a:cxn>
                <a:cxn ang="0">
                  <a:pos x="16" y="63"/>
                </a:cxn>
                <a:cxn ang="0">
                  <a:pos x="26" y="42"/>
                </a:cxn>
                <a:cxn ang="0">
                  <a:pos x="26" y="42"/>
                </a:cxn>
                <a:cxn ang="0">
                  <a:pos x="28" y="37"/>
                </a:cxn>
                <a:cxn ang="0">
                  <a:pos x="31" y="33"/>
                </a:cxn>
                <a:cxn ang="0">
                  <a:pos x="38" y="25"/>
                </a:cxn>
                <a:cxn ang="0">
                  <a:pos x="46" y="15"/>
                </a:cxn>
                <a:cxn ang="0">
                  <a:pos x="52" y="7"/>
                </a:cxn>
                <a:cxn ang="0">
                  <a:pos x="52" y="7"/>
                </a:cxn>
                <a:cxn ang="0">
                  <a:pos x="53" y="5"/>
                </a:cxn>
                <a:cxn ang="0">
                  <a:pos x="52" y="3"/>
                </a:cxn>
                <a:cxn ang="0">
                  <a:pos x="52" y="2"/>
                </a:cxn>
                <a:cxn ang="0">
                  <a:pos x="50" y="0"/>
                </a:cxn>
                <a:cxn ang="0">
                  <a:pos x="49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4" y="2"/>
                </a:cxn>
                <a:cxn ang="0">
                  <a:pos x="44" y="2"/>
                </a:cxn>
              </a:cxnLst>
              <a:rect l="0" t="0" r="r" b="b"/>
              <a:pathLst>
                <a:path w="53" h="85">
                  <a:moveTo>
                    <a:pt x="44" y="2"/>
                  </a:moveTo>
                  <a:lnTo>
                    <a:pt x="44" y="2"/>
                  </a:lnTo>
                  <a:lnTo>
                    <a:pt x="38" y="10"/>
                  </a:lnTo>
                  <a:lnTo>
                    <a:pt x="32" y="17"/>
                  </a:lnTo>
                  <a:lnTo>
                    <a:pt x="25" y="26"/>
                  </a:lnTo>
                  <a:lnTo>
                    <a:pt x="19" y="34"/>
                  </a:lnTo>
                  <a:lnTo>
                    <a:pt x="19" y="34"/>
                  </a:lnTo>
                  <a:lnTo>
                    <a:pt x="13" y="44"/>
                  </a:lnTo>
                  <a:lnTo>
                    <a:pt x="9" y="56"/>
                  </a:lnTo>
                  <a:lnTo>
                    <a:pt x="5" y="6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9"/>
                  </a:lnTo>
                  <a:lnTo>
                    <a:pt x="0" y="82"/>
                  </a:lnTo>
                  <a:lnTo>
                    <a:pt x="2" y="85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3"/>
                  </a:lnTo>
                  <a:lnTo>
                    <a:pt x="8" y="83"/>
                  </a:lnTo>
                  <a:lnTo>
                    <a:pt x="16" y="63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8" y="37"/>
                  </a:lnTo>
                  <a:lnTo>
                    <a:pt x="31" y="33"/>
                  </a:lnTo>
                  <a:lnTo>
                    <a:pt x="38" y="25"/>
                  </a:lnTo>
                  <a:lnTo>
                    <a:pt x="46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3" y="5"/>
                  </a:lnTo>
                  <a:lnTo>
                    <a:pt x="52" y="3"/>
                  </a:lnTo>
                  <a:lnTo>
                    <a:pt x="52" y="2"/>
                  </a:lnTo>
                  <a:lnTo>
                    <a:pt x="50" y="0"/>
                  </a:lnTo>
                  <a:lnTo>
                    <a:pt x="49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4" y="2"/>
                  </a:lnTo>
                  <a:lnTo>
                    <a:pt x="4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4" name="chenying0907 826">
              <a:extLst>
                <a:ext uri="{FF2B5EF4-FFF2-40B4-BE49-F238E27FC236}">
                  <a16:creationId xmlns:a16="http://schemas.microsoft.com/office/drawing/2014/main" id="{3BB1ACC2-C386-45F1-99DD-19839B4210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6875" y="1463675"/>
              <a:ext cx="23813" cy="41275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32" y="10"/>
                </a:cxn>
                <a:cxn ang="0">
                  <a:pos x="27" y="18"/>
                </a:cxn>
                <a:cxn ang="0">
                  <a:pos x="22" y="27"/>
                </a:cxn>
                <a:cxn ang="0">
                  <a:pos x="18" y="35"/>
                </a:cxn>
                <a:cxn ang="0">
                  <a:pos x="9" y="54"/>
                </a:cxn>
                <a:cxn ang="0">
                  <a:pos x="5" y="63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4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7"/>
                </a:cxn>
                <a:cxn ang="0">
                  <a:pos x="8" y="77"/>
                </a:cxn>
                <a:cxn ang="0">
                  <a:pos x="13" y="68"/>
                </a:cxn>
                <a:cxn ang="0">
                  <a:pos x="18" y="59"/>
                </a:cxn>
                <a:cxn ang="0">
                  <a:pos x="26" y="42"/>
                </a:cxn>
                <a:cxn ang="0">
                  <a:pos x="30" y="32"/>
                </a:cxn>
                <a:cxn ang="0">
                  <a:pos x="34" y="24"/>
                </a:cxn>
                <a:cxn ang="0">
                  <a:pos x="39" y="16"/>
                </a:cxn>
                <a:cxn ang="0">
                  <a:pos x="45" y="8"/>
                </a:cxn>
                <a:cxn ang="0">
                  <a:pos x="45" y="8"/>
                </a:cxn>
                <a:cxn ang="0">
                  <a:pos x="46" y="6"/>
                </a:cxn>
                <a:cxn ang="0">
                  <a:pos x="46" y="4"/>
                </a:cxn>
                <a:cxn ang="0">
                  <a:pos x="46" y="3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40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46" h="79">
                  <a:moveTo>
                    <a:pt x="39" y="1"/>
                  </a:moveTo>
                  <a:lnTo>
                    <a:pt x="39" y="1"/>
                  </a:lnTo>
                  <a:lnTo>
                    <a:pt x="32" y="10"/>
                  </a:lnTo>
                  <a:lnTo>
                    <a:pt x="27" y="18"/>
                  </a:lnTo>
                  <a:lnTo>
                    <a:pt x="22" y="27"/>
                  </a:lnTo>
                  <a:lnTo>
                    <a:pt x="18" y="35"/>
                  </a:lnTo>
                  <a:lnTo>
                    <a:pt x="9" y="54"/>
                  </a:lnTo>
                  <a:lnTo>
                    <a:pt x="5" y="6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4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7"/>
                  </a:lnTo>
                  <a:lnTo>
                    <a:pt x="8" y="77"/>
                  </a:lnTo>
                  <a:lnTo>
                    <a:pt x="13" y="68"/>
                  </a:lnTo>
                  <a:lnTo>
                    <a:pt x="18" y="59"/>
                  </a:lnTo>
                  <a:lnTo>
                    <a:pt x="26" y="42"/>
                  </a:lnTo>
                  <a:lnTo>
                    <a:pt x="30" y="32"/>
                  </a:lnTo>
                  <a:lnTo>
                    <a:pt x="34" y="24"/>
                  </a:lnTo>
                  <a:lnTo>
                    <a:pt x="39" y="16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6" y="6"/>
                  </a:lnTo>
                  <a:lnTo>
                    <a:pt x="46" y="4"/>
                  </a:lnTo>
                  <a:lnTo>
                    <a:pt x="46" y="3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0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5" name="chenying0907 827">
              <a:extLst>
                <a:ext uri="{FF2B5EF4-FFF2-40B4-BE49-F238E27FC236}">
                  <a16:creationId xmlns:a16="http://schemas.microsoft.com/office/drawing/2014/main" id="{3487073F-C845-4029-A986-000984EC6A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2913" y="1493838"/>
              <a:ext cx="9525" cy="7938"/>
            </a:xfrm>
            <a:custGeom>
              <a:avLst/>
              <a:gdLst/>
              <a:ahLst/>
              <a:cxnLst>
                <a:cxn ang="0">
                  <a:pos x="8" y="1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1" y="9"/>
                </a:cxn>
                <a:cxn ang="0">
                  <a:pos x="0" y="11"/>
                </a:cxn>
                <a:cxn ang="0">
                  <a:pos x="1" y="13"/>
                </a:cxn>
                <a:cxn ang="0">
                  <a:pos x="2" y="14"/>
                </a:cxn>
                <a:cxn ang="0">
                  <a:pos x="3" y="16"/>
                </a:cxn>
                <a:cxn ang="0">
                  <a:pos x="5" y="16"/>
                </a:cxn>
                <a:cxn ang="0">
                  <a:pos x="7" y="16"/>
                </a:cxn>
                <a:cxn ang="0">
                  <a:pos x="8" y="14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5" y="6"/>
                </a:cxn>
                <a:cxn ang="0">
                  <a:pos x="16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8" y="1"/>
                </a:cxn>
              </a:cxnLst>
              <a:rect l="0" t="0" r="r" b="b"/>
              <a:pathLst>
                <a:path w="16" h="16">
                  <a:moveTo>
                    <a:pt x="8" y="1"/>
                  </a:moveTo>
                  <a:lnTo>
                    <a:pt x="2" y="8"/>
                  </a:lnTo>
                  <a:lnTo>
                    <a:pt x="2" y="8"/>
                  </a:lnTo>
                  <a:lnTo>
                    <a:pt x="1" y="9"/>
                  </a:lnTo>
                  <a:lnTo>
                    <a:pt x="0" y="11"/>
                  </a:lnTo>
                  <a:lnTo>
                    <a:pt x="1" y="13"/>
                  </a:lnTo>
                  <a:lnTo>
                    <a:pt x="2" y="14"/>
                  </a:lnTo>
                  <a:lnTo>
                    <a:pt x="3" y="16"/>
                  </a:lnTo>
                  <a:lnTo>
                    <a:pt x="5" y="16"/>
                  </a:lnTo>
                  <a:lnTo>
                    <a:pt x="7" y="16"/>
                  </a:lnTo>
                  <a:lnTo>
                    <a:pt x="8" y="14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5" y="6"/>
                  </a:lnTo>
                  <a:lnTo>
                    <a:pt x="16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6" name="chenying0907 828">
              <a:extLst>
                <a:ext uri="{FF2B5EF4-FFF2-40B4-BE49-F238E27FC236}">
                  <a16:creationId xmlns:a16="http://schemas.microsoft.com/office/drawing/2014/main" id="{59CB6074-A57B-4ED3-BD4B-7DCB1443CD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08713" y="1243013"/>
              <a:ext cx="706438" cy="620713"/>
            </a:xfrm>
            <a:custGeom>
              <a:avLst/>
              <a:gdLst/>
              <a:ahLst/>
              <a:cxnLst>
                <a:cxn ang="0">
                  <a:pos x="1208" y="1175"/>
                </a:cxn>
                <a:cxn ang="0">
                  <a:pos x="1095" y="1131"/>
                </a:cxn>
                <a:cxn ang="0">
                  <a:pos x="938" y="1062"/>
                </a:cxn>
                <a:cxn ang="0">
                  <a:pos x="899" y="1051"/>
                </a:cxn>
                <a:cxn ang="0">
                  <a:pos x="728" y="1088"/>
                </a:cxn>
                <a:cxn ang="0">
                  <a:pos x="531" y="1080"/>
                </a:cxn>
                <a:cxn ang="0">
                  <a:pos x="322" y="1026"/>
                </a:cxn>
                <a:cxn ang="0">
                  <a:pos x="161" y="920"/>
                </a:cxn>
                <a:cxn ang="0">
                  <a:pos x="51" y="762"/>
                </a:cxn>
                <a:cxn ang="0">
                  <a:pos x="8" y="609"/>
                </a:cxn>
                <a:cxn ang="0">
                  <a:pos x="4" y="424"/>
                </a:cxn>
                <a:cxn ang="0">
                  <a:pos x="39" y="285"/>
                </a:cxn>
                <a:cxn ang="0">
                  <a:pos x="97" y="185"/>
                </a:cxn>
                <a:cxn ang="0">
                  <a:pos x="167" y="114"/>
                </a:cxn>
                <a:cxn ang="0">
                  <a:pos x="255" y="62"/>
                </a:cxn>
                <a:cxn ang="0">
                  <a:pos x="439" y="14"/>
                </a:cxn>
                <a:cxn ang="0">
                  <a:pos x="700" y="5"/>
                </a:cxn>
                <a:cxn ang="0">
                  <a:pos x="714" y="7"/>
                </a:cxn>
                <a:cxn ang="0">
                  <a:pos x="803" y="0"/>
                </a:cxn>
                <a:cxn ang="0">
                  <a:pos x="994" y="43"/>
                </a:cxn>
                <a:cxn ang="0">
                  <a:pos x="1175" y="156"/>
                </a:cxn>
                <a:cxn ang="0">
                  <a:pos x="1247" y="243"/>
                </a:cxn>
                <a:cxn ang="0">
                  <a:pos x="1289" y="328"/>
                </a:cxn>
                <a:cxn ang="0">
                  <a:pos x="1324" y="456"/>
                </a:cxn>
                <a:cxn ang="0">
                  <a:pos x="1336" y="593"/>
                </a:cxn>
                <a:cxn ang="0">
                  <a:pos x="1319" y="726"/>
                </a:cxn>
                <a:cxn ang="0">
                  <a:pos x="1266" y="842"/>
                </a:cxn>
                <a:cxn ang="0">
                  <a:pos x="1204" y="907"/>
                </a:cxn>
                <a:cxn ang="0">
                  <a:pos x="1205" y="990"/>
                </a:cxn>
                <a:cxn ang="0">
                  <a:pos x="1239" y="1150"/>
                </a:cxn>
                <a:cxn ang="0">
                  <a:pos x="1234" y="1167"/>
                </a:cxn>
                <a:cxn ang="0">
                  <a:pos x="912" y="999"/>
                </a:cxn>
                <a:cxn ang="0">
                  <a:pos x="967" y="1032"/>
                </a:cxn>
                <a:cxn ang="0">
                  <a:pos x="1119" y="1098"/>
                </a:cxn>
                <a:cxn ang="0">
                  <a:pos x="1181" y="1067"/>
                </a:cxn>
                <a:cxn ang="0">
                  <a:pos x="1156" y="912"/>
                </a:cxn>
                <a:cxn ang="0">
                  <a:pos x="1170" y="893"/>
                </a:cxn>
                <a:cxn ang="0">
                  <a:pos x="1193" y="864"/>
                </a:cxn>
                <a:cxn ang="0">
                  <a:pos x="1262" y="762"/>
                </a:cxn>
                <a:cxn ang="0">
                  <a:pos x="1294" y="636"/>
                </a:cxn>
                <a:cxn ang="0">
                  <a:pos x="1293" y="502"/>
                </a:cxn>
                <a:cxn ang="0">
                  <a:pos x="1265" y="373"/>
                </a:cxn>
                <a:cxn ang="0">
                  <a:pos x="1214" y="265"/>
                </a:cxn>
                <a:cxn ang="0">
                  <a:pos x="1124" y="168"/>
                </a:cxn>
                <a:cxn ang="0">
                  <a:pos x="962" y="75"/>
                </a:cxn>
                <a:cxn ang="0">
                  <a:pos x="786" y="39"/>
                </a:cxn>
                <a:cxn ang="0">
                  <a:pos x="705" y="49"/>
                </a:cxn>
                <a:cxn ang="0">
                  <a:pos x="686" y="45"/>
                </a:cxn>
                <a:cxn ang="0">
                  <a:pos x="459" y="52"/>
                </a:cxn>
                <a:cxn ang="0">
                  <a:pos x="295" y="89"/>
                </a:cxn>
                <a:cxn ang="0">
                  <a:pos x="184" y="153"/>
                </a:cxn>
                <a:cxn ang="0">
                  <a:pos x="109" y="238"/>
                </a:cxn>
                <a:cxn ang="0">
                  <a:pos x="62" y="340"/>
                </a:cxn>
                <a:cxn ang="0">
                  <a:pos x="40" y="448"/>
                </a:cxn>
                <a:cxn ang="0">
                  <a:pos x="55" y="647"/>
                </a:cxn>
                <a:cxn ang="0">
                  <a:pos x="121" y="805"/>
                </a:cxn>
                <a:cxn ang="0">
                  <a:pos x="251" y="941"/>
                </a:cxn>
                <a:cxn ang="0">
                  <a:pos x="434" y="1017"/>
                </a:cxn>
                <a:cxn ang="0">
                  <a:pos x="592" y="1043"/>
                </a:cxn>
                <a:cxn ang="0">
                  <a:pos x="736" y="1045"/>
                </a:cxn>
                <a:cxn ang="0">
                  <a:pos x="890" y="1012"/>
                </a:cxn>
                <a:cxn ang="0">
                  <a:pos x="900" y="1005"/>
                </a:cxn>
              </a:cxnLst>
              <a:rect l="0" t="0" r="r" b="b"/>
              <a:pathLst>
                <a:path w="1336" h="1175">
                  <a:moveTo>
                    <a:pt x="1214" y="1175"/>
                  </a:moveTo>
                  <a:lnTo>
                    <a:pt x="1214" y="1175"/>
                  </a:lnTo>
                  <a:lnTo>
                    <a:pt x="1210" y="1175"/>
                  </a:lnTo>
                  <a:lnTo>
                    <a:pt x="1209" y="1175"/>
                  </a:lnTo>
                  <a:lnTo>
                    <a:pt x="1208" y="1175"/>
                  </a:lnTo>
                  <a:lnTo>
                    <a:pt x="1208" y="1175"/>
                  </a:lnTo>
                  <a:lnTo>
                    <a:pt x="1202" y="1174"/>
                  </a:lnTo>
                  <a:lnTo>
                    <a:pt x="1198" y="1173"/>
                  </a:lnTo>
                  <a:lnTo>
                    <a:pt x="1198" y="1173"/>
                  </a:lnTo>
                  <a:lnTo>
                    <a:pt x="1172" y="1162"/>
                  </a:lnTo>
                  <a:lnTo>
                    <a:pt x="1147" y="1152"/>
                  </a:lnTo>
                  <a:lnTo>
                    <a:pt x="1095" y="1131"/>
                  </a:lnTo>
                  <a:lnTo>
                    <a:pt x="1095" y="1131"/>
                  </a:lnTo>
                  <a:lnTo>
                    <a:pt x="1050" y="1113"/>
                  </a:lnTo>
                  <a:lnTo>
                    <a:pt x="1005" y="1095"/>
                  </a:lnTo>
                  <a:lnTo>
                    <a:pt x="982" y="1084"/>
                  </a:lnTo>
                  <a:lnTo>
                    <a:pt x="960" y="1073"/>
                  </a:lnTo>
                  <a:lnTo>
                    <a:pt x="938" y="1062"/>
                  </a:lnTo>
                  <a:lnTo>
                    <a:pt x="918" y="1048"/>
                  </a:lnTo>
                  <a:lnTo>
                    <a:pt x="911" y="1044"/>
                  </a:lnTo>
                  <a:lnTo>
                    <a:pt x="904" y="1048"/>
                  </a:lnTo>
                  <a:lnTo>
                    <a:pt x="904" y="1048"/>
                  </a:lnTo>
                  <a:lnTo>
                    <a:pt x="899" y="1051"/>
                  </a:lnTo>
                  <a:lnTo>
                    <a:pt x="899" y="1051"/>
                  </a:lnTo>
                  <a:lnTo>
                    <a:pt x="873" y="1061"/>
                  </a:lnTo>
                  <a:lnTo>
                    <a:pt x="847" y="1068"/>
                  </a:lnTo>
                  <a:lnTo>
                    <a:pt x="819" y="1075"/>
                  </a:lnTo>
                  <a:lnTo>
                    <a:pt x="789" y="1080"/>
                  </a:lnTo>
                  <a:lnTo>
                    <a:pt x="759" y="1084"/>
                  </a:lnTo>
                  <a:lnTo>
                    <a:pt x="728" y="1088"/>
                  </a:lnTo>
                  <a:lnTo>
                    <a:pt x="696" y="1090"/>
                  </a:lnTo>
                  <a:lnTo>
                    <a:pt x="664" y="1090"/>
                  </a:lnTo>
                  <a:lnTo>
                    <a:pt x="664" y="1090"/>
                  </a:lnTo>
                  <a:lnTo>
                    <a:pt x="620" y="1089"/>
                  </a:lnTo>
                  <a:lnTo>
                    <a:pt x="576" y="1086"/>
                  </a:lnTo>
                  <a:lnTo>
                    <a:pt x="531" y="1080"/>
                  </a:lnTo>
                  <a:lnTo>
                    <a:pt x="488" y="1073"/>
                  </a:lnTo>
                  <a:lnTo>
                    <a:pt x="445" y="1064"/>
                  </a:lnTo>
                  <a:lnTo>
                    <a:pt x="402" y="1052"/>
                  </a:lnTo>
                  <a:lnTo>
                    <a:pt x="361" y="1040"/>
                  </a:lnTo>
                  <a:lnTo>
                    <a:pt x="322" y="1026"/>
                  </a:lnTo>
                  <a:lnTo>
                    <a:pt x="322" y="1026"/>
                  </a:lnTo>
                  <a:lnTo>
                    <a:pt x="292" y="1012"/>
                  </a:lnTo>
                  <a:lnTo>
                    <a:pt x="263" y="997"/>
                  </a:lnTo>
                  <a:lnTo>
                    <a:pt x="235" y="980"/>
                  </a:lnTo>
                  <a:lnTo>
                    <a:pt x="209" y="962"/>
                  </a:lnTo>
                  <a:lnTo>
                    <a:pt x="184" y="942"/>
                  </a:lnTo>
                  <a:lnTo>
                    <a:pt x="161" y="920"/>
                  </a:lnTo>
                  <a:lnTo>
                    <a:pt x="138" y="898"/>
                  </a:lnTo>
                  <a:lnTo>
                    <a:pt x="117" y="873"/>
                  </a:lnTo>
                  <a:lnTo>
                    <a:pt x="99" y="847"/>
                  </a:lnTo>
                  <a:lnTo>
                    <a:pt x="81" y="820"/>
                  </a:lnTo>
                  <a:lnTo>
                    <a:pt x="66" y="792"/>
                  </a:lnTo>
                  <a:lnTo>
                    <a:pt x="51" y="762"/>
                  </a:lnTo>
                  <a:lnTo>
                    <a:pt x="39" y="732"/>
                  </a:lnTo>
                  <a:lnTo>
                    <a:pt x="28" y="700"/>
                  </a:lnTo>
                  <a:lnTo>
                    <a:pt x="19" y="668"/>
                  </a:lnTo>
                  <a:lnTo>
                    <a:pt x="12" y="634"/>
                  </a:lnTo>
                  <a:lnTo>
                    <a:pt x="12" y="634"/>
                  </a:lnTo>
                  <a:lnTo>
                    <a:pt x="8" y="609"/>
                  </a:lnTo>
                  <a:lnTo>
                    <a:pt x="5" y="582"/>
                  </a:lnTo>
                  <a:lnTo>
                    <a:pt x="2" y="554"/>
                  </a:lnTo>
                  <a:lnTo>
                    <a:pt x="1" y="524"/>
                  </a:lnTo>
                  <a:lnTo>
                    <a:pt x="0" y="492"/>
                  </a:lnTo>
                  <a:lnTo>
                    <a:pt x="1" y="459"/>
                  </a:lnTo>
                  <a:lnTo>
                    <a:pt x="4" y="424"/>
                  </a:lnTo>
                  <a:lnTo>
                    <a:pt x="9" y="389"/>
                  </a:lnTo>
                  <a:lnTo>
                    <a:pt x="16" y="354"/>
                  </a:lnTo>
                  <a:lnTo>
                    <a:pt x="21" y="337"/>
                  </a:lnTo>
                  <a:lnTo>
                    <a:pt x="26" y="320"/>
                  </a:lnTo>
                  <a:lnTo>
                    <a:pt x="33" y="303"/>
                  </a:lnTo>
                  <a:lnTo>
                    <a:pt x="39" y="285"/>
                  </a:lnTo>
                  <a:lnTo>
                    <a:pt x="46" y="267"/>
                  </a:lnTo>
                  <a:lnTo>
                    <a:pt x="54" y="251"/>
                  </a:lnTo>
                  <a:lnTo>
                    <a:pt x="64" y="234"/>
                  </a:lnTo>
                  <a:lnTo>
                    <a:pt x="74" y="218"/>
                  </a:lnTo>
                  <a:lnTo>
                    <a:pt x="84" y="201"/>
                  </a:lnTo>
                  <a:lnTo>
                    <a:pt x="97" y="185"/>
                  </a:lnTo>
                  <a:lnTo>
                    <a:pt x="109" y="169"/>
                  </a:lnTo>
                  <a:lnTo>
                    <a:pt x="123" y="154"/>
                  </a:lnTo>
                  <a:lnTo>
                    <a:pt x="138" y="139"/>
                  </a:lnTo>
                  <a:lnTo>
                    <a:pt x="153" y="125"/>
                  </a:lnTo>
                  <a:lnTo>
                    <a:pt x="153" y="125"/>
                  </a:lnTo>
                  <a:lnTo>
                    <a:pt x="167" y="114"/>
                  </a:lnTo>
                  <a:lnTo>
                    <a:pt x="180" y="103"/>
                  </a:lnTo>
                  <a:lnTo>
                    <a:pt x="195" y="94"/>
                  </a:lnTo>
                  <a:lnTo>
                    <a:pt x="209" y="86"/>
                  </a:lnTo>
                  <a:lnTo>
                    <a:pt x="224" y="76"/>
                  </a:lnTo>
                  <a:lnTo>
                    <a:pt x="239" y="69"/>
                  </a:lnTo>
                  <a:lnTo>
                    <a:pt x="255" y="62"/>
                  </a:lnTo>
                  <a:lnTo>
                    <a:pt x="270" y="56"/>
                  </a:lnTo>
                  <a:lnTo>
                    <a:pt x="303" y="43"/>
                  </a:lnTo>
                  <a:lnTo>
                    <a:pt x="336" y="34"/>
                  </a:lnTo>
                  <a:lnTo>
                    <a:pt x="369" y="26"/>
                  </a:lnTo>
                  <a:lnTo>
                    <a:pt x="403" y="20"/>
                  </a:lnTo>
                  <a:lnTo>
                    <a:pt x="439" y="14"/>
                  </a:lnTo>
                  <a:lnTo>
                    <a:pt x="473" y="11"/>
                  </a:lnTo>
                  <a:lnTo>
                    <a:pt x="507" y="8"/>
                  </a:lnTo>
                  <a:lnTo>
                    <a:pt x="541" y="6"/>
                  </a:lnTo>
                  <a:lnTo>
                    <a:pt x="607" y="5"/>
                  </a:lnTo>
                  <a:lnTo>
                    <a:pt x="669" y="5"/>
                  </a:lnTo>
                  <a:lnTo>
                    <a:pt x="700" y="5"/>
                  </a:lnTo>
                  <a:lnTo>
                    <a:pt x="700" y="5"/>
                  </a:lnTo>
                  <a:lnTo>
                    <a:pt x="704" y="5"/>
                  </a:lnTo>
                  <a:lnTo>
                    <a:pt x="708" y="6"/>
                  </a:lnTo>
                  <a:lnTo>
                    <a:pt x="711" y="7"/>
                  </a:lnTo>
                  <a:lnTo>
                    <a:pt x="714" y="7"/>
                  </a:lnTo>
                  <a:lnTo>
                    <a:pt x="714" y="7"/>
                  </a:lnTo>
                  <a:lnTo>
                    <a:pt x="732" y="4"/>
                  </a:lnTo>
                  <a:lnTo>
                    <a:pt x="749" y="2"/>
                  </a:lnTo>
                  <a:lnTo>
                    <a:pt x="768" y="1"/>
                  </a:lnTo>
                  <a:lnTo>
                    <a:pt x="787" y="0"/>
                  </a:lnTo>
                  <a:lnTo>
                    <a:pt x="787" y="0"/>
                  </a:lnTo>
                  <a:lnTo>
                    <a:pt x="803" y="0"/>
                  </a:lnTo>
                  <a:lnTo>
                    <a:pt x="821" y="1"/>
                  </a:lnTo>
                  <a:lnTo>
                    <a:pt x="856" y="5"/>
                  </a:lnTo>
                  <a:lnTo>
                    <a:pt x="891" y="11"/>
                  </a:lnTo>
                  <a:lnTo>
                    <a:pt x="926" y="21"/>
                  </a:lnTo>
                  <a:lnTo>
                    <a:pt x="960" y="31"/>
                  </a:lnTo>
                  <a:lnTo>
                    <a:pt x="994" y="43"/>
                  </a:lnTo>
                  <a:lnTo>
                    <a:pt x="1028" y="59"/>
                  </a:lnTo>
                  <a:lnTo>
                    <a:pt x="1060" y="75"/>
                  </a:lnTo>
                  <a:lnTo>
                    <a:pt x="1091" y="93"/>
                  </a:lnTo>
                  <a:lnTo>
                    <a:pt x="1121" y="112"/>
                  </a:lnTo>
                  <a:lnTo>
                    <a:pt x="1149" y="134"/>
                  </a:lnTo>
                  <a:lnTo>
                    <a:pt x="1175" y="156"/>
                  </a:lnTo>
                  <a:lnTo>
                    <a:pt x="1199" y="180"/>
                  </a:lnTo>
                  <a:lnTo>
                    <a:pt x="1210" y="192"/>
                  </a:lnTo>
                  <a:lnTo>
                    <a:pt x="1220" y="204"/>
                  </a:lnTo>
                  <a:lnTo>
                    <a:pt x="1230" y="217"/>
                  </a:lnTo>
                  <a:lnTo>
                    <a:pt x="1239" y="229"/>
                  </a:lnTo>
                  <a:lnTo>
                    <a:pt x="1247" y="243"/>
                  </a:lnTo>
                  <a:lnTo>
                    <a:pt x="1256" y="255"/>
                  </a:lnTo>
                  <a:lnTo>
                    <a:pt x="1256" y="255"/>
                  </a:lnTo>
                  <a:lnTo>
                    <a:pt x="1264" y="273"/>
                  </a:lnTo>
                  <a:lnTo>
                    <a:pt x="1272" y="290"/>
                  </a:lnTo>
                  <a:lnTo>
                    <a:pt x="1280" y="310"/>
                  </a:lnTo>
                  <a:lnTo>
                    <a:pt x="1289" y="328"/>
                  </a:lnTo>
                  <a:lnTo>
                    <a:pt x="1296" y="349"/>
                  </a:lnTo>
                  <a:lnTo>
                    <a:pt x="1302" y="370"/>
                  </a:lnTo>
                  <a:lnTo>
                    <a:pt x="1308" y="390"/>
                  </a:lnTo>
                  <a:lnTo>
                    <a:pt x="1314" y="412"/>
                  </a:lnTo>
                  <a:lnTo>
                    <a:pt x="1320" y="434"/>
                  </a:lnTo>
                  <a:lnTo>
                    <a:pt x="1324" y="456"/>
                  </a:lnTo>
                  <a:lnTo>
                    <a:pt x="1328" y="478"/>
                  </a:lnTo>
                  <a:lnTo>
                    <a:pt x="1331" y="501"/>
                  </a:lnTo>
                  <a:lnTo>
                    <a:pt x="1333" y="524"/>
                  </a:lnTo>
                  <a:lnTo>
                    <a:pt x="1335" y="547"/>
                  </a:lnTo>
                  <a:lnTo>
                    <a:pt x="1336" y="570"/>
                  </a:lnTo>
                  <a:lnTo>
                    <a:pt x="1336" y="593"/>
                  </a:lnTo>
                  <a:lnTo>
                    <a:pt x="1335" y="616"/>
                  </a:lnTo>
                  <a:lnTo>
                    <a:pt x="1334" y="638"/>
                  </a:lnTo>
                  <a:lnTo>
                    <a:pt x="1332" y="660"/>
                  </a:lnTo>
                  <a:lnTo>
                    <a:pt x="1328" y="683"/>
                  </a:lnTo>
                  <a:lnTo>
                    <a:pt x="1324" y="704"/>
                  </a:lnTo>
                  <a:lnTo>
                    <a:pt x="1319" y="726"/>
                  </a:lnTo>
                  <a:lnTo>
                    <a:pt x="1312" y="747"/>
                  </a:lnTo>
                  <a:lnTo>
                    <a:pt x="1305" y="767"/>
                  </a:lnTo>
                  <a:lnTo>
                    <a:pt x="1297" y="787"/>
                  </a:lnTo>
                  <a:lnTo>
                    <a:pt x="1288" y="806"/>
                  </a:lnTo>
                  <a:lnTo>
                    <a:pt x="1277" y="824"/>
                  </a:lnTo>
                  <a:lnTo>
                    <a:pt x="1266" y="842"/>
                  </a:lnTo>
                  <a:lnTo>
                    <a:pt x="1253" y="859"/>
                  </a:lnTo>
                  <a:lnTo>
                    <a:pt x="1239" y="875"/>
                  </a:lnTo>
                  <a:lnTo>
                    <a:pt x="1225" y="890"/>
                  </a:lnTo>
                  <a:lnTo>
                    <a:pt x="1208" y="904"/>
                  </a:lnTo>
                  <a:lnTo>
                    <a:pt x="1208" y="904"/>
                  </a:lnTo>
                  <a:lnTo>
                    <a:pt x="1204" y="907"/>
                  </a:lnTo>
                  <a:lnTo>
                    <a:pt x="1197" y="911"/>
                  </a:lnTo>
                  <a:lnTo>
                    <a:pt x="1197" y="918"/>
                  </a:lnTo>
                  <a:lnTo>
                    <a:pt x="1197" y="918"/>
                  </a:lnTo>
                  <a:lnTo>
                    <a:pt x="1198" y="937"/>
                  </a:lnTo>
                  <a:lnTo>
                    <a:pt x="1200" y="954"/>
                  </a:lnTo>
                  <a:lnTo>
                    <a:pt x="1205" y="990"/>
                  </a:lnTo>
                  <a:lnTo>
                    <a:pt x="1212" y="1026"/>
                  </a:lnTo>
                  <a:lnTo>
                    <a:pt x="1220" y="1061"/>
                  </a:lnTo>
                  <a:lnTo>
                    <a:pt x="1220" y="1061"/>
                  </a:lnTo>
                  <a:lnTo>
                    <a:pt x="1231" y="1104"/>
                  </a:lnTo>
                  <a:lnTo>
                    <a:pt x="1235" y="1127"/>
                  </a:lnTo>
                  <a:lnTo>
                    <a:pt x="1239" y="1150"/>
                  </a:lnTo>
                  <a:lnTo>
                    <a:pt x="1239" y="1150"/>
                  </a:lnTo>
                  <a:lnTo>
                    <a:pt x="1239" y="1154"/>
                  </a:lnTo>
                  <a:lnTo>
                    <a:pt x="1238" y="1159"/>
                  </a:lnTo>
                  <a:lnTo>
                    <a:pt x="1236" y="1163"/>
                  </a:lnTo>
                  <a:lnTo>
                    <a:pt x="1234" y="1167"/>
                  </a:lnTo>
                  <a:lnTo>
                    <a:pt x="1234" y="1167"/>
                  </a:lnTo>
                  <a:lnTo>
                    <a:pt x="1230" y="1170"/>
                  </a:lnTo>
                  <a:lnTo>
                    <a:pt x="1225" y="1173"/>
                  </a:lnTo>
                  <a:lnTo>
                    <a:pt x="1219" y="1175"/>
                  </a:lnTo>
                  <a:lnTo>
                    <a:pt x="1214" y="1175"/>
                  </a:lnTo>
                  <a:lnTo>
                    <a:pt x="1214" y="1175"/>
                  </a:lnTo>
                  <a:close/>
                  <a:moveTo>
                    <a:pt x="912" y="999"/>
                  </a:moveTo>
                  <a:lnTo>
                    <a:pt x="912" y="999"/>
                  </a:lnTo>
                  <a:lnTo>
                    <a:pt x="916" y="1000"/>
                  </a:lnTo>
                  <a:lnTo>
                    <a:pt x="920" y="1003"/>
                  </a:lnTo>
                  <a:lnTo>
                    <a:pt x="920" y="1003"/>
                  </a:lnTo>
                  <a:lnTo>
                    <a:pt x="944" y="1018"/>
                  </a:lnTo>
                  <a:lnTo>
                    <a:pt x="967" y="1032"/>
                  </a:lnTo>
                  <a:lnTo>
                    <a:pt x="992" y="1045"/>
                  </a:lnTo>
                  <a:lnTo>
                    <a:pt x="1017" y="1057"/>
                  </a:lnTo>
                  <a:lnTo>
                    <a:pt x="1043" y="1068"/>
                  </a:lnTo>
                  <a:lnTo>
                    <a:pt x="1069" y="1078"/>
                  </a:lnTo>
                  <a:lnTo>
                    <a:pt x="1119" y="1098"/>
                  </a:lnTo>
                  <a:lnTo>
                    <a:pt x="1119" y="1098"/>
                  </a:lnTo>
                  <a:lnTo>
                    <a:pt x="1173" y="1120"/>
                  </a:lnTo>
                  <a:lnTo>
                    <a:pt x="1195" y="1128"/>
                  </a:lnTo>
                  <a:lnTo>
                    <a:pt x="1189" y="1105"/>
                  </a:lnTo>
                  <a:lnTo>
                    <a:pt x="1189" y="1105"/>
                  </a:lnTo>
                  <a:lnTo>
                    <a:pt x="1181" y="1067"/>
                  </a:lnTo>
                  <a:lnTo>
                    <a:pt x="1181" y="1067"/>
                  </a:lnTo>
                  <a:lnTo>
                    <a:pt x="1172" y="1029"/>
                  </a:lnTo>
                  <a:lnTo>
                    <a:pt x="1165" y="990"/>
                  </a:lnTo>
                  <a:lnTo>
                    <a:pt x="1162" y="971"/>
                  </a:lnTo>
                  <a:lnTo>
                    <a:pt x="1158" y="951"/>
                  </a:lnTo>
                  <a:lnTo>
                    <a:pt x="1157" y="932"/>
                  </a:lnTo>
                  <a:lnTo>
                    <a:pt x="1156" y="912"/>
                  </a:lnTo>
                  <a:lnTo>
                    <a:pt x="1156" y="912"/>
                  </a:lnTo>
                  <a:lnTo>
                    <a:pt x="1156" y="907"/>
                  </a:lnTo>
                  <a:lnTo>
                    <a:pt x="1158" y="903"/>
                  </a:lnTo>
                  <a:lnTo>
                    <a:pt x="1161" y="899"/>
                  </a:lnTo>
                  <a:lnTo>
                    <a:pt x="1165" y="896"/>
                  </a:lnTo>
                  <a:lnTo>
                    <a:pt x="1170" y="893"/>
                  </a:lnTo>
                  <a:lnTo>
                    <a:pt x="1171" y="887"/>
                  </a:lnTo>
                  <a:lnTo>
                    <a:pt x="1171" y="887"/>
                  </a:lnTo>
                  <a:lnTo>
                    <a:pt x="1173" y="882"/>
                  </a:lnTo>
                  <a:lnTo>
                    <a:pt x="1177" y="878"/>
                  </a:lnTo>
                  <a:lnTo>
                    <a:pt x="1177" y="878"/>
                  </a:lnTo>
                  <a:lnTo>
                    <a:pt x="1193" y="864"/>
                  </a:lnTo>
                  <a:lnTo>
                    <a:pt x="1207" y="849"/>
                  </a:lnTo>
                  <a:lnTo>
                    <a:pt x="1220" y="833"/>
                  </a:lnTo>
                  <a:lnTo>
                    <a:pt x="1233" y="817"/>
                  </a:lnTo>
                  <a:lnTo>
                    <a:pt x="1243" y="799"/>
                  </a:lnTo>
                  <a:lnTo>
                    <a:pt x="1253" y="782"/>
                  </a:lnTo>
                  <a:lnTo>
                    <a:pt x="1262" y="762"/>
                  </a:lnTo>
                  <a:lnTo>
                    <a:pt x="1270" y="743"/>
                  </a:lnTo>
                  <a:lnTo>
                    <a:pt x="1276" y="723"/>
                  </a:lnTo>
                  <a:lnTo>
                    <a:pt x="1282" y="701"/>
                  </a:lnTo>
                  <a:lnTo>
                    <a:pt x="1287" y="681"/>
                  </a:lnTo>
                  <a:lnTo>
                    <a:pt x="1291" y="659"/>
                  </a:lnTo>
                  <a:lnTo>
                    <a:pt x="1294" y="636"/>
                  </a:lnTo>
                  <a:lnTo>
                    <a:pt x="1296" y="614"/>
                  </a:lnTo>
                  <a:lnTo>
                    <a:pt x="1297" y="592"/>
                  </a:lnTo>
                  <a:lnTo>
                    <a:pt x="1297" y="569"/>
                  </a:lnTo>
                  <a:lnTo>
                    <a:pt x="1296" y="546"/>
                  </a:lnTo>
                  <a:lnTo>
                    <a:pt x="1295" y="525"/>
                  </a:lnTo>
                  <a:lnTo>
                    <a:pt x="1293" y="502"/>
                  </a:lnTo>
                  <a:lnTo>
                    <a:pt x="1290" y="479"/>
                  </a:lnTo>
                  <a:lnTo>
                    <a:pt x="1286" y="457"/>
                  </a:lnTo>
                  <a:lnTo>
                    <a:pt x="1281" y="436"/>
                  </a:lnTo>
                  <a:lnTo>
                    <a:pt x="1276" y="414"/>
                  </a:lnTo>
                  <a:lnTo>
                    <a:pt x="1271" y="393"/>
                  </a:lnTo>
                  <a:lnTo>
                    <a:pt x="1265" y="373"/>
                  </a:lnTo>
                  <a:lnTo>
                    <a:pt x="1258" y="353"/>
                  </a:lnTo>
                  <a:lnTo>
                    <a:pt x="1250" y="334"/>
                  </a:lnTo>
                  <a:lnTo>
                    <a:pt x="1242" y="316"/>
                  </a:lnTo>
                  <a:lnTo>
                    <a:pt x="1233" y="298"/>
                  </a:lnTo>
                  <a:lnTo>
                    <a:pt x="1225" y="281"/>
                  </a:lnTo>
                  <a:lnTo>
                    <a:pt x="1214" y="265"/>
                  </a:lnTo>
                  <a:lnTo>
                    <a:pt x="1205" y="251"/>
                  </a:lnTo>
                  <a:lnTo>
                    <a:pt x="1205" y="251"/>
                  </a:lnTo>
                  <a:lnTo>
                    <a:pt x="1187" y="229"/>
                  </a:lnTo>
                  <a:lnTo>
                    <a:pt x="1169" y="208"/>
                  </a:lnTo>
                  <a:lnTo>
                    <a:pt x="1147" y="187"/>
                  </a:lnTo>
                  <a:lnTo>
                    <a:pt x="1124" y="168"/>
                  </a:lnTo>
                  <a:lnTo>
                    <a:pt x="1101" y="150"/>
                  </a:lnTo>
                  <a:lnTo>
                    <a:pt x="1075" y="132"/>
                  </a:lnTo>
                  <a:lnTo>
                    <a:pt x="1048" y="116"/>
                  </a:lnTo>
                  <a:lnTo>
                    <a:pt x="1020" y="101"/>
                  </a:lnTo>
                  <a:lnTo>
                    <a:pt x="991" y="88"/>
                  </a:lnTo>
                  <a:lnTo>
                    <a:pt x="962" y="75"/>
                  </a:lnTo>
                  <a:lnTo>
                    <a:pt x="932" y="65"/>
                  </a:lnTo>
                  <a:lnTo>
                    <a:pt x="902" y="56"/>
                  </a:lnTo>
                  <a:lnTo>
                    <a:pt x="872" y="49"/>
                  </a:lnTo>
                  <a:lnTo>
                    <a:pt x="843" y="44"/>
                  </a:lnTo>
                  <a:lnTo>
                    <a:pt x="815" y="41"/>
                  </a:lnTo>
                  <a:lnTo>
                    <a:pt x="786" y="39"/>
                  </a:lnTo>
                  <a:lnTo>
                    <a:pt x="786" y="39"/>
                  </a:lnTo>
                  <a:lnTo>
                    <a:pt x="765" y="40"/>
                  </a:lnTo>
                  <a:lnTo>
                    <a:pt x="744" y="42"/>
                  </a:lnTo>
                  <a:lnTo>
                    <a:pt x="725" y="45"/>
                  </a:lnTo>
                  <a:lnTo>
                    <a:pt x="705" y="49"/>
                  </a:lnTo>
                  <a:lnTo>
                    <a:pt x="705" y="49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695" y="49"/>
                  </a:lnTo>
                  <a:lnTo>
                    <a:pt x="690" y="47"/>
                  </a:lnTo>
                  <a:lnTo>
                    <a:pt x="686" y="45"/>
                  </a:lnTo>
                  <a:lnTo>
                    <a:pt x="686" y="45"/>
                  </a:lnTo>
                  <a:lnTo>
                    <a:pt x="633" y="44"/>
                  </a:lnTo>
                  <a:lnTo>
                    <a:pt x="633" y="44"/>
                  </a:lnTo>
                  <a:lnTo>
                    <a:pt x="575" y="45"/>
                  </a:lnTo>
                  <a:lnTo>
                    <a:pt x="516" y="47"/>
                  </a:lnTo>
                  <a:lnTo>
                    <a:pt x="488" y="49"/>
                  </a:lnTo>
                  <a:lnTo>
                    <a:pt x="459" y="52"/>
                  </a:lnTo>
                  <a:lnTo>
                    <a:pt x="430" y="56"/>
                  </a:lnTo>
                  <a:lnTo>
                    <a:pt x="402" y="60"/>
                  </a:lnTo>
                  <a:lnTo>
                    <a:pt x="374" y="65"/>
                  </a:lnTo>
                  <a:lnTo>
                    <a:pt x="348" y="71"/>
                  </a:lnTo>
                  <a:lnTo>
                    <a:pt x="321" y="79"/>
                  </a:lnTo>
                  <a:lnTo>
                    <a:pt x="295" y="89"/>
                  </a:lnTo>
                  <a:lnTo>
                    <a:pt x="270" y="99"/>
                  </a:lnTo>
                  <a:lnTo>
                    <a:pt x="245" y="111"/>
                  </a:lnTo>
                  <a:lnTo>
                    <a:pt x="223" y="125"/>
                  </a:lnTo>
                  <a:lnTo>
                    <a:pt x="200" y="140"/>
                  </a:lnTo>
                  <a:lnTo>
                    <a:pt x="200" y="140"/>
                  </a:lnTo>
                  <a:lnTo>
                    <a:pt x="184" y="153"/>
                  </a:lnTo>
                  <a:lnTo>
                    <a:pt x="169" y="165"/>
                  </a:lnTo>
                  <a:lnTo>
                    <a:pt x="156" y="179"/>
                  </a:lnTo>
                  <a:lnTo>
                    <a:pt x="142" y="193"/>
                  </a:lnTo>
                  <a:lnTo>
                    <a:pt x="131" y="208"/>
                  </a:lnTo>
                  <a:lnTo>
                    <a:pt x="119" y="223"/>
                  </a:lnTo>
                  <a:lnTo>
                    <a:pt x="109" y="238"/>
                  </a:lnTo>
                  <a:lnTo>
                    <a:pt x="99" y="254"/>
                  </a:lnTo>
                  <a:lnTo>
                    <a:pt x="90" y="271"/>
                  </a:lnTo>
                  <a:lnTo>
                    <a:pt x="82" y="287"/>
                  </a:lnTo>
                  <a:lnTo>
                    <a:pt x="74" y="305"/>
                  </a:lnTo>
                  <a:lnTo>
                    <a:pt x="68" y="321"/>
                  </a:lnTo>
                  <a:lnTo>
                    <a:pt x="62" y="340"/>
                  </a:lnTo>
                  <a:lnTo>
                    <a:pt x="56" y="357"/>
                  </a:lnTo>
                  <a:lnTo>
                    <a:pt x="52" y="375"/>
                  </a:lnTo>
                  <a:lnTo>
                    <a:pt x="48" y="393"/>
                  </a:lnTo>
                  <a:lnTo>
                    <a:pt x="45" y="412"/>
                  </a:lnTo>
                  <a:lnTo>
                    <a:pt x="42" y="431"/>
                  </a:lnTo>
                  <a:lnTo>
                    <a:pt x="40" y="448"/>
                  </a:lnTo>
                  <a:lnTo>
                    <a:pt x="39" y="467"/>
                  </a:lnTo>
                  <a:lnTo>
                    <a:pt x="38" y="504"/>
                  </a:lnTo>
                  <a:lnTo>
                    <a:pt x="39" y="541"/>
                  </a:lnTo>
                  <a:lnTo>
                    <a:pt x="43" y="577"/>
                  </a:lnTo>
                  <a:lnTo>
                    <a:pt x="48" y="612"/>
                  </a:lnTo>
                  <a:lnTo>
                    <a:pt x="55" y="647"/>
                  </a:lnTo>
                  <a:lnTo>
                    <a:pt x="65" y="679"/>
                  </a:lnTo>
                  <a:lnTo>
                    <a:pt x="65" y="679"/>
                  </a:lnTo>
                  <a:lnTo>
                    <a:pt x="77" y="713"/>
                  </a:lnTo>
                  <a:lnTo>
                    <a:pt x="90" y="745"/>
                  </a:lnTo>
                  <a:lnTo>
                    <a:pt x="105" y="776"/>
                  </a:lnTo>
                  <a:lnTo>
                    <a:pt x="121" y="805"/>
                  </a:lnTo>
                  <a:lnTo>
                    <a:pt x="139" y="831"/>
                  </a:lnTo>
                  <a:lnTo>
                    <a:pt x="159" y="856"/>
                  </a:lnTo>
                  <a:lnTo>
                    <a:pt x="179" y="880"/>
                  </a:lnTo>
                  <a:lnTo>
                    <a:pt x="201" y="902"/>
                  </a:lnTo>
                  <a:lnTo>
                    <a:pt x="225" y="922"/>
                  </a:lnTo>
                  <a:lnTo>
                    <a:pt x="251" y="941"/>
                  </a:lnTo>
                  <a:lnTo>
                    <a:pt x="277" y="957"/>
                  </a:lnTo>
                  <a:lnTo>
                    <a:pt x="305" y="973"/>
                  </a:lnTo>
                  <a:lnTo>
                    <a:pt x="335" y="986"/>
                  </a:lnTo>
                  <a:lnTo>
                    <a:pt x="367" y="998"/>
                  </a:lnTo>
                  <a:lnTo>
                    <a:pt x="400" y="1008"/>
                  </a:lnTo>
                  <a:lnTo>
                    <a:pt x="434" y="1017"/>
                  </a:lnTo>
                  <a:lnTo>
                    <a:pt x="434" y="1017"/>
                  </a:lnTo>
                  <a:lnTo>
                    <a:pt x="468" y="1025"/>
                  </a:lnTo>
                  <a:lnTo>
                    <a:pt x="500" y="1031"/>
                  </a:lnTo>
                  <a:lnTo>
                    <a:pt x="533" y="1036"/>
                  </a:lnTo>
                  <a:lnTo>
                    <a:pt x="562" y="1040"/>
                  </a:lnTo>
                  <a:lnTo>
                    <a:pt x="592" y="1043"/>
                  </a:lnTo>
                  <a:lnTo>
                    <a:pt x="622" y="1045"/>
                  </a:lnTo>
                  <a:lnTo>
                    <a:pt x="650" y="1046"/>
                  </a:lnTo>
                  <a:lnTo>
                    <a:pt x="678" y="1047"/>
                  </a:lnTo>
                  <a:lnTo>
                    <a:pt x="678" y="1047"/>
                  </a:lnTo>
                  <a:lnTo>
                    <a:pt x="707" y="1046"/>
                  </a:lnTo>
                  <a:lnTo>
                    <a:pt x="736" y="1045"/>
                  </a:lnTo>
                  <a:lnTo>
                    <a:pt x="764" y="1042"/>
                  </a:lnTo>
                  <a:lnTo>
                    <a:pt x="791" y="1038"/>
                  </a:lnTo>
                  <a:lnTo>
                    <a:pt x="817" y="1033"/>
                  </a:lnTo>
                  <a:lnTo>
                    <a:pt x="842" y="1028"/>
                  </a:lnTo>
                  <a:lnTo>
                    <a:pt x="866" y="1020"/>
                  </a:lnTo>
                  <a:lnTo>
                    <a:pt x="890" y="1012"/>
                  </a:lnTo>
                  <a:lnTo>
                    <a:pt x="890" y="1012"/>
                  </a:lnTo>
                  <a:lnTo>
                    <a:pt x="892" y="1011"/>
                  </a:lnTo>
                  <a:lnTo>
                    <a:pt x="895" y="1010"/>
                  </a:lnTo>
                  <a:lnTo>
                    <a:pt x="897" y="1007"/>
                  </a:lnTo>
                  <a:lnTo>
                    <a:pt x="897" y="1007"/>
                  </a:lnTo>
                  <a:lnTo>
                    <a:pt x="900" y="1005"/>
                  </a:lnTo>
                  <a:lnTo>
                    <a:pt x="903" y="1002"/>
                  </a:lnTo>
                  <a:lnTo>
                    <a:pt x="912" y="999"/>
                  </a:lnTo>
                  <a:lnTo>
                    <a:pt x="912" y="9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7" name="chenying0907 829">
              <a:extLst>
                <a:ext uri="{FF2B5EF4-FFF2-40B4-BE49-F238E27FC236}">
                  <a16:creationId xmlns:a16="http://schemas.microsoft.com/office/drawing/2014/main" id="{492B2837-03C3-41E5-89B2-88F6E45484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1913" y="1501775"/>
              <a:ext cx="71438" cy="65088"/>
            </a:xfrm>
            <a:custGeom>
              <a:avLst/>
              <a:gdLst/>
              <a:ahLst/>
              <a:cxnLst>
                <a:cxn ang="0">
                  <a:pos x="76" y="123"/>
                </a:cxn>
                <a:cxn ang="0">
                  <a:pos x="76" y="123"/>
                </a:cxn>
                <a:cxn ang="0">
                  <a:pos x="71" y="123"/>
                </a:cxn>
                <a:cxn ang="0">
                  <a:pos x="66" y="122"/>
                </a:cxn>
                <a:cxn ang="0">
                  <a:pos x="64" y="121"/>
                </a:cxn>
                <a:cxn ang="0">
                  <a:pos x="64" y="121"/>
                </a:cxn>
                <a:cxn ang="0">
                  <a:pos x="57" y="121"/>
                </a:cxn>
                <a:cxn ang="0">
                  <a:pos x="57" y="121"/>
                </a:cxn>
                <a:cxn ang="0">
                  <a:pos x="55" y="121"/>
                </a:cxn>
                <a:cxn ang="0">
                  <a:pos x="55" y="121"/>
                </a:cxn>
                <a:cxn ang="0">
                  <a:pos x="45" y="119"/>
                </a:cxn>
                <a:cxn ang="0">
                  <a:pos x="36" y="115"/>
                </a:cxn>
                <a:cxn ang="0">
                  <a:pos x="27" y="110"/>
                </a:cxn>
                <a:cxn ang="0">
                  <a:pos x="19" y="104"/>
                </a:cxn>
                <a:cxn ang="0">
                  <a:pos x="13" y="98"/>
                </a:cxn>
                <a:cxn ang="0">
                  <a:pos x="8" y="89"/>
                </a:cxn>
                <a:cxn ang="0">
                  <a:pos x="4" y="81"/>
                </a:cxn>
                <a:cxn ang="0">
                  <a:pos x="1" y="73"/>
                </a:cxn>
                <a:cxn ang="0">
                  <a:pos x="1" y="73"/>
                </a:cxn>
                <a:cxn ang="0">
                  <a:pos x="0" y="63"/>
                </a:cxn>
                <a:cxn ang="0">
                  <a:pos x="1" y="53"/>
                </a:cxn>
                <a:cxn ang="0">
                  <a:pos x="2" y="44"/>
                </a:cxn>
                <a:cxn ang="0">
                  <a:pos x="5" y="36"/>
                </a:cxn>
                <a:cxn ang="0">
                  <a:pos x="9" y="27"/>
                </a:cxn>
                <a:cxn ang="0">
                  <a:pos x="13" y="20"/>
                </a:cxn>
                <a:cxn ang="0">
                  <a:pos x="19" y="14"/>
                </a:cxn>
                <a:cxn ang="0">
                  <a:pos x="27" y="8"/>
                </a:cxn>
                <a:cxn ang="0">
                  <a:pos x="27" y="8"/>
                </a:cxn>
                <a:cxn ang="0">
                  <a:pos x="33" y="5"/>
                </a:cxn>
                <a:cxn ang="0">
                  <a:pos x="40" y="2"/>
                </a:cxn>
                <a:cxn ang="0">
                  <a:pos x="47" y="1"/>
                </a:cxn>
                <a:cxn ang="0">
                  <a:pos x="56" y="0"/>
                </a:cxn>
                <a:cxn ang="0">
                  <a:pos x="56" y="0"/>
                </a:cxn>
                <a:cxn ang="0">
                  <a:pos x="64" y="1"/>
                </a:cxn>
                <a:cxn ang="0">
                  <a:pos x="72" y="3"/>
                </a:cxn>
                <a:cxn ang="0">
                  <a:pos x="80" y="6"/>
                </a:cxn>
                <a:cxn ang="0">
                  <a:pos x="89" y="9"/>
                </a:cxn>
                <a:cxn ang="0">
                  <a:pos x="89" y="9"/>
                </a:cxn>
                <a:cxn ang="0">
                  <a:pos x="99" y="15"/>
                </a:cxn>
                <a:cxn ang="0">
                  <a:pos x="108" y="22"/>
                </a:cxn>
                <a:cxn ang="0">
                  <a:pos x="118" y="31"/>
                </a:cxn>
                <a:cxn ang="0">
                  <a:pos x="125" y="40"/>
                </a:cxn>
                <a:cxn ang="0">
                  <a:pos x="130" y="49"/>
                </a:cxn>
                <a:cxn ang="0">
                  <a:pos x="132" y="54"/>
                </a:cxn>
                <a:cxn ang="0">
                  <a:pos x="134" y="59"/>
                </a:cxn>
                <a:cxn ang="0">
                  <a:pos x="134" y="65"/>
                </a:cxn>
                <a:cxn ang="0">
                  <a:pos x="134" y="70"/>
                </a:cxn>
                <a:cxn ang="0">
                  <a:pos x="134" y="75"/>
                </a:cxn>
                <a:cxn ang="0">
                  <a:pos x="132" y="80"/>
                </a:cxn>
                <a:cxn ang="0">
                  <a:pos x="132" y="80"/>
                </a:cxn>
                <a:cxn ang="0">
                  <a:pos x="128" y="88"/>
                </a:cxn>
                <a:cxn ang="0">
                  <a:pos x="123" y="96"/>
                </a:cxn>
                <a:cxn ang="0">
                  <a:pos x="116" y="103"/>
                </a:cxn>
                <a:cxn ang="0">
                  <a:pos x="109" y="110"/>
                </a:cxn>
                <a:cxn ang="0">
                  <a:pos x="101" y="115"/>
                </a:cxn>
                <a:cxn ang="0">
                  <a:pos x="93" y="120"/>
                </a:cxn>
                <a:cxn ang="0">
                  <a:pos x="84" y="122"/>
                </a:cxn>
                <a:cxn ang="0">
                  <a:pos x="76" y="123"/>
                </a:cxn>
                <a:cxn ang="0">
                  <a:pos x="76" y="123"/>
                </a:cxn>
              </a:cxnLst>
              <a:rect l="0" t="0" r="r" b="b"/>
              <a:pathLst>
                <a:path w="134" h="123">
                  <a:moveTo>
                    <a:pt x="76" y="123"/>
                  </a:moveTo>
                  <a:lnTo>
                    <a:pt x="76" y="123"/>
                  </a:lnTo>
                  <a:lnTo>
                    <a:pt x="71" y="123"/>
                  </a:lnTo>
                  <a:lnTo>
                    <a:pt x="66" y="122"/>
                  </a:lnTo>
                  <a:lnTo>
                    <a:pt x="64" y="121"/>
                  </a:lnTo>
                  <a:lnTo>
                    <a:pt x="64" y="121"/>
                  </a:lnTo>
                  <a:lnTo>
                    <a:pt x="57" y="121"/>
                  </a:lnTo>
                  <a:lnTo>
                    <a:pt x="57" y="121"/>
                  </a:lnTo>
                  <a:lnTo>
                    <a:pt x="55" y="121"/>
                  </a:lnTo>
                  <a:lnTo>
                    <a:pt x="55" y="121"/>
                  </a:lnTo>
                  <a:lnTo>
                    <a:pt x="45" y="119"/>
                  </a:lnTo>
                  <a:lnTo>
                    <a:pt x="36" y="115"/>
                  </a:lnTo>
                  <a:lnTo>
                    <a:pt x="27" y="110"/>
                  </a:lnTo>
                  <a:lnTo>
                    <a:pt x="19" y="104"/>
                  </a:lnTo>
                  <a:lnTo>
                    <a:pt x="13" y="98"/>
                  </a:lnTo>
                  <a:lnTo>
                    <a:pt x="8" y="89"/>
                  </a:lnTo>
                  <a:lnTo>
                    <a:pt x="4" y="81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0" y="63"/>
                  </a:lnTo>
                  <a:lnTo>
                    <a:pt x="1" y="53"/>
                  </a:lnTo>
                  <a:lnTo>
                    <a:pt x="2" y="44"/>
                  </a:lnTo>
                  <a:lnTo>
                    <a:pt x="5" y="36"/>
                  </a:lnTo>
                  <a:lnTo>
                    <a:pt x="9" y="27"/>
                  </a:lnTo>
                  <a:lnTo>
                    <a:pt x="13" y="20"/>
                  </a:lnTo>
                  <a:lnTo>
                    <a:pt x="19" y="14"/>
                  </a:lnTo>
                  <a:lnTo>
                    <a:pt x="27" y="8"/>
                  </a:lnTo>
                  <a:lnTo>
                    <a:pt x="27" y="8"/>
                  </a:lnTo>
                  <a:lnTo>
                    <a:pt x="33" y="5"/>
                  </a:lnTo>
                  <a:lnTo>
                    <a:pt x="40" y="2"/>
                  </a:lnTo>
                  <a:lnTo>
                    <a:pt x="47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64" y="1"/>
                  </a:lnTo>
                  <a:lnTo>
                    <a:pt x="72" y="3"/>
                  </a:lnTo>
                  <a:lnTo>
                    <a:pt x="80" y="6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99" y="15"/>
                  </a:lnTo>
                  <a:lnTo>
                    <a:pt x="108" y="22"/>
                  </a:lnTo>
                  <a:lnTo>
                    <a:pt x="118" y="31"/>
                  </a:lnTo>
                  <a:lnTo>
                    <a:pt x="125" y="40"/>
                  </a:lnTo>
                  <a:lnTo>
                    <a:pt x="130" y="49"/>
                  </a:lnTo>
                  <a:lnTo>
                    <a:pt x="132" y="54"/>
                  </a:lnTo>
                  <a:lnTo>
                    <a:pt x="134" y="59"/>
                  </a:lnTo>
                  <a:lnTo>
                    <a:pt x="134" y="65"/>
                  </a:lnTo>
                  <a:lnTo>
                    <a:pt x="134" y="70"/>
                  </a:lnTo>
                  <a:lnTo>
                    <a:pt x="134" y="75"/>
                  </a:lnTo>
                  <a:lnTo>
                    <a:pt x="132" y="80"/>
                  </a:lnTo>
                  <a:lnTo>
                    <a:pt x="132" y="80"/>
                  </a:lnTo>
                  <a:lnTo>
                    <a:pt x="128" y="88"/>
                  </a:lnTo>
                  <a:lnTo>
                    <a:pt x="123" y="96"/>
                  </a:lnTo>
                  <a:lnTo>
                    <a:pt x="116" y="103"/>
                  </a:lnTo>
                  <a:lnTo>
                    <a:pt x="109" y="110"/>
                  </a:lnTo>
                  <a:lnTo>
                    <a:pt x="101" y="115"/>
                  </a:lnTo>
                  <a:lnTo>
                    <a:pt x="93" y="120"/>
                  </a:lnTo>
                  <a:lnTo>
                    <a:pt x="84" y="122"/>
                  </a:lnTo>
                  <a:lnTo>
                    <a:pt x="76" y="123"/>
                  </a:lnTo>
                  <a:lnTo>
                    <a:pt x="76" y="12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8" name="chenying0907 830">
              <a:extLst>
                <a:ext uri="{FF2B5EF4-FFF2-40B4-BE49-F238E27FC236}">
                  <a16:creationId xmlns:a16="http://schemas.microsoft.com/office/drawing/2014/main" id="{0957AB3F-604C-4CFE-969D-90A6E2A7D6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738" y="1511300"/>
              <a:ext cx="63500" cy="57150"/>
            </a:xfrm>
            <a:custGeom>
              <a:avLst/>
              <a:gdLst/>
              <a:ahLst/>
              <a:cxnLst>
                <a:cxn ang="0">
                  <a:pos x="66" y="110"/>
                </a:cxn>
                <a:cxn ang="0">
                  <a:pos x="46" y="106"/>
                </a:cxn>
                <a:cxn ang="0">
                  <a:pos x="44" y="106"/>
                </a:cxn>
                <a:cxn ang="0">
                  <a:pos x="42" y="106"/>
                </a:cxn>
                <a:cxn ang="0">
                  <a:pos x="38" y="106"/>
                </a:cxn>
                <a:cxn ang="0">
                  <a:pos x="33" y="104"/>
                </a:cxn>
                <a:cxn ang="0">
                  <a:pos x="29" y="100"/>
                </a:cxn>
                <a:cxn ang="0">
                  <a:pos x="28" y="99"/>
                </a:cxn>
                <a:cxn ang="0">
                  <a:pos x="11" y="83"/>
                </a:cxn>
                <a:cxn ang="0">
                  <a:pos x="1" y="62"/>
                </a:cxn>
                <a:cxn ang="0">
                  <a:pos x="0" y="52"/>
                </a:cxn>
                <a:cxn ang="0">
                  <a:pos x="3" y="33"/>
                </a:cxn>
                <a:cxn ang="0">
                  <a:pos x="7" y="26"/>
                </a:cxn>
                <a:cxn ang="0">
                  <a:pos x="15" y="18"/>
                </a:cxn>
                <a:cxn ang="0">
                  <a:pos x="35" y="5"/>
                </a:cxn>
                <a:cxn ang="0">
                  <a:pos x="49" y="1"/>
                </a:cxn>
                <a:cxn ang="0">
                  <a:pos x="58" y="0"/>
                </a:cxn>
                <a:cxn ang="0">
                  <a:pos x="61" y="0"/>
                </a:cxn>
                <a:cxn ang="0">
                  <a:pos x="63" y="0"/>
                </a:cxn>
                <a:cxn ang="0">
                  <a:pos x="80" y="1"/>
                </a:cxn>
                <a:cxn ang="0">
                  <a:pos x="89" y="4"/>
                </a:cxn>
                <a:cxn ang="0">
                  <a:pos x="102" y="11"/>
                </a:cxn>
                <a:cxn ang="0">
                  <a:pos x="112" y="21"/>
                </a:cxn>
                <a:cxn ang="0">
                  <a:pos x="119" y="35"/>
                </a:cxn>
                <a:cxn ang="0">
                  <a:pos x="120" y="43"/>
                </a:cxn>
                <a:cxn ang="0">
                  <a:pos x="120" y="60"/>
                </a:cxn>
                <a:cxn ang="0">
                  <a:pos x="116" y="76"/>
                </a:cxn>
                <a:cxn ang="0">
                  <a:pos x="109" y="91"/>
                </a:cxn>
                <a:cxn ang="0">
                  <a:pos x="99" y="100"/>
                </a:cxn>
                <a:cxn ang="0">
                  <a:pos x="99" y="103"/>
                </a:cxn>
                <a:cxn ang="0">
                  <a:pos x="93" y="105"/>
                </a:cxn>
                <a:cxn ang="0">
                  <a:pos x="85" y="109"/>
                </a:cxn>
                <a:cxn ang="0">
                  <a:pos x="76" y="109"/>
                </a:cxn>
                <a:cxn ang="0">
                  <a:pos x="66" y="110"/>
                </a:cxn>
              </a:cxnLst>
              <a:rect l="0" t="0" r="r" b="b"/>
              <a:pathLst>
                <a:path w="121" h="110">
                  <a:moveTo>
                    <a:pt x="66" y="110"/>
                  </a:moveTo>
                  <a:lnTo>
                    <a:pt x="66" y="110"/>
                  </a:lnTo>
                  <a:lnTo>
                    <a:pt x="56" y="109"/>
                  </a:lnTo>
                  <a:lnTo>
                    <a:pt x="46" y="106"/>
                  </a:lnTo>
                  <a:lnTo>
                    <a:pt x="46" y="106"/>
                  </a:lnTo>
                  <a:lnTo>
                    <a:pt x="44" y="106"/>
                  </a:lnTo>
                  <a:lnTo>
                    <a:pt x="42" y="106"/>
                  </a:lnTo>
                  <a:lnTo>
                    <a:pt x="42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6" y="105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8" y="99"/>
                  </a:lnTo>
                  <a:lnTo>
                    <a:pt x="28" y="99"/>
                  </a:lnTo>
                  <a:lnTo>
                    <a:pt x="18" y="92"/>
                  </a:lnTo>
                  <a:lnTo>
                    <a:pt x="11" y="83"/>
                  </a:lnTo>
                  <a:lnTo>
                    <a:pt x="4" y="73"/>
                  </a:lnTo>
                  <a:lnTo>
                    <a:pt x="1" y="62"/>
                  </a:lnTo>
                  <a:lnTo>
                    <a:pt x="1" y="62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3" y="3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11" y="21"/>
                  </a:lnTo>
                  <a:lnTo>
                    <a:pt x="15" y="18"/>
                  </a:lnTo>
                  <a:lnTo>
                    <a:pt x="24" y="10"/>
                  </a:lnTo>
                  <a:lnTo>
                    <a:pt x="35" y="5"/>
                  </a:lnTo>
                  <a:lnTo>
                    <a:pt x="49" y="1"/>
                  </a:lnTo>
                  <a:lnTo>
                    <a:pt x="49" y="1"/>
                  </a:lnTo>
                  <a:lnTo>
                    <a:pt x="54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61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71" y="0"/>
                  </a:lnTo>
                  <a:lnTo>
                    <a:pt x="80" y="1"/>
                  </a:lnTo>
                  <a:lnTo>
                    <a:pt x="80" y="1"/>
                  </a:lnTo>
                  <a:lnTo>
                    <a:pt x="89" y="4"/>
                  </a:lnTo>
                  <a:lnTo>
                    <a:pt x="96" y="7"/>
                  </a:lnTo>
                  <a:lnTo>
                    <a:pt x="102" y="11"/>
                  </a:lnTo>
                  <a:lnTo>
                    <a:pt x="108" y="16"/>
                  </a:lnTo>
                  <a:lnTo>
                    <a:pt x="112" y="21"/>
                  </a:lnTo>
                  <a:lnTo>
                    <a:pt x="115" y="25"/>
                  </a:lnTo>
                  <a:lnTo>
                    <a:pt x="119" y="35"/>
                  </a:lnTo>
                  <a:lnTo>
                    <a:pt x="119" y="35"/>
                  </a:lnTo>
                  <a:lnTo>
                    <a:pt x="120" y="43"/>
                  </a:lnTo>
                  <a:lnTo>
                    <a:pt x="121" y="52"/>
                  </a:lnTo>
                  <a:lnTo>
                    <a:pt x="120" y="60"/>
                  </a:lnTo>
                  <a:lnTo>
                    <a:pt x="119" y="68"/>
                  </a:lnTo>
                  <a:lnTo>
                    <a:pt x="116" y="76"/>
                  </a:lnTo>
                  <a:lnTo>
                    <a:pt x="113" y="84"/>
                  </a:lnTo>
                  <a:lnTo>
                    <a:pt x="109" y="91"/>
                  </a:lnTo>
                  <a:lnTo>
                    <a:pt x="104" y="97"/>
                  </a:lnTo>
                  <a:lnTo>
                    <a:pt x="99" y="100"/>
                  </a:lnTo>
                  <a:lnTo>
                    <a:pt x="99" y="103"/>
                  </a:lnTo>
                  <a:lnTo>
                    <a:pt x="99" y="103"/>
                  </a:lnTo>
                  <a:lnTo>
                    <a:pt x="97" y="103"/>
                  </a:lnTo>
                  <a:lnTo>
                    <a:pt x="93" y="105"/>
                  </a:lnTo>
                  <a:lnTo>
                    <a:pt x="93" y="105"/>
                  </a:lnTo>
                  <a:lnTo>
                    <a:pt x="85" y="109"/>
                  </a:lnTo>
                  <a:lnTo>
                    <a:pt x="77" y="109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66" y="110"/>
                  </a:lnTo>
                  <a:lnTo>
                    <a:pt x="66" y="1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69" name="chenying0907 831">
              <a:extLst>
                <a:ext uri="{FF2B5EF4-FFF2-40B4-BE49-F238E27FC236}">
                  <a16:creationId xmlns:a16="http://schemas.microsoft.com/office/drawing/2014/main" id="{F439141F-B9E0-4AD7-895F-8CD5D9BB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6388" y="1506538"/>
              <a:ext cx="73025" cy="68263"/>
            </a:xfrm>
            <a:custGeom>
              <a:avLst/>
              <a:gdLst/>
              <a:ahLst/>
              <a:cxnLst>
                <a:cxn ang="0">
                  <a:pos x="62" y="128"/>
                </a:cxn>
                <a:cxn ang="0">
                  <a:pos x="46" y="124"/>
                </a:cxn>
                <a:cxn ang="0">
                  <a:pos x="42" y="122"/>
                </a:cxn>
                <a:cxn ang="0">
                  <a:pos x="30" y="109"/>
                </a:cxn>
                <a:cxn ang="0">
                  <a:pos x="18" y="85"/>
                </a:cxn>
                <a:cxn ang="0">
                  <a:pos x="15" y="79"/>
                </a:cxn>
                <a:cxn ang="0">
                  <a:pos x="11" y="75"/>
                </a:cxn>
                <a:cxn ang="0">
                  <a:pos x="4" y="64"/>
                </a:cxn>
                <a:cxn ang="0">
                  <a:pos x="0" y="51"/>
                </a:cxn>
                <a:cxn ang="0">
                  <a:pos x="3" y="39"/>
                </a:cxn>
                <a:cxn ang="0">
                  <a:pos x="6" y="34"/>
                </a:cxn>
                <a:cxn ang="0">
                  <a:pos x="18" y="20"/>
                </a:cxn>
                <a:cxn ang="0">
                  <a:pos x="35" y="10"/>
                </a:cxn>
                <a:cxn ang="0">
                  <a:pos x="53" y="3"/>
                </a:cxn>
                <a:cxn ang="0">
                  <a:pos x="72" y="0"/>
                </a:cxn>
                <a:cxn ang="0">
                  <a:pos x="80" y="1"/>
                </a:cxn>
                <a:cxn ang="0">
                  <a:pos x="94" y="6"/>
                </a:cxn>
                <a:cxn ang="0">
                  <a:pos x="102" y="13"/>
                </a:cxn>
                <a:cxn ang="0">
                  <a:pos x="105" y="14"/>
                </a:cxn>
                <a:cxn ang="0">
                  <a:pos x="114" y="18"/>
                </a:cxn>
                <a:cxn ang="0">
                  <a:pos x="122" y="26"/>
                </a:cxn>
                <a:cxn ang="0">
                  <a:pos x="135" y="45"/>
                </a:cxn>
                <a:cxn ang="0">
                  <a:pos x="138" y="56"/>
                </a:cxn>
                <a:cxn ang="0">
                  <a:pos x="139" y="70"/>
                </a:cxn>
                <a:cxn ang="0">
                  <a:pos x="136" y="81"/>
                </a:cxn>
                <a:cxn ang="0">
                  <a:pos x="134" y="86"/>
                </a:cxn>
                <a:cxn ang="0">
                  <a:pos x="120" y="98"/>
                </a:cxn>
                <a:cxn ang="0">
                  <a:pos x="104" y="104"/>
                </a:cxn>
                <a:cxn ang="0">
                  <a:pos x="96" y="109"/>
                </a:cxn>
                <a:cxn ang="0">
                  <a:pos x="90" y="116"/>
                </a:cxn>
                <a:cxn ang="0">
                  <a:pos x="84" y="121"/>
                </a:cxn>
                <a:cxn ang="0">
                  <a:pos x="70" y="128"/>
                </a:cxn>
                <a:cxn ang="0">
                  <a:pos x="62" y="128"/>
                </a:cxn>
              </a:cxnLst>
              <a:rect l="0" t="0" r="r" b="b"/>
              <a:pathLst>
                <a:path w="139" h="128">
                  <a:moveTo>
                    <a:pt x="62" y="128"/>
                  </a:moveTo>
                  <a:lnTo>
                    <a:pt x="62" y="128"/>
                  </a:lnTo>
                  <a:lnTo>
                    <a:pt x="54" y="127"/>
                  </a:lnTo>
                  <a:lnTo>
                    <a:pt x="46" y="124"/>
                  </a:lnTo>
                  <a:lnTo>
                    <a:pt x="46" y="124"/>
                  </a:lnTo>
                  <a:lnTo>
                    <a:pt x="42" y="122"/>
                  </a:lnTo>
                  <a:lnTo>
                    <a:pt x="38" y="118"/>
                  </a:lnTo>
                  <a:lnTo>
                    <a:pt x="30" y="109"/>
                  </a:lnTo>
                  <a:lnTo>
                    <a:pt x="24" y="98"/>
                  </a:lnTo>
                  <a:lnTo>
                    <a:pt x="18" y="85"/>
                  </a:lnTo>
                  <a:lnTo>
                    <a:pt x="17" y="81"/>
                  </a:lnTo>
                  <a:lnTo>
                    <a:pt x="15" y="79"/>
                  </a:lnTo>
                  <a:lnTo>
                    <a:pt x="15" y="79"/>
                  </a:lnTo>
                  <a:lnTo>
                    <a:pt x="11" y="75"/>
                  </a:lnTo>
                  <a:lnTo>
                    <a:pt x="7" y="70"/>
                  </a:lnTo>
                  <a:lnTo>
                    <a:pt x="4" y="64"/>
                  </a:lnTo>
                  <a:lnTo>
                    <a:pt x="2" y="58"/>
                  </a:lnTo>
                  <a:lnTo>
                    <a:pt x="0" y="51"/>
                  </a:lnTo>
                  <a:lnTo>
                    <a:pt x="0" y="45"/>
                  </a:lnTo>
                  <a:lnTo>
                    <a:pt x="3" y="39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11" y="27"/>
                  </a:lnTo>
                  <a:lnTo>
                    <a:pt x="18" y="20"/>
                  </a:lnTo>
                  <a:lnTo>
                    <a:pt x="26" y="15"/>
                  </a:lnTo>
                  <a:lnTo>
                    <a:pt x="35" y="10"/>
                  </a:lnTo>
                  <a:lnTo>
                    <a:pt x="44" y="6"/>
                  </a:lnTo>
                  <a:lnTo>
                    <a:pt x="53" y="3"/>
                  </a:lnTo>
                  <a:lnTo>
                    <a:pt x="62" y="1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80" y="1"/>
                  </a:lnTo>
                  <a:lnTo>
                    <a:pt x="87" y="3"/>
                  </a:lnTo>
                  <a:lnTo>
                    <a:pt x="94" y="6"/>
                  </a:lnTo>
                  <a:lnTo>
                    <a:pt x="100" y="11"/>
                  </a:lnTo>
                  <a:lnTo>
                    <a:pt x="102" y="13"/>
                  </a:lnTo>
                  <a:lnTo>
                    <a:pt x="105" y="14"/>
                  </a:lnTo>
                  <a:lnTo>
                    <a:pt x="105" y="14"/>
                  </a:lnTo>
                  <a:lnTo>
                    <a:pt x="114" y="18"/>
                  </a:lnTo>
                  <a:lnTo>
                    <a:pt x="114" y="18"/>
                  </a:lnTo>
                  <a:lnTo>
                    <a:pt x="118" y="22"/>
                  </a:lnTo>
                  <a:lnTo>
                    <a:pt x="122" y="26"/>
                  </a:lnTo>
                  <a:lnTo>
                    <a:pt x="130" y="35"/>
                  </a:lnTo>
                  <a:lnTo>
                    <a:pt x="135" y="45"/>
                  </a:lnTo>
                  <a:lnTo>
                    <a:pt x="138" y="56"/>
                  </a:lnTo>
                  <a:lnTo>
                    <a:pt x="138" y="56"/>
                  </a:lnTo>
                  <a:lnTo>
                    <a:pt x="139" y="63"/>
                  </a:lnTo>
                  <a:lnTo>
                    <a:pt x="139" y="70"/>
                  </a:lnTo>
                  <a:lnTo>
                    <a:pt x="137" y="78"/>
                  </a:lnTo>
                  <a:lnTo>
                    <a:pt x="136" y="81"/>
                  </a:lnTo>
                  <a:lnTo>
                    <a:pt x="134" y="86"/>
                  </a:lnTo>
                  <a:lnTo>
                    <a:pt x="134" y="86"/>
                  </a:lnTo>
                  <a:lnTo>
                    <a:pt x="128" y="92"/>
                  </a:lnTo>
                  <a:lnTo>
                    <a:pt x="120" y="98"/>
                  </a:lnTo>
                  <a:lnTo>
                    <a:pt x="113" y="101"/>
                  </a:lnTo>
                  <a:lnTo>
                    <a:pt x="104" y="104"/>
                  </a:lnTo>
                  <a:lnTo>
                    <a:pt x="99" y="105"/>
                  </a:lnTo>
                  <a:lnTo>
                    <a:pt x="96" y="109"/>
                  </a:lnTo>
                  <a:lnTo>
                    <a:pt x="96" y="109"/>
                  </a:lnTo>
                  <a:lnTo>
                    <a:pt x="90" y="116"/>
                  </a:lnTo>
                  <a:lnTo>
                    <a:pt x="90" y="116"/>
                  </a:lnTo>
                  <a:lnTo>
                    <a:pt x="84" y="121"/>
                  </a:lnTo>
                  <a:lnTo>
                    <a:pt x="78" y="125"/>
                  </a:lnTo>
                  <a:lnTo>
                    <a:pt x="70" y="128"/>
                  </a:lnTo>
                  <a:lnTo>
                    <a:pt x="62" y="128"/>
                  </a:lnTo>
                  <a:lnTo>
                    <a:pt x="62" y="1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grpSp>
        <p:nvGrpSpPr>
          <p:cNvPr id="270" name="PA_chenying0907 5">
            <a:extLst>
              <a:ext uri="{FF2B5EF4-FFF2-40B4-BE49-F238E27FC236}">
                <a16:creationId xmlns:a16="http://schemas.microsoft.com/office/drawing/2014/main" id="{66B18762-27C4-4B7D-A94B-8018CC382E77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6796349" y="2269537"/>
            <a:ext cx="931103" cy="731494"/>
            <a:chOff x="6208713" y="1243013"/>
            <a:chExt cx="706438" cy="620713"/>
          </a:xfrm>
          <a:solidFill>
            <a:schemeClr val="tx1"/>
          </a:solidFill>
        </p:grpSpPr>
        <p:sp>
          <p:nvSpPr>
            <p:cNvPr id="271" name="chenying0907 804">
              <a:extLst>
                <a:ext uri="{FF2B5EF4-FFF2-40B4-BE49-F238E27FC236}">
                  <a16:creationId xmlns:a16="http://schemas.microsoft.com/office/drawing/2014/main" id="{921A9A62-0C7D-42D7-BC9C-F52969524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6" y="1622425"/>
              <a:ext cx="26988" cy="68263"/>
            </a:xfrm>
            <a:custGeom>
              <a:avLst/>
              <a:gdLst/>
              <a:ahLst/>
              <a:cxnLst>
                <a:cxn ang="0">
                  <a:pos x="51" y="5"/>
                </a:cxn>
                <a:cxn ang="0">
                  <a:pos x="51" y="5"/>
                </a:cxn>
                <a:cxn ang="0">
                  <a:pos x="50" y="3"/>
                </a:cxn>
                <a:cxn ang="0">
                  <a:pos x="49" y="1"/>
                </a:cxn>
                <a:cxn ang="0">
                  <a:pos x="48" y="1"/>
                </a:cxn>
                <a:cxn ang="0">
                  <a:pos x="46" y="0"/>
                </a:cxn>
                <a:cxn ang="0">
                  <a:pos x="44" y="1"/>
                </a:cxn>
                <a:cxn ang="0">
                  <a:pos x="43" y="1"/>
                </a:cxn>
                <a:cxn ang="0">
                  <a:pos x="42" y="3"/>
                </a:cxn>
                <a:cxn ang="0">
                  <a:pos x="41" y="5"/>
                </a:cxn>
                <a:cxn ang="0">
                  <a:pos x="41" y="5"/>
                </a:cxn>
                <a:cxn ang="0">
                  <a:pos x="40" y="14"/>
                </a:cxn>
                <a:cxn ang="0">
                  <a:pos x="37" y="25"/>
                </a:cxn>
                <a:cxn ang="0">
                  <a:pos x="34" y="35"/>
                </a:cxn>
                <a:cxn ang="0">
                  <a:pos x="30" y="44"/>
                </a:cxn>
                <a:cxn ang="0">
                  <a:pos x="21" y="64"/>
                </a:cxn>
                <a:cxn ang="0">
                  <a:pos x="13" y="82"/>
                </a:cxn>
                <a:cxn ang="0">
                  <a:pos x="13" y="82"/>
                </a:cxn>
                <a:cxn ang="0">
                  <a:pos x="9" y="92"/>
                </a:cxn>
                <a:cxn ang="0">
                  <a:pos x="3" y="105"/>
                </a:cxn>
                <a:cxn ang="0">
                  <a:pos x="1" y="112"/>
                </a:cxn>
                <a:cxn ang="0">
                  <a:pos x="0" y="119"/>
                </a:cxn>
                <a:cxn ang="0">
                  <a:pos x="1" y="124"/>
                </a:cxn>
                <a:cxn ang="0">
                  <a:pos x="2" y="126"/>
                </a:cxn>
                <a:cxn ang="0">
                  <a:pos x="4" y="128"/>
                </a:cxn>
                <a:cxn ang="0">
                  <a:pos x="4" y="128"/>
                </a:cxn>
                <a:cxn ang="0">
                  <a:pos x="6" y="129"/>
                </a:cxn>
                <a:cxn ang="0">
                  <a:pos x="9" y="129"/>
                </a:cxn>
                <a:cxn ang="0">
                  <a:pos x="12" y="128"/>
                </a:cxn>
                <a:cxn ang="0">
                  <a:pos x="13" y="126"/>
                </a:cxn>
                <a:cxn ang="0">
                  <a:pos x="13" y="125"/>
                </a:cxn>
                <a:cxn ang="0">
                  <a:pos x="13" y="123"/>
                </a:cxn>
                <a:cxn ang="0">
                  <a:pos x="11" y="122"/>
                </a:cxn>
                <a:cxn ang="0">
                  <a:pos x="11" y="122"/>
                </a:cxn>
                <a:cxn ang="0">
                  <a:pos x="11" y="120"/>
                </a:cxn>
                <a:cxn ang="0">
                  <a:pos x="10" y="117"/>
                </a:cxn>
                <a:cxn ang="0">
                  <a:pos x="11" y="109"/>
                </a:cxn>
                <a:cxn ang="0">
                  <a:pos x="14" y="100"/>
                </a:cxn>
                <a:cxn ang="0">
                  <a:pos x="19" y="90"/>
                </a:cxn>
                <a:cxn ang="0">
                  <a:pos x="27" y="69"/>
                </a:cxn>
                <a:cxn ang="0">
                  <a:pos x="33" y="58"/>
                </a:cxn>
                <a:cxn ang="0">
                  <a:pos x="33" y="58"/>
                </a:cxn>
                <a:cxn ang="0">
                  <a:pos x="43" y="36"/>
                </a:cxn>
                <a:cxn ang="0">
                  <a:pos x="46" y="26"/>
                </a:cxn>
                <a:cxn ang="0">
                  <a:pos x="49" y="14"/>
                </a:cxn>
                <a:cxn ang="0">
                  <a:pos x="49" y="14"/>
                </a:cxn>
                <a:cxn ang="0">
                  <a:pos x="50" y="13"/>
                </a:cxn>
                <a:cxn ang="0">
                  <a:pos x="51" y="11"/>
                </a:cxn>
                <a:cxn ang="0">
                  <a:pos x="51" y="5"/>
                </a:cxn>
              </a:cxnLst>
              <a:rect l="0" t="0" r="r" b="b"/>
              <a:pathLst>
                <a:path w="51" h="129">
                  <a:moveTo>
                    <a:pt x="51" y="5"/>
                  </a:moveTo>
                  <a:lnTo>
                    <a:pt x="51" y="5"/>
                  </a:lnTo>
                  <a:lnTo>
                    <a:pt x="50" y="3"/>
                  </a:lnTo>
                  <a:lnTo>
                    <a:pt x="49" y="1"/>
                  </a:lnTo>
                  <a:lnTo>
                    <a:pt x="48" y="1"/>
                  </a:lnTo>
                  <a:lnTo>
                    <a:pt x="46" y="0"/>
                  </a:lnTo>
                  <a:lnTo>
                    <a:pt x="44" y="1"/>
                  </a:lnTo>
                  <a:lnTo>
                    <a:pt x="43" y="1"/>
                  </a:lnTo>
                  <a:lnTo>
                    <a:pt x="42" y="3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0" y="14"/>
                  </a:lnTo>
                  <a:lnTo>
                    <a:pt x="37" y="25"/>
                  </a:lnTo>
                  <a:lnTo>
                    <a:pt x="34" y="35"/>
                  </a:lnTo>
                  <a:lnTo>
                    <a:pt x="30" y="44"/>
                  </a:lnTo>
                  <a:lnTo>
                    <a:pt x="21" y="64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9" y="92"/>
                  </a:lnTo>
                  <a:lnTo>
                    <a:pt x="3" y="105"/>
                  </a:lnTo>
                  <a:lnTo>
                    <a:pt x="1" y="112"/>
                  </a:lnTo>
                  <a:lnTo>
                    <a:pt x="0" y="119"/>
                  </a:lnTo>
                  <a:lnTo>
                    <a:pt x="1" y="124"/>
                  </a:lnTo>
                  <a:lnTo>
                    <a:pt x="2" y="126"/>
                  </a:lnTo>
                  <a:lnTo>
                    <a:pt x="4" y="128"/>
                  </a:lnTo>
                  <a:lnTo>
                    <a:pt x="4" y="128"/>
                  </a:lnTo>
                  <a:lnTo>
                    <a:pt x="6" y="129"/>
                  </a:lnTo>
                  <a:lnTo>
                    <a:pt x="9" y="129"/>
                  </a:lnTo>
                  <a:lnTo>
                    <a:pt x="12" y="128"/>
                  </a:lnTo>
                  <a:lnTo>
                    <a:pt x="13" y="126"/>
                  </a:lnTo>
                  <a:lnTo>
                    <a:pt x="13" y="125"/>
                  </a:lnTo>
                  <a:lnTo>
                    <a:pt x="13" y="123"/>
                  </a:lnTo>
                  <a:lnTo>
                    <a:pt x="11" y="122"/>
                  </a:lnTo>
                  <a:lnTo>
                    <a:pt x="11" y="122"/>
                  </a:lnTo>
                  <a:lnTo>
                    <a:pt x="11" y="120"/>
                  </a:lnTo>
                  <a:lnTo>
                    <a:pt x="10" y="117"/>
                  </a:lnTo>
                  <a:lnTo>
                    <a:pt x="11" y="109"/>
                  </a:lnTo>
                  <a:lnTo>
                    <a:pt x="14" y="100"/>
                  </a:lnTo>
                  <a:lnTo>
                    <a:pt x="19" y="90"/>
                  </a:lnTo>
                  <a:lnTo>
                    <a:pt x="27" y="69"/>
                  </a:lnTo>
                  <a:lnTo>
                    <a:pt x="33" y="58"/>
                  </a:lnTo>
                  <a:lnTo>
                    <a:pt x="33" y="58"/>
                  </a:lnTo>
                  <a:lnTo>
                    <a:pt x="43" y="36"/>
                  </a:lnTo>
                  <a:lnTo>
                    <a:pt x="46" y="26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50" y="13"/>
                  </a:lnTo>
                  <a:lnTo>
                    <a:pt x="51" y="11"/>
                  </a:lnTo>
                  <a:lnTo>
                    <a:pt x="51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72" name="chenying0907 805">
              <a:extLst>
                <a:ext uri="{FF2B5EF4-FFF2-40B4-BE49-F238E27FC236}">
                  <a16:creationId xmlns:a16="http://schemas.microsoft.com/office/drawing/2014/main" id="{33707DAE-D6C8-4B27-A70B-4CB6799E9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5076" y="1671638"/>
              <a:ext cx="15875" cy="41275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7" y="38"/>
                </a:cxn>
                <a:cxn ang="0">
                  <a:pos x="2" y="56"/>
                </a:cxn>
                <a:cxn ang="0">
                  <a:pos x="1" y="65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1" y="76"/>
                </a:cxn>
                <a:cxn ang="0">
                  <a:pos x="2" y="77"/>
                </a:cxn>
                <a:cxn ang="0">
                  <a:pos x="3" y="78"/>
                </a:cxn>
                <a:cxn ang="0">
                  <a:pos x="5" y="78"/>
                </a:cxn>
                <a:cxn ang="0">
                  <a:pos x="6" y="78"/>
                </a:cxn>
                <a:cxn ang="0">
                  <a:pos x="8" y="77"/>
                </a:cxn>
                <a:cxn ang="0">
                  <a:pos x="9" y="76"/>
                </a:cxn>
                <a:cxn ang="0">
                  <a:pos x="9" y="74"/>
                </a:cxn>
                <a:cxn ang="0">
                  <a:pos x="9" y="74"/>
                </a:cxn>
                <a:cxn ang="0">
                  <a:pos x="10" y="65"/>
                </a:cxn>
                <a:cxn ang="0">
                  <a:pos x="11" y="57"/>
                </a:cxn>
                <a:cxn ang="0">
                  <a:pos x="16" y="39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1"/>
                </a:cxn>
                <a:cxn ang="0">
                  <a:pos x="21" y="2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9" h="78">
                  <a:moveTo>
                    <a:pt x="20" y="3"/>
                  </a:moveTo>
                  <a:lnTo>
                    <a:pt x="20" y="3"/>
                  </a:lnTo>
                  <a:lnTo>
                    <a:pt x="7" y="38"/>
                  </a:lnTo>
                  <a:lnTo>
                    <a:pt x="2" y="56"/>
                  </a:lnTo>
                  <a:lnTo>
                    <a:pt x="1" y="65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1" y="76"/>
                  </a:lnTo>
                  <a:lnTo>
                    <a:pt x="2" y="77"/>
                  </a:lnTo>
                  <a:lnTo>
                    <a:pt x="3" y="78"/>
                  </a:lnTo>
                  <a:lnTo>
                    <a:pt x="5" y="78"/>
                  </a:lnTo>
                  <a:lnTo>
                    <a:pt x="6" y="78"/>
                  </a:lnTo>
                  <a:lnTo>
                    <a:pt x="8" y="77"/>
                  </a:lnTo>
                  <a:lnTo>
                    <a:pt x="9" y="76"/>
                  </a:lnTo>
                  <a:lnTo>
                    <a:pt x="9" y="74"/>
                  </a:lnTo>
                  <a:lnTo>
                    <a:pt x="9" y="74"/>
                  </a:lnTo>
                  <a:lnTo>
                    <a:pt x="10" y="65"/>
                  </a:lnTo>
                  <a:lnTo>
                    <a:pt x="11" y="57"/>
                  </a:lnTo>
                  <a:lnTo>
                    <a:pt x="16" y="39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1"/>
                  </a:lnTo>
                  <a:lnTo>
                    <a:pt x="21" y="2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73" name="chenying0907 806">
              <a:extLst>
                <a:ext uri="{FF2B5EF4-FFF2-40B4-BE49-F238E27FC236}">
                  <a16:creationId xmlns:a16="http://schemas.microsoft.com/office/drawing/2014/main" id="{37DB6F38-A32E-4CE8-9505-3F51C86CD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9526" y="1677988"/>
              <a:ext cx="20638" cy="69850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20" y="33"/>
                </a:cxn>
                <a:cxn ang="0">
                  <a:pos x="11" y="63"/>
                </a:cxn>
                <a:cxn ang="0">
                  <a:pos x="6" y="79"/>
                </a:cxn>
                <a:cxn ang="0">
                  <a:pos x="3" y="94"/>
                </a:cxn>
                <a:cxn ang="0">
                  <a:pos x="1" y="110"/>
                </a:cxn>
                <a:cxn ang="0">
                  <a:pos x="0" y="125"/>
                </a:cxn>
                <a:cxn ang="0">
                  <a:pos x="0" y="125"/>
                </a:cxn>
                <a:cxn ang="0">
                  <a:pos x="0" y="127"/>
                </a:cxn>
                <a:cxn ang="0">
                  <a:pos x="1" y="128"/>
                </a:cxn>
                <a:cxn ang="0">
                  <a:pos x="3" y="129"/>
                </a:cxn>
                <a:cxn ang="0">
                  <a:pos x="4" y="130"/>
                </a:cxn>
                <a:cxn ang="0">
                  <a:pos x="6" y="129"/>
                </a:cxn>
                <a:cxn ang="0">
                  <a:pos x="7" y="128"/>
                </a:cxn>
                <a:cxn ang="0">
                  <a:pos x="9" y="127"/>
                </a:cxn>
                <a:cxn ang="0">
                  <a:pos x="9" y="125"/>
                </a:cxn>
                <a:cxn ang="0">
                  <a:pos x="9" y="125"/>
                </a:cxn>
                <a:cxn ang="0">
                  <a:pos x="10" y="110"/>
                </a:cxn>
                <a:cxn ang="0">
                  <a:pos x="12" y="94"/>
                </a:cxn>
                <a:cxn ang="0">
                  <a:pos x="16" y="80"/>
                </a:cxn>
                <a:cxn ang="0">
                  <a:pos x="20" y="64"/>
                </a:cxn>
                <a:cxn ang="0">
                  <a:pos x="30" y="35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1"/>
                </a:cxn>
                <a:cxn ang="0">
                  <a:pos x="36" y="0"/>
                </a:cxn>
                <a:cxn ang="0">
                  <a:pos x="34" y="1"/>
                </a:cxn>
                <a:cxn ang="0">
                  <a:pos x="33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130">
                  <a:moveTo>
                    <a:pt x="32" y="4"/>
                  </a:moveTo>
                  <a:lnTo>
                    <a:pt x="32" y="4"/>
                  </a:lnTo>
                  <a:lnTo>
                    <a:pt x="20" y="33"/>
                  </a:lnTo>
                  <a:lnTo>
                    <a:pt x="11" y="63"/>
                  </a:lnTo>
                  <a:lnTo>
                    <a:pt x="6" y="79"/>
                  </a:lnTo>
                  <a:lnTo>
                    <a:pt x="3" y="94"/>
                  </a:lnTo>
                  <a:lnTo>
                    <a:pt x="1" y="11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0" y="127"/>
                  </a:lnTo>
                  <a:lnTo>
                    <a:pt x="1" y="128"/>
                  </a:lnTo>
                  <a:lnTo>
                    <a:pt x="3" y="129"/>
                  </a:lnTo>
                  <a:lnTo>
                    <a:pt x="4" y="130"/>
                  </a:lnTo>
                  <a:lnTo>
                    <a:pt x="6" y="129"/>
                  </a:lnTo>
                  <a:lnTo>
                    <a:pt x="7" y="128"/>
                  </a:lnTo>
                  <a:lnTo>
                    <a:pt x="9" y="127"/>
                  </a:lnTo>
                  <a:lnTo>
                    <a:pt x="9" y="125"/>
                  </a:lnTo>
                  <a:lnTo>
                    <a:pt x="9" y="125"/>
                  </a:lnTo>
                  <a:lnTo>
                    <a:pt x="10" y="110"/>
                  </a:lnTo>
                  <a:lnTo>
                    <a:pt x="12" y="94"/>
                  </a:lnTo>
                  <a:lnTo>
                    <a:pt x="16" y="80"/>
                  </a:lnTo>
                  <a:lnTo>
                    <a:pt x="20" y="64"/>
                  </a:lnTo>
                  <a:lnTo>
                    <a:pt x="30" y="35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1"/>
                  </a:lnTo>
                  <a:lnTo>
                    <a:pt x="36" y="0"/>
                  </a:lnTo>
                  <a:lnTo>
                    <a:pt x="34" y="1"/>
                  </a:lnTo>
                  <a:lnTo>
                    <a:pt x="33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74" name="chenying0907 807">
              <a:extLst>
                <a:ext uri="{FF2B5EF4-FFF2-40B4-BE49-F238E27FC236}">
                  <a16:creationId xmlns:a16="http://schemas.microsoft.com/office/drawing/2014/main" id="{6BC8FB18-8495-4A59-BAF7-8F85C4593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863" y="1708150"/>
              <a:ext cx="20638" cy="55563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27" y="17"/>
                </a:cxn>
                <a:cxn ang="0">
                  <a:pos x="23" y="28"/>
                </a:cxn>
                <a:cxn ang="0">
                  <a:pos x="13" y="51"/>
                </a:cxn>
                <a:cxn ang="0">
                  <a:pos x="8" y="63"/>
                </a:cxn>
                <a:cxn ang="0">
                  <a:pos x="4" y="74"/>
                </a:cxn>
                <a:cxn ang="0">
                  <a:pos x="1" y="8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3" y="104"/>
                </a:cxn>
                <a:cxn ang="0">
                  <a:pos x="4" y="104"/>
                </a:cxn>
                <a:cxn ang="0">
                  <a:pos x="6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9" y="100"/>
                </a:cxn>
                <a:cxn ang="0">
                  <a:pos x="9" y="100"/>
                </a:cxn>
                <a:cxn ang="0">
                  <a:pos x="10" y="87"/>
                </a:cxn>
                <a:cxn ang="0">
                  <a:pos x="13" y="75"/>
                </a:cxn>
                <a:cxn ang="0">
                  <a:pos x="17" y="64"/>
                </a:cxn>
                <a:cxn ang="0">
                  <a:pos x="22" y="53"/>
                </a:cxn>
                <a:cxn ang="0">
                  <a:pos x="33" y="30"/>
                </a:cxn>
                <a:cxn ang="0">
                  <a:pos x="37" y="19"/>
                </a:cxn>
                <a:cxn ang="0">
                  <a:pos x="41" y="6"/>
                </a:cxn>
                <a:cxn ang="0">
                  <a:pos x="41" y="6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1"/>
                </a:cxn>
                <a:cxn ang="0">
                  <a:pos x="35" y="0"/>
                </a:cxn>
                <a:cxn ang="0">
                  <a:pos x="34" y="1"/>
                </a:cxn>
                <a:cxn ang="0">
                  <a:pos x="33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104">
                  <a:moveTo>
                    <a:pt x="32" y="4"/>
                  </a:moveTo>
                  <a:lnTo>
                    <a:pt x="32" y="4"/>
                  </a:lnTo>
                  <a:lnTo>
                    <a:pt x="27" y="17"/>
                  </a:lnTo>
                  <a:lnTo>
                    <a:pt x="23" y="28"/>
                  </a:lnTo>
                  <a:lnTo>
                    <a:pt x="13" y="51"/>
                  </a:lnTo>
                  <a:lnTo>
                    <a:pt x="8" y="63"/>
                  </a:lnTo>
                  <a:lnTo>
                    <a:pt x="4" y="74"/>
                  </a:lnTo>
                  <a:lnTo>
                    <a:pt x="1" y="8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3" y="104"/>
                  </a:lnTo>
                  <a:lnTo>
                    <a:pt x="4" y="104"/>
                  </a:lnTo>
                  <a:lnTo>
                    <a:pt x="6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10" y="87"/>
                  </a:lnTo>
                  <a:lnTo>
                    <a:pt x="13" y="75"/>
                  </a:lnTo>
                  <a:lnTo>
                    <a:pt x="17" y="64"/>
                  </a:lnTo>
                  <a:lnTo>
                    <a:pt x="22" y="53"/>
                  </a:lnTo>
                  <a:lnTo>
                    <a:pt x="33" y="30"/>
                  </a:lnTo>
                  <a:lnTo>
                    <a:pt x="37" y="19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34" y="1"/>
                  </a:lnTo>
                  <a:lnTo>
                    <a:pt x="33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75" name="chenying0907 809">
              <a:extLst>
                <a:ext uri="{FF2B5EF4-FFF2-40B4-BE49-F238E27FC236}">
                  <a16:creationId xmlns:a16="http://schemas.microsoft.com/office/drawing/2014/main" id="{0B008570-E1C8-4A38-AE18-3A894D530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900" y="1719263"/>
              <a:ext cx="31750" cy="65088"/>
            </a:xfrm>
            <a:custGeom>
              <a:avLst/>
              <a:gdLst/>
              <a:ahLst/>
              <a:cxnLst>
                <a:cxn ang="0">
                  <a:pos x="51" y="2"/>
                </a:cxn>
                <a:cxn ang="0">
                  <a:pos x="51" y="2"/>
                </a:cxn>
                <a:cxn ang="0">
                  <a:pos x="37" y="25"/>
                </a:cxn>
                <a:cxn ang="0">
                  <a:pos x="25" y="44"/>
                </a:cxn>
                <a:cxn ang="0">
                  <a:pos x="14" y="64"/>
                </a:cxn>
                <a:cxn ang="0">
                  <a:pos x="6" y="83"/>
                </a:cxn>
                <a:cxn ang="0">
                  <a:pos x="2" y="93"/>
                </a:cxn>
                <a:cxn ang="0">
                  <a:pos x="0" y="101"/>
                </a:cxn>
                <a:cxn ang="0">
                  <a:pos x="0" y="108"/>
                </a:cxn>
                <a:cxn ang="0">
                  <a:pos x="1" y="114"/>
                </a:cxn>
                <a:cxn ang="0">
                  <a:pos x="2" y="116"/>
                </a:cxn>
                <a:cxn ang="0">
                  <a:pos x="5" y="119"/>
                </a:cxn>
                <a:cxn ang="0">
                  <a:pos x="7" y="120"/>
                </a:cxn>
                <a:cxn ang="0">
                  <a:pos x="10" y="123"/>
                </a:cxn>
                <a:cxn ang="0">
                  <a:pos x="10" y="123"/>
                </a:cxn>
                <a:cxn ang="0">
                  <a:pos x="12" y="123"/>
                </a:cxn>
                <a:cxn ang="0">
                  <a:pos x="14" y="123"/>
                </a:cxn>
                <a:cxn ang="0">
                  <a:pos x="15" y="120"/>
                </a:cxn>
                <a:cxn ang="0">
                  <a:pos x="16" y="119"/>
                </a:cxn>
                <a:cxn ang="0">
                  <a:pos x="15" y="115"/>
                </a:cxn>
                <a:cxn ang="0">
                  <a:pos x="14" y="114"/>
                </a:cxn>
                <a:cxn ang="0">
                  <a:pos x="13" y="113"/>
                </a:cxn>
                <a:cxn ang="0">
                  <a:pos x="13" y="113"/>
                </a:cxn>
                <a:cxn ang="0">
                  <a:pos x="11" y="112"/>
                </a:cxn>
                <a:cxn ang="0">
                  <a:pos x="10" y="111"/>
                </a:cxn>
                <a:cxn ang="0">
                  <a:pos x="10" y="107"/>
                </a:cxn>
                <a:cxn ang="0">
                  <a:pos x="10" y="102"/>
                </a:cxn>
                <a:cxn ang="0">
                  <a:pos x="12" y="96"/>
                </a:cxn>
                <a:cxn ang="0">
                  <a:pos x="18" y="80"/>
                </a:cxn>
                <a:cxn ang="0">
                  <a:pos x="27" y="62"/>
                </a:cxn>
                <a:cxn ang="0">
                  <a:pos x="47" y="27"/>
                </a:cxn>
                <a:cxn ang="0">
                  <a:pos x="59" y="7"/>
                </a:cxn>
                <a:cxn ang="0">
                  <a:pos x="59" y="7"/>
                </a:cxn>
                <a:cxn ang="0">
                  <a:pos x="60" y="5"/>
                </a:cxn>
                <a:cxn ang="0">
                  <a:pos x="59" y="3"/>
                </a:cxn>
                <a:cxn ang="0">
                  <a:pos x="59" y="1"/>
                </a:cxn>
                <a:cxn ang="0">
                  <a:pos x="57" y="0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2" y="0"/>
                </a:cxn>
                <a:cxn ang="0">
                  <a:pos x="51" y="2"/>
                </a:cxn>
                <a:cxn ang="0">
                  <a:pos x="51" y="2"/>
                </a:cxn>
              </a:cxnLst>
              <a:rect l="0" t="0" r="r" b="b"/>
              <a:pathLst>
                <a:path w="60" h="123">
                  <a:moveTo>
                    <a:pt x="51" y="2"/>
                  </a:moveTo>
                  <a:lnTo>
                    <a:pt x="51" y="2"/>
                  </a:lnTo>
                  <a:lnTo>
                    <a:pt x="37" y="25"/>
                  </a:lnTo>
                  <a:lnTo>
                    <a:pt x="25" y="44"/>
                  </a:lnTo>
                  <a:lnTo>
                    <a:pt x="14" y="64"/>
                  </a:lnTo>
                  <a:lnTo>
                    <a:pt x="6" y="83"/>
                  </a:lnTo>
                  <a:lnTo>
                    <a:pt x="2" y="93"/>
                  </a:lnTo>
                  <a:lnTo>
                    <a:pt x="0" y="101"/>
                  </a:lnTo>
                  <a:lnTo>
                    <a:pt x="0" y="108"/>
                  </a:lnTo>
                  <a:lnTo>
                    <a:pt x="1" y="114"/>
                  </a:lnTo>
                  <a:lnTo>
                    <a:pt x="2" y="116"/>
                  </a:lnTo>
                  <a:lnTo>
                    <a:pt x="5" y="119"/>
                  </a:lnTo>
                  <a:lnTo>
                    <a:pt x="7" y="120"/>
                  </a:lnTo>
                  <a:lnTo>
                    <a:pt x="10" y="123"/>
                  </a:lnTo>
                  <a:lnTo>
                    <a:pt x="10" y="123"/>
                  </a:lnTo>
                  <a:lnTo>
                    <a:pt x="12" y="123"/>
                  </a:lnTo>
                  <a:lnTo>
                    <a:pt x="14" y="123"/>
                  </a:lnTo>
                  <a:lnTo>
                    <a:pt x="15" y="120"/>
                  </a:lnTo>
                  <a:lnTo>
                    <a:pt x="16" y="119"/>
                  </a:lnTo>
                  <a:lnTo>
                    <a:pt x="15" y="115"/>
                  </a:lnTo>
                  <a:lnTo>
                    <a:pt x="14" y="114"/>
                  </a:lnTo>
                  <a:lnTo>
                    <a:pt x="13" y="113"/>
                  </a:lnTo>
                  <a:lnTo>
                    <a:pt x="13" y="113"/>
                  </a:lnTo>
                  <a:lnTo>
                    <a:pt x="11" y="112"/>
                  </a:lnTo>
                  <a:lnTo>
                    <a:pt x="10" y="111"/>
                  </a:lnTo>
                  <a:lnTo>
                    <a:pt x="10" y="107"/>
                  </a:lnTo>
                  <a:lnTo>
                    <a:pt x="10" y="102"/>
                  </a:lnTo>
                  <a:lnTo>
                    <a:pt x="12" y="96"/>
                  </a:lnTo>
                  <a:lnTo>
                    <a:pt x="18" y="80"/>
                  </a:lnTo>
                  <a:lnTo>
                    <a:pt x="27" y="62"/>
                  </a:lnTo>
                  <a:lnTo>
                    <a:pt x="47" y="2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60" y="5"/>
                  </a:lnTo>
                  <a:lnTo>
                    <a:pt x="59" y="3"/>
                  </a:lnTo>
                  <a:lnTo>
                    <a:pt x="59" y="1"/>
                  </a:lnTo>
                  <a:lnTo>
                    <a:pt x="57" y="0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2" y="0"/>
                  </a:lnTo>
                  <a:lnTo>
                    <a:pt x="51" y="2"/>
                  </a:lnTo>
                  <a:lnTo>
                    <a:pt x="51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76" name="chenying0907 810">
              <a:extLst>
                <a:ext uri="{FF2B5EF4-FFF2-40B4-BE49-F238E27FC236}">
                  <a16:creationId xmlns:a16="http://schemas.microsoft.com/office/drawing/2014/main" id="{63223936-E904-4ED0-A4DA-1739E24313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588" y="1731963"/>
              <a:ext cx="28575" cy="65088"/>
            </a:xfrm>
            <a:custGeom>
              <a:avLst/>
              <a:gdLst/>
              <a:ahLst/>
              <a:cxnLst>
                <a:cxn ang="0">
                  <a:pos x="45" y="1"/>
                </a:cxn>
                <a:cxn ang="0">
                  <a:pos x="45" y="1"/>
                </a:cxn>
                <a:cxn ang="0">
                  <a:pos x="40" y="8"/>
                </a:cxn>
                <a:cxn ang="0">
                  <a:pos x="34" y="14"/>
                </a:cxn>
                <a:cxn ang="0">
                  <a:pos x="25" y="26"/>
                </a:cxn>
                <a:cxn ang="0">
                  <a:pos x="16" y="41"/>
                </a:cxn>
                <a:cxn ang="0">
                  <a:pos x="10" y="55"/>
                </a:cxn>
                <a:cxn ang="0">
                  <a:pos x="6" y="71"/>
                </a:cxn>
                <a:cxn ang="0">
                  <a:pos x="3" y="87"/>
                </a:cxn>
                <a:cxn ang="0">
                  <a:pos x="1" y="103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5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119"/>
                </a:cxn>
                <a:cxn ang="0">
                  <a:pos x="10" y="104"/>
                </a:cxn>
                <a:cxn ang="0">
                  <a:pos x="12" y="88"/>
                </a:cxn>
                <a:cxn ang="0">
                  <a:pos x="15" y="74"/>
                </a:cxn>
                <a:cxn ang="0">
                  <a:pos x="19" y="59"/>
                </a:cxn>
                <a:cxn ang="0">
                  <a:pos x="25" y="45"/>
                </a:cxn>
                <a:cxn ang="0">
                  <a:pos x="33" y="31"/>
                </a:cxn>
                <a:cxn ang="0">
                  <a:pos x="41" y="19"/>
                </a:cxn>
                <a:cxn ang="0">
                  <a:pos x="53" y="9"/>
                </a:cxn>
                <a:cxn ang="0">
                  <a:pos x="53" y="9"/>
                </a:cxn>
                <a:cxn ang="0">
                  <a:pos x="54" y="7"/>
                </a:cxn>
                <a:cxn ang="0">
                  <a:pos x="54" y="6"/>
                </a:cxn>
                <a:cxn ang="0">
                  <a:pos x="54" y="3"/>
                </a:cxn>
                <a:cxn ang="0">
                  <a:pos x="53" y="2"/>
                </a:cxn>
                <a:cxn ang="0">
                  <a:pos x="50" y="1"/>
                </a:cxn>
                <a:cxn ang="0">
                  <a:pos x="49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5" y="1"/>
                </a:cxn>
              </a:cxnLst>
              <a:rect l="0" t="0" r="r" b="b"/>
              <a:pathLst>
                <a:path w="54" h="123">
                  <a:moveTo>
                    <a:pt x="45" y="1"/>
                  </a:moveTo>
                  <a:lnTo>
                    <a:pt x="45" y="1"/>
                  </a:lnTo>
                  <a:lnTo>
                    <a:pt x="40" y="8"/>
                  </a:lnTo>
                  <a:lnTo>
                    <a:pt x="34" y="14"/>
                  </a:lnTo>
                  <a:lnTo>
                    <a:pt x="25" y="26"/>
                  </a:lnTo>
                  <a:lnTo>
                    <a:pt x="16" y="41"/>
                  </a:lnTo>
                  <a:lnTo>
                    <a:pt x="10" y="55"/>
                  </a:lnTo>
                  <a:lnTo>
                    <a:pt x="6" y="71"/>
                  </a:lnTo>
                  <a:lnTo>
                    <a:pt x="3" y="87"/>
                  </a:lnTo>
                  <a:lnTo>
                    <a:pt x="1" y="103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5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119"/>
                  </a:lnTo>
                  <a:lnTo>
                    <a:pt x="10" y="104"/>
                  </a:lnTo>
                  <a:lnTo>
                    <a:pt x="12" y="88"/>
                  </a:lnTo>
                  <a:lnTo>
                    <a:pt x="15" y="74"/>
                  </a:lnTo>
                  <a:lnTo>
                    <a:pt x="19" y="59"/>
                  </a:lnTo>
                  <a:lnTo>
                    <a:pt x="25" y="45"/>
                  </a:lnTo>
                  <a:lnTo>
                    <a:pt x="33" y="31"/>
                  </a:lnTo>
                  <a:lnTo>
                    <a:pt x="41" y="19"/>
                  </a:lnTo>
                  <a:lnTo>
                    <a:pt x="53" y="9"/>
                  </a:lnTo>
                  <a:lnTo>
                    <a:pt x="53" y="9"/>
                  </a:lnTo>
                  <a:lnTo>
                    <a:pt x="54" y="7"/>
                  </a:lnTo>
                  <a:lnTo>
                    <a:pt x="54" y="6"/>
                  </a:lnTo>
                  <a:lnTo>
                    <a:pt x="54" y="3"/>
                  </a:lnTo>
                  <a:lnTo>
                    <a:pt x="53" y="2"/>
                  </a:lnTo>
                  <a:lnTo>
                    <a:pt x="50" y="1"/>
                  </a:lnTo>
                  <a:lnTo>
                    <a:pt x="49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5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77" name="chenying0907 811">
              <a:extLst>
                <a:ext uri="{FF2B5EF4-FFF2-40B4-BE49-F238E27FC236}">
                  <a16:creationId xmlns:a16="http://schemas.microsoft.com/office/drawing/2014/main" id="{2180637D-A6F2-4FAC-A75D-549759409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1739900"/>
              <a:ext cx="25400" cy="61913"/>
            </a:xfrm>
            <a:custGeom>
              <a:avLst/>
              <a:gdLst/>
              <a:ahLst/>
              <a:cxnLst>
                <a:cxn ang="0">
                  <a:pos x="39" y="3"/>
                </a:cxn>
                <a:cxn ang="0">
                  <a:pos x="39" y="3"/>
                </a:cxn>
                <a:cxn ang="0">
                  <a:pos x="27" y="29"/>
                </a:cxn>
                <a:cxn ang="0">
                  <a:pos x="17" y="56"/>
                </a:cxn>
                <a:cxn ang="0">
                  <a:pos x="8" y="82"/>
                </a:cxn>
                <a:cxn ang="0">
                  <a:pos x="4" y="96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1" y="113"/>
                </a:cxn>
                <a:cxn ang="0">
                  <a:pos x="4" y="116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10" y="112"/>
                </a:cxn>
                <a:cxn ang="0">
                  <a:pos x="10" y="112"/>
                </a:cxn>
                <a:cxn ang="0">
                  <a:pos x="13" y="99"/>
                </a:cxn>
                <a:cxn ang="0">
                  <a:pos x="16" y="85"/>
                </a:cxn>
                <a:cxn ang="0">
                  <a:pos x="25" y="58"/>
                </a:cxn>
                <a:cxn ang="0">
                  <a:pos x="37" y="32"/>
                </a:cxn>
                <a:cxn ang="0">
                  <a:pos x="47" y="5"/>
                </a:cxn>
                <a:cxn ang="0">
                  <a:pos x="47" y="5"/>
                </a:cxn>
                <a:cxn ang="0">
                  <a:pos x="48" y="3"/>
                </a:cxn>
                <a:cxn ang="0">
                  <a:pos x="47" y="2"/>
                </a:cxn>
                <a:cxn ang="0">
                  <a:pos x="46" y="1"/>
                </a:cxn>
                <a:cxn ang="0">
                  <a:pos x="45" y="0"/>
                </a:cxn>
                <a:cxn ang="0">
                  <a:pos x="41" y="0"/>
                </a:cxn>
                <a:cxn ang="0">
                  <a:pos x="40" y="1"/>
                </a:cxn>
                <a:cxn ang="0">
                  <a:pos x="39" y="3"/>
                </a:cxn>
                <a:cxn ang="0">
                  <a:pos x="39" y="3"/>
                </a:cxn>
              </a:cxnLst>
              <a:rect l="0" t="0" r="r" b="b"/>
              <a:pathLst>
                <a:path w="48" h="117">
                  <a:moveTo>
                    <a:pt x="39" y="3"/>
                  </a:moveTo>
                  <a:lnTo>
                    <a:pt x="39" y="3"/>
                  </a:lnTo>
                  <a:lnTo>
                    <a:pt x="27" y="29"/>
                  </a:lnTo>
                  <a:lnTo>
                    <a:pt x="17" y="56"/>
                  </a:lnTo>
                  <a:lnTo>
                    <a:pt x="8" y="82"/>
                  </a:lnTo>
                  <a:lnTo>
                    <a:pt x="4" y="96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1" y="113"/>
                  </a:lnTo>
                  <a:lnTo>
                    <a:pt x="4" y="116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13" y="99"/>
                  </a:lnTo>
                  <a:lnTo>
                    <a:pt x="16" y="85"/>
                  </a:lnTo>
                  <a:lnTo>
                    <a:pt x="25" y="58"/>
                  </a:lnTo>
                  <a:lnTo>
                    <a:pt x="37" y="32"/>
                  </a:lnTo>
                  <a:lnTo>
                    <a:pt x="47" y="5"/>
                  </a:lnTo>
                  <a:lnTo>
                    <a:pt x="47" y="5"/>
                  </a:lnTo>
                  <a:lnTo>
                    <a:pt x="48" y="3"/>
                  </a:lnTo>
                  <a:lnTo>
                    <a:pt x="47" y="2"/>
                  </a:lnTo>
                  <a:lnTo>
                    <a:pt x="46" y="1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40" y="1"/>
                  </a:lnTo>
                  <a:lnTo>
                    <a:pt x="39" y="3"/>
                  </a:lnTo>
                  <a:lnTo>
                    <a:pt x="39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78" name="chenying0907 812">
              <a:extLst>
                <a:ext uri="{FF2B5EF4-FFF2-40B4-BE49-F238E27FC236}">
                  <a16:creationId xmlns:a16="http://schemas.microsoft.com/office/drawing/2014/main" id="{EFCE4D3A-EE54-43F1-851C-AC911AEA9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0" y="1743075"/>
              <a:ext cx="28575" cy="61913"/>
            </a:xfrm>
            <a:custGeom>
              <a:avLst/>
              <a:gdLst/>
              <a:ahLst/>
              <a:cxnLst>
                <a:cxn ang="0">
                  <a:pos x="45" y="2"/>
                </a:cxn>
                <a:cxn ang="0">
                  <a:pos x="45" y="2"/>
                </a:cxn>
                <a:cxn ang="0">
                  <a:pos x="37" y="14"/>
                </a:cxn>
                <a:cxn ang="0">
                  <a:pos x="28" y="27"/>
                </a:cxn>
                <a:cxn ang="0">
                  <a:pos x="22" y="40"/>
                </a:cxn>
                <a:cxn ang="0">
                  <a:pos x="16" y="54"/>
                </a:cxn>
                <a:cxn ang="0">
                  <a:pos x="11" y="67"/>
                </a:cxn>
                <a:cxn ang="0">
                  <a:pos x="7" y="82"/>
                </a:cxn>
                <a:cxn ang="0">
                  <a:pos x="3" y="96"/>
                </a:cxn>
                <a:cxn ang="0">
                  <a:pos x="0" y="111"/>
                </a:cxn>
                <a:cxn ang="0">
                  <a:pos x="0" y="111"/>
                </a:cxn>
                <a:cxn ang="0">
                  <a:pos x="0" y="114"/>
                </a:cxn>
                <a:cxn ang="0">
                  <a:pos x="3" y="116"/>
                </a:cxn>
                <a:cxn ang="0">
                  <a:pos x="6" y="117"/>
                </a:cxn>
                <a:cxn ang="0">
                  <a:pos x="8" y="115"/>
                </a:cxn>
                <a:cxn ang="0">
                  <a:pos x="14" y="108"/>
                </a:cxn>
                <a:cxn ang="0">
                  <a:pos x="14" y="108"/>
                </a:cxn>
                <a:cxn ang="0">
                  <a:pos x="16" y="106"/>
                </a:cxn>
                <a:cxn ang="0">
                  <a:pos x="15" y="104"/>
                </a:cxn>
                <a:cxn ang="0">
                  <a:pos x="14" y="102"/>
                </a:cxn>
                <a:cxn ang="0">
                  <a:pos x="12" y="101"/>
                </a:cxn>
                <a:cxn ang="0">
                  <a:pos x="12" y="101"/>
                </a:cxn>
                <a:cxn ang="0">
                  <a:pos x="18" y="75"/>
                </a:cxn>
                <a:cxn ang="0">
                  <a:pos x="22" y="63"/>
                </a:cxn>
                <a:cxn ang="0">
                  <a:pos x="27" y="52"/>
                </a:cxn>
                <a:cxn ang="0">
                  <a:pos x="33" y="39"/>
                </a:cxn>
                <a:cxn ang="0">
                  <a:pos x="39" y="28"/>
                </a:cxn>
                <a:cxn ang="0">
                  <a:pos x="45" y="18"/>
                </a:cxn>
                <a:cxn ang="0">
                  <a:pos x="53" y="6"/>
                </a:cxn>
                <a:cxn ang="0">
                  <a:pos x="53" y="6"/>
                </a:cxn>
                <a:cxn ang="0">
                  <a:pos x="54" y="5"/>
                </a:cxn>
                <a:cxn ang="0">
                  <a:pos x="54" y="3"/>
                </a:cxn>
                <a:cxn ang="0">
                  <a:pos x="53" y="2"/>
                </a:cxn>
                <a:cxn ang="0">
                  <a:pos x="52" y="1"/>
                </a:cxn>
                <a:cxn ang="0">
                  <a:pos x="48" y="0"/>
                </a:cxn>
                <a:cxn ang="0">
                  <a:pos x="46" y="0"/>
                </a:cxn>
                <a:cxn ang="0">
                  <a:pos x="45" y="2"/>
                </a:cxn>
                <a:cxn ang="0">
                  <a:pos x="45" y="2"/>
                </a:cxn>
              </a:cxnLst>
              <a:rect l="0" t="0" r="r" b="b"/>
              <a:pathLst>
                <a:path w="54" h="117">
                  <a:moveTo>
                    <a:pt x="45" y="2"/>
                  </a:moveTo>
                  <a:lnTo>
                    <a:pt x="45" y="2"/>
                  </a:lnTo>
                  <a:lnTo>
                    <a:pt x="37" y="14"/>
                  </a:lnTo>
                  <a:lnTo>
                    <a:pt x="28" y="27"/>
                  </a:lnTo>
                  <a:lnTo>
                    <a:pt x="22" y="40"/>
                  </a:lnTo>
                  <a:lnTo>
                    <a:pt x="16" y="54"/>
                  </a:lnTo>
                  <a:lnTo>
                    <a:pt x="11" y="67"/>
                  </a:lnTo>
                  <a:lnTo>
                    <a:pt x="7" y="82"/>
                  </a:lnTo>
                  <a:lnTo>
                    <a:pt x="3" y="96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4"/>
                  </a:lnTo>
                  <a:lnTo>
                    <a:pt x="3" y="116"/>
                  </a:lnTo>
                  <a:lnTo>
                    <a:pt x="6" y="117"/>
                  </a:lnTo>
                  <a:lnTo>
                    <a:pt x="8" y="115"/>
                  </a:lnTo>
                  <a:lnTo>
                    <a:pt x="14" y="108"/>
                  </a:lnTo>
                  <a:lnTo>
                    <a:pt x="14" y="108"/>
                  </a:lnTo>
                  <a:lnTo>
                    <a:pt x="16" y="106"/>
                  </a:lnTo>
                  <a:lnTo>
                    <a:pt x="15" y="104"/>
                  </a:lnTo>
                  <a:lnTo>
                    <a:pt x="14" y="102"/>
                  </a:lnTo>
                  <a:lnTo>
                    <a:pt x="12" y="101"/>
                  </a:lnTo>
                  <a:lnTo>
                    <a:pt x="12" y="101"/>
                  </a:lnTo>
                  <a:lnTo>
                    <a:pt x="18" y="75"/>
                  </a:lnTo>
                  <a:lnTo>
                    <a:pt x="22" y="63"/>
                  </a:lnTo>
                  <a:lnTo>
                    <a:pt x="27" y="52"/>
                  </a:lnTo>
                  <a:lnTo>
                    <a:pt x="33" y="39"/>
                  </a:lnTo>
                  <a:lnTo>
                    <a:pt x="39" y="28"/>
                  </a:lnTo>
                  <a:lnTo>
                    <a:pt x="45" y="18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4" y="5"/>
                  </a:lnTo>
                  <a:lnTo>
                    <a:pt x="54" y="3"/>
                  </a:lnTo>
                  <a:lnTo>
                    <a:pt x="53" y="2"/>
                  </a:lnTo>
                  <a:lnTo>
                    <a:pt x="52" y="1"/>
                  </a:lnTo>
                  <a:lnTo>
                    <a:pt x="48" y="0"/>
                  </a:lnTo>
                  <a:lnTo>
                    <a:pt x="46" y="0"/>
                  </a:lnTo>
                  <a:lnTo>
                    <a:pt x="45" y="2"/>
                  </a:lnTo>
                  <a:lnTo>
                    <a:pt x="45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79" name="chenying0907 813">
              <a:extLst>
                <a:ext uri="{FF2B5EF4-FFF2-40B4-BE49-F238E27FC236}">
                  <a16:creationId xmlns:a16="http://schemas.microsoft.com/office/drawing/2014/main" id="{DE9F69AA-CC93-4C53-8775-6AA072A33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9400" y="1741488"/>
              <a:ext cx="28575" cy="55563"/>
            </a:xfrm>
            <a:custGeom>
              <a:avLst/>
              <a:gdLst/>
              <a:ahLst/>
              <a:cxnLst>
                <a:cxn ang="0">
                  <a:pos x="44" y="3"/>
                </a:cxn>
                <a:cxn ang="0">
                  <a:pos x="44" y="3"/>
                </a:cxn>
                <a:cxn ang="0">
                  <a:pos x="39" y="14"/>
                </a:cxn>
                <a:cxn ang="0">
                  <a:pos x="35" y="26"/>
                </a:cxn>
                <a:cxn ang="0">
                  <a:pos x="35" y="26"/>
                </a:cxn>
                <a:cxn ang="0">
                  <a:pos x="34" y="32"/>
                </a:cxn>
                <a:cxn ang="0">
                  <a:pos x="33" y="38"/>
                </a:cxn>
                <a:cxn ang="0">
                  <a:pos x="32" y="44"/>
                </a:cxn>
                <a:cxn ang="0">
                  <a:pos x="31" y="48"/>
                </a:cxn>
                <a:cxn ang="0">
                  <a:pos x="30" y="50"/>
                </a:cxn>
                <a:cxn ang="0">
                  <a:pos x="30" y="50"/>
                </a:cxn>
                <a:cxn ang="0">
                  <a:pos x="25" y="55"/>
                </a:cxn>
                <a:cxn ang="0">
                  <a:pos x="22" y="61"/>
                </a:cxn>
                <a:cxn ang="0">
                  <a:pos x="15" y="73"/>
                </a:cxn>
                <a:cxn ang="0">
                  <a:pos x="9" y="86"/>
                </a:cxn>
                <a:cxn ang="0">
                  <a:pos x="5" y="91"/>
                </a:cxn>
                <a:cxn ang="0">
                  <a:pos x="1" y="97"/>
                </a:cxn>
                <a:cxn ang="0">
                  <a:pos x="1" y="97"/>
                </a:cxn>
                <a:cxn ang="0">
                  <a:pos x="0" y="98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3" y="104"/>
                </a:cxn>
                <a:cxn ang="0">
                  <a:pos x="4" y="105"/>
                </a:cxn>
                <a:cxn ang="0">
                  <a:pos x="6" y="104"/>
                </a:cxn>
                <a:cxn ang="0">
                  <a:pos x="7" y="103"/>
                </a:cxn>
                <a:cxn ang="0">
                  <a:pos x="7" y="103"/>
                </a:cxn>
                <a:cxn ang="0">
                  <a:pos x="14" y="94"/>
                </a:cxn>
                <a:cxn ang="0">
                  <a:pos x="21" y="84"/>
                </a:cxn>
                <a:cxn ang="0">
                  <a:pos x="31" y="63"/>
                </a:cxn>
                <a:cxn ang="0">
                  <a:pos x="31" y="63"/>
                </a:cxn>
                <a:cxn ang="0">
                  <a:pos x="34" y="60"/>
                </a:cxn>
                <a:cxn ang="0">
                  <a:pos x="37" y="57"/>
                </a:cxn>
                <a:cxn ang="0">
                  <a:pos x="39" y="54"/>
                </a:cxn>
                <a:cxn ang="0">
                  <a:pos x="40" y="50"/>
                </a:cxn>
                <a:cxn ang="0">
                  <a:pos x="40" y="50"/>
                </a:cxn>
                <a:cxn ang="0">
                  <a:pos x="42" y="38"/>
                </a:cxn>
                <a:cxn ang="0">
                  <a:pos x="44" y="28"/>
                </a:cxn>
                <a:cxn ang="0">
                  <a:pos x="48" y="18"/>
                </a:cxn>
                <a:cxn ang="0">
                  <a:pos x="53" y="7"/>
                </a:cxn>
                <a:cxn ang="0">
                  <a:pos x="53" y="7"/>
                </a:cxn>
                <a:cxn ang="0">
                  <a:pos x="53" y="5"/>
                </a:cxn>
                <a:cxn ang="0">
                  <a:pos x="53" y="4"/>
                </a:cxn>
                <a:cxn ang="0">
                  <a:pos x="51" y="1"/>
                </a:cxn>
                <a:cxn ang="0">
                  <a:pos x="48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4" y="3"/>
                </a:cxn>
                <a:cxn ang="0">
                  <a:pos x="44" y="3"/>
                </a:cxn>
              </a:cxnLst>
              <a:rect l="0" t="0" r="r" b="b"/>
              <a:pathLst>
                <a:path w="53" h="105">
                  <a:moveTo>
                    <a:pt x="44" y="3"/>
                  </a:moveTo>
                  <a:lnTo>
                    <a:pt x="44" y="3"/>
                  </a:lnTo>
                  <a:lnTo>
                    <a:pt x="39" y="14"/>
                  </a:lnTo>
                  <a:lnTo>
                    <a:pt x="35" y="26"/>
                  </a:lnTo>
                  <a:lnTo>
                    <a:pt x="35" y="26"/>
                  </a:lnTo>
                  <a:lnTo>
                    <a:pt x="34" y="32"/>
                  </a:lnTo>
                  <a:lnTo>
                    <a:pt x="33" y="38"/>
                  </a:lnTo>
                  <a:lnTo>
                    <a:pt x="32" y="44"/>
                  </a:lnTo>
                  <a:lnTo>
                    <a:pt x="31" y="48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25" y="55"/>
                  </a:lnTo>
                  <a:lnTo>
                    <a:pt x="22" y="61"/>
                  </a:lnTo>
                  <a:lnTo>
                    <a:pt x="15" y="73"/>
                  </a:lnTo>
                  <a:lnTo>
                    <a:pt x="9" y="86"/>
                  </a:lnTo>
                  <a:lnTo>
                    <a:pt x="5" y="91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98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3" y="104"/>
                  </a:lnTo>
                  <a:lnTo>
                    <a:pt x="4" y="105"/>
                  </a:lnTo>
                  <a:lnTo>
                    <a:pt x="6" y="104"/>
                  </a:lnTo>
                  <a:lnTo>
                    <a:pt x="7" y="103"/>
                  </a:lnTo>
                  <a:lnTo>
                    <a:pt x="7" y="103"/>
                  </a:lnTo>
                  <a:lnTo>
                    <a:pt x="14" y="94"/>
                  </a:lnTo>
                  <a:lnTo>
                    <a:pt x="21" y="84"/>
                  </a:lnTo>
                  <a:lnTo>
                    <a:pt x="31" y="63"/>
                  </a:lnTo>
                  <a:lnTo>
                    <a:pt x="31" y="63"/>
                  </a:lnTo>
                  <a:lnTo>
                    <a:pt x="34" y="60"/>
                  </a:lnTo>
                  <a:lnTo>
                    <a:pt x="37" y="57"/>
                  </a:lnTo>
                  <a:lnTo>
                    <a:pt x="39" y="54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2" y="38"/>
                  </a:lnTo>
                  <a:lnTo>
                    <a:pt x="44" y="28"/>
                  </a:lnTo>
                  <a:lnTo>
                    <a:pt x="48" y="18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3" y="5"/>
                  </a:lnTo>
                  <a:lnTo>
                    <a:pt x="53" y="4"/>
                  </a:lnTo>
                  <a:lnTo>
                    <a:pt x="51" y="1"/>
                  </a:lnTo>
                  <a:lnTo>
                    <a:pt x="48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4" y="3"/>
                  </a:lnTo>
                  <a:lnTo>
                    <a:pt x="44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0" name="chenying0907 814">
              <a:extLst>
                <a:ext uri="{FF2B5EF4-FFF2-40B4-BE49-F238E27FC236}">
                  <a16:creationId xmlns:a16="http://schemas.microsoft.com/office/drawing/2014/main" id="{6A0994F2-09A9-4F9E-9F28-62E0E0700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3850" y="1739900"/>
              <a:ext cx="20638" cy="53975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29" y="16"/>
                </a:cxn>
                <a:cxn ang="0">
                  <a:pos x="26" y="28"/>
                </a:cxn>
                <a:cxn ang="0">
                  <a:pos x="22" y="40"/>
                </a:cxn>
                <a:cxn ang="0">
                  <a:pos x="18" y="51"/>
                </a:cxn>
                <a:cxn ang="0">
                  <a:pos x="8" y="74"/>
                </a:cxn>
                <a:cxn ang="0">
                  <a:pos x="4" y="86"/>
                </a:cxn>
                <a:cxn ang="0">
                  <a:pos x="0" y="98"/>
                </a:cxn>
                <a:cxn ang="0">
                  <a:pos x="0" y="98"/>
                </a:cxn>
                <a:cxn ang="0">
                  <a:pos x="0" y="100"/>
                </a:cxn>
                <a:cxn ang="0">
                  <a:pos x="1" y="101"/>
                </a:cxn>
                <a:cxn ang="0">
                  <a:pos x="2" y="102"/>
                </a:cxn>
                <a:cxn ang="0">
                  <a:pos x="4" y="103"/>
                </a:cxn>
                <a:cxn ang="0">
                  <a:pos x="5" y="103"/>
                </a:cxn>
                <a:cxn ang="0">
                  <a:pos x="7" y="103"/>
                </a:cxn>
                <a:cxn ang="0">
                  <a:pos x="8" y="102"/>
                </a:cxn>
                <a:cxn ang="0">
                  <a:pos x="9" y="100"/>
                </a:cxn>
                <a:cxn ang="0">
                  <a:pos x="9" y="100"/>
                </a:cxn>
                <a:cxn ang="0">
                  <a:pos x="12" y="88"/>
                </a:cxn>
                <a:cxn ang="0">
                  <a:pos x="17" y="76"/>
                </a:cxn>
                <a:cxn ang="0">
                  <a:pos x="27" y="53"/>
                </a:cxn>
                <a:cxn ang="0">
                  <a:pos x="32" y="41"/>
                </a:cxn>
                <a:cxn ang="0">
                  <a:pos x="36" y="29"/>
                </a:cxn>
                <a:cxn ang="0">
                  <a:pos x="39" y="16"/>
                </a:cxn>
                <a:cxn ang="0">
                  <a:pos x="41" y="4"/>
                </a:cxn>
                <a:cxn ang="0">
                  <a:pos x="41" y="4"/>
                </a:cxn>
                <a:cxn ang="0">
                  <a:pos x="41" y="2"/>
                </a:cxn>
                <a:cxn ang="0">
                  <a:pos x="40" y="1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0"/>
                </a:cxn>
                <a:cxn ang="0">
                  <a:pos x="33" y="1"/>
                </a:cxn>
                <a:cxn ang="0">
                  <a:pos x="32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103">
                  <a:moveTo>
                    <a:pt x="32" y="4"/>
                  </a:moveTo>
                  <a:lnTo>
                    <a:pt x="32" y="4"/>
                  </a:lnTo>
                  <a:lnTo>
                    <a:pt x="29" y="16"/>
                  </a:lnTo>
                  <a:lnTo>
                    <a:pt x="26" y="28"/>
                  </a:lnTo>
                  <a:lnTo>
                    <a:pt x="22" y="40"/>
                  </a:lnTo>
                  <a:lnTo>
                    <a:pt x="18" y="51"/>
                  </a:lnTo>
                  <a:lnTo>
                    <a:pt x="8" y="74"/>
                  </a:lnTo>
                  <a:lnTo>
                    <a:pt x="4" y="86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00"/>
                  </a:lnTo>
                  <a:lnTo>
                    <a:pt x="1" y="101"/>
                  </a:lnTo>
                  <a:lnTo>
                    <a:pt x="2" y="102"/>
                  </a:lnTo>
                  <a:lnTo>
                    <a:pt x="4" y="103"/>
                  </a:lnTo>
                  <a:lnTo>
                    <a:pt x="5" y="103"/>
                  </a:lnTo>
                  <a:lnTo>
                    <a:pt x="7" y="103"/>
                  </a:lnTo>
                  <a:lnTo>
                    <a:pt x="8" y="102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12" y="88"/>
                  </a:lnTo>
                  <a:lnTo>
                    <a:pt x="17" y="76"/>
                  </a:lnTo>
                  <a:lnTo>
                    <a:pt x="27" y="53"/>
                  </a:lnTo>
                  <a:lnTo>
                    <a:pt x="32" y="41"/>
                  </a:lnTo>
                  <a:lnTo>
                    <a:pt x="36" y="29"/>
                  </a:lnTo>
                  <a:lnTo>
                    <a:pt x="39" y="16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1" y="2"/>
                  </a:lnTo>
                  <a:lnTo>
                    <a:pt x="40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0"/>
                  </a:lnTo>
                  <a:lnTo>
                    <a:pt x="33" y="1"/>
                  </a:lnTo>
                  <a:lnTo>
                    <a:pt x="32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1" name="chenying0907 815">
              <a:extLst>
                <a:ext uri="{FF2B5EF4-FFF2-40B4-BE49-F238E27FC236}">
                  <a16:creationId xmlns:a16="http://schemas.microsoft.com/office/drawing/2014/main" id="{B56A89EC-5AEB-49A8-B5ED-B03D3610BD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1963" y="1671638"/>
              <a:ext cx="9525" cy="38100"/>
            </a:xfrm>
            <a:custGeom>
              <a:avLst/>
              <a:gdLst/>
              <a:ahLst/>
              <a:cxnLst>
                <a:cxn ang="0">
                  <a:pos x="11" y="58"/>
                </a:cxn>
                <a:cxn ang="0">
                  <a:pos x="11" y="58"/>
                </a:cxn>
                <a:cxn ang="0">
                  <a:pos x="10" y="51"/>
                </a:cxn>
                <a:cxn ang="0">
                  <a:pos x="9" y="44"/>
                </a:cxn>
                <a:cxn ang="0">
                  <a:pos x="10" y="33"/>
                </a:cxn>
                <a:cxn ang="0">
                  <a:pos x="10" y="3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1"/>
                </a:cxn>
                <a:cxn ang="0">
                  <a:pos x="3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1" y="20"/>
                </a:cxn>
                <a:cxn ang="0">
                  <a:pos x="0" y="40"/>
                </a:cxn>
                <a:cxn ang="0">
                  <a:pos x="0" y="50"/>
                </a:cxn>
                <a:cxn ang="0">
                  <a:pos x="2" y="59"/>
                </a:cxn>
                <a:cxn ang="0">
                  <a:pos x="3" y="63"/>
                </a:cxn>
                <a:cxn ang="0">
                  <a:pos x="5" y="66"/>
                </a:cxn>
                <a:cxn ang="0">
                  <a:pos x="7" y="69"/>
                </a:cxn>
                <a:cxn ang="0">
                  <a:pos x="11" y="72"/>
                </a:cxn>
                <a:cxn ang="0">
                  <a:pos x="11" y="72"/>
                </a:cxn>
                <a:cxn ang="0">
                  <a:pos x="13" y="72"/>
                </a:cxn>
                <a:cxn ang="0">
                  <a:pos x="15" y="72"/>
                </a:cxn>
                <a:cxn ang="0">
                  <a:pos x="17" y="70"/>
                </a:cxn>
                <a:cxn ang="0">
                  <a:pos x="17" y="68"/>
                </a:cxn>
                <a:cxn ang="0">
                  <a:pos x="17" y="62"/>
                </a:cxn>
                <a:cxn ang="0">
                  <a:pos x="17" y="62"/>
                </a:cxn>
                <a:cxn ang="0">
                  <a:pos x="17" y="59"/>
                </a:cxn>
                <a:cxn ang="0">
                  <a:pos x="15" y="58"/>
                </a:cxn>
                <a:cxn ang="0">
                  <a:pos x="13" y="57"/>
                </a:cxn>
                <a:cxn ang="0">
                  <a:pos x="11" y="58"/>
                </a:cxn>
                <a:cxn ang="0">
                  <a:pos x="11" y="58"/>
                </a:cxn>
              </a:cxnLst>
              <a:rect l="0" t="0" r="r" b="b"/>
              <a:pathLst>
                <a:path w="17" h="72">
                  <a:moveTo>
                    <a:pt x="11" y="58"/>
                  </a:moveTo>
                  <a:lnTo>
                    <a:pt x="11" y="58"/>
                  </a:lnTo>
                  <a:lnTo>
                    <a:pt x="10" y="51"/>
                  </a:lnTo>
                  <a:lnTo>
                    <a:pt x="9" y="44"/>
                  </a:lnTo>
                  <a:lnTo>
                    <a:pt x="10" y="33"/>
                  </a:lnTo>
                  <a:lnTo>
                    <a:pt x="10" y="3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1"/>
                  </a:lnTo>
                  <a:lnTo>
                    <a:pt x="3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1" y="20"/>
                  </a:lnTo>
                  <a:lnTo>
                    <a:pt x="0" y="40"/>
                  </a:lnTo>
                  <a:lnTo>
                    <a:pt x="0" y="50"/>
                  </a:lnTo>
                  <a:lnTo>
                    <a:pt x="2" y="59"/>
                  </a:lnTo>
                  <a:lnTo>
                    <a:pt x="3" y="63"/>
                  </a:lnTo>
                  <a:lnTo>
                    <a:pt x="5" y="66"/>
                  </a:lnTo>
                  <a:lnTo>
                    <a:pt x="7" y="69"/>
                  </a:lnTo>
                  <a:lnTo>
                    <a:pt x="11" y="72"/>
                  </a:lnTo>
                  <a:lnTo>
                    <a:pt x="11" y="72"/>
                  </a:lnTo>
                  <a:lnTo>
                    <a:pt x="13" y="72"/>
                  </a:lnTo>
                  <a:lnTo>
                    <a:pt x="15" y="72"/>
                  </a:lnTo>
                  <a:lnTo>
                    <a:pt x="17" y="70"/>
                  </a:lnTo>
                  <a:lnTo>
                    <a:pt x="17" y="68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7" y="59"/>
                  </a:lnTo>
                  <a:lnTo>
                    <a:pt x="15" y="58"/>
                  </a:lnTo>
                  <a:lnTo>
                    <a:pt x="13" y="57"/>
                  </a:lnTo>
                  <a:lnTo>
                    <a:pt x="11" y="58"/>
                  </a:lnTo>
                  <a:lnTo>
                    <a:pt x="11" y="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2" name="chenying0907 816">
              <a:extLst>
                <a:ext uri="{FF2B5EF4-FFF2-40B4-BE49-F238E27FC236}">
                  <a16:creationId xmlns:a16="http://schemas.microsoft.com/office/drawing/2014/main" id="{81ED148D-FE71-46AB-8F94-086C698AA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713" y="1644650"/>
              <a:ext cx="22225" cy="55563"/>
            </a:xfrm>
            <a:custGeom>
              <a:avLst/>
              <a:gdLst/>
              <a:ahLst/>
              <a:cxnLst>
                <a:cxn ang="0">
                  <a:pos x="33" y="1"/>
                </a:cxn>
                <a:cxn ang="0">
                  <a:pos x="33" y="1"/>
                </a:cxn>
                <a:cxn ang="0">
                  <a:pos x="29" y="6"/>
                </a:cxn>
                <a:cxn ang="0">
                  <a:pos x="26" y="12"/>
                </a:cxn>
                <a:cxn ang="0">
                  <a:pos x="20" y="23"/>
                </a:cxn>
                <a:cxn ang="0">
                  <a:pos x="16" y="35"/>
                </a:cxn>
                <a:cxn ang="0">
                  <a:pos x="13" y="48"/>
                </a:cxn>
                <a:cxn ang="0">
                  <a:pos x="8" y="73"/>
                </a:cxn>
                <a:cxn ang="0">
                  <a:pos x="5" y="86"/>
                </a:cxn>
                <a:cxn ang="0">
                  <a:pos x="1" y="97"/>
                </a:cxn>
                <a:cxn ang="0">
                  <a:pos x="1" y="97"/>
                </a:cxn>
                <a:cxn ang="0">
                  <a:pos x="0" y="99"/>
                </a:cxn>
                <a:cxn ang="0">
                  <a:pos x="1" y="101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9" y="102"/>
                </a:cxn>
                <a:cxn ang="0">
                  <a:pos x="13" y="91"/>
                </a:cxn>
                <a:cxn ang="0">
                  <a:pos x="17" y="81"/>
                </a:cxn>
                <a:cxn ang="0">
                  <a:pos x="23" y="58"/>
                </a:cxn>
                <a:cxn ang="0">
                  <a:pos x="23" y="58"/>
                </a:cxn>
                <a:cxn ang="0">
                  <a:pos x="25" y="45"/>
                </a:cxn>
                <a:cxn ang="0">
                  <a:pos x="28" y="32"/>
                </a:cxn>
                <a:cxn ang="0">
                  <a:pos x="30" y="26"/>
                </a:cxn>
                <a:cxn ang="0">
                  <a:pos x="33" y="20"/>
                </a:cxn>
                <a:cxn ang="0">
                  <a:pos x="36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41" y="6"/>
                </a:cxn>
                <a:cxn ang="0">
                  <a:pos x="41" y="4"/>
                </a:cxn>
                <a:cxn ang="0">
                  <a:pos x="40" y="3"/>
                </a:cxn>
                <a:cxn ang="0">
                  <a:pos x="39" y="1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0"/>
                </a:cxn>
                <a:cxn ang="0">
                  <a:pos x="33" y="1"/>
                </a:cxn>
                <a:cxn ang="0">
                  <a:pos x="33" y="1"/>
                </a:cxn>
              </a:cxnLst>
              <a:rect l="0" t="0" r="r" b="b"/>
              <a:pathLst>
                <a:path w="41" h="104">
                  <a:moveTo>
                    <a:pt x="33" y="1"/>
                  </a:moveTo>
                  <a:lnTo>
                    <a:pt x="33" y="1"/>
                  </a:lnTo>
                  <a:lnTo>
                    <a:pt x="29" y="6"/>
                  </a:lnTo>
                  <a:lnTo>
                    <a:pt x="26" y="12"/>
                  </a:lnTo>
                  <a:lnTo>
                    <a:pt x="20" y="23"/>
                  </a:lnTo>
                  <a:lnTo>
                    <a:pt x="16" y="35"/>
                  </a:lnTo>
                  <a:lnTo>
                    <a:pt x="13" y="48"/>
                  </a:lnTo>
                  <a:lnTo>
                    <a:pt x="8" y="73"/>
                  </a:lnTo>
                  <a:lnTo>
                    <a:pt x="5" y="86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99"/>
                  </a:lnTo>
                  <a:lnTo>
                    <a:pt x="1" y="101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13" y="91"/>
                  </a:lnTo>
                  <a:lnTo>
                    <a:pt x="17" y="81"/>
                  </a:lnTo>
                  <a:lnTo>
                    <a:pt x="23" y="58"/>
                  </a:lnTo>
                  <a:lnTo>
                    <a:pt x="23" y="58"/>
                  </a:lnTo>
                  <a:lnTo>
                    <a:pt x="25" y="45"/>
                  </a:lnTo>
                  <a:lnTo>
                    <a:pt x="28" y="32"/>
                  </a:lnTo>
                  <a:lnTo>
                    <a:pt x="30" y="26"/>
                  </a:lnTo>
                  <a:lnTo>
                    <a:pt x="33" y="20"/>
                  </a:lnTo>
                  <a:lnTo>
                    <a:pt x="36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41" y="6"/>
                  </a:lnTo>
                  <a:lnTo>
                    <a:pt x="41" y="4"/>
                  </a:lnTo>
                  <a:lnTo>
                    <a:pt x="40" y="3"/>
                  </a:lnTo>
                  <a:lnTo>
                    <a:pt x="39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0"/>
                  </a:lnTo>
                  <a:lnTo>
                    <a:pt x="33" y="1"/>
                  </a:lnTo>
                  <a:lnTo>
                    <a:pt x="33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3" name="chenying0907 817">
              <a:extLst>
                <a:ext uri="{FF2B5EF4-FFF2-40B4-BE49-F238E27FC236}">
                  <a16:creationId xmlns:a16="http://schemas.microsoft.com/office/drawing/2014/main" id="{C91F5A4D-D0A2-4FAA-AC6F-10460B3E8A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9888" y="1743075"/>
              <a:ext cx="9525" cy="47625"/>
            </a:xfrm>
            <a:custGeom>
              <a:avLst/>
              <a:gdLst/>
              <a:ahLst/>
              <a:cxnLst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5" y="1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1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8" y="25"/>
                </a:cxn>
                <a:cxn ang="0">
                  <a:pos x="8" y="44"/>
                </a:cxn>
                <a:cxn ang="0">
                  <a:pos x="8" y="55"/>
                </a:cxn>
                <a:cxn ang="0">
                  <a:pos x="7" y="65"/>
                </a:cxn>
                <a:cxn ang="0">
                  <a:pos x="4" y="74"/>
                </a:cxn>
                <a:cxn ang="0">
                  <a:pos x="0" y="84"/>
                </a:cxn>
                <a:cxn ang="0">
                  <a:pos x="0" y="84"/>
                </a:cxn>
                <a:cxn ang="0">
                  <a:pos x="0" y="86"/>
                </a:cxn>
                <a:cxn ang="0">
                  <a:pos x="0" y="88"/>
                </a:cxn>
                <a:cxn ang="0">
                  <a:pos x="3" y="91"/>
                </a:cxn>
                <a:cxn ang="0">
                  <a:pos x="4" y="91"/>
                </a:cxn>
                <a:cxn ang="0">
                  <a:pos x="7" y="91"/>
                </a:cxn>
                <a:cxn ang="0">
                  <a:pos x="8" y="91"/>
                </a:cxn>
                <a:cxn ang="0">
                  <a:pos x="9" y="89"/>
                </a:cxn>
                <a:cxn ang="0">
                  <a:pos x="9" y="89"/>
                </a:cxn>
                <a:cxn ang="0">
                  <a:pos x="13" y="79"/>
                </a:cxn>
                <a:cxn ang="0">
                  <a:pos x="15" y="68"/>
                </a:cxn>
                <a:cxn ang="0">
                  <a:pos x="17" y="58"/>
                </a:cxn>
                <a:cxn ang="0">
                  <a:pos x="17" y="48"/>
                </a:cxn>
                <a:cxn ang="0">
                  <a:pos x="17" y="26"/>
                </a:cxn>
                <a:cxn ang="0">
                  <a:pos x="16" y="4"/>
                </a:cxn>
                <a:cxn ang="0">
                  <a:pos x="16" y="4"/>
                </a:cxn>
              </a:cxnLst>
              <a:rect l="0" t="0" r="r" b="b"/>
              <a:pathLst>
                <a:path w="17" h="91">
                  <a:moveTo>
                    <a:pt x="16" y="4"/>
                  </a:moveTo>
                  <a:lnTo>
                    <a:pt x="16" y="4"/>
                  </a:lnTo>
                  <a:lnTo>
                    <a:pt x="16" y="2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8" y="25"/>
                  </a:lnTo>
                  <a:lnTo>
                    <a:pt x="8" y="44"/>
                  </a:lnTo>
                  <a:lnTo>
                    <a:pt x="8" y="55"/>
                  </a:lnTo>
                  <a:lnTo>
                    <a:pt x="7" y="65"/>
                  </a:lnTo>
                  <a:lnTo>
                    <a:pt x="4" y="74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3" y="91"/>
                  </a:lnTo>
                  <a:lnTo>
                    <a:pt x="4" y="91"/>
                  </a:lnTo>
                  <a:lnTo>
                    <a:pt x="7" y="91"/>
                  </a:lnTo>
                  <a:lnTo>
                    <a:pt x="8" y="91"/>
                  </a:lnTo>
                  <a:lnTo>
                    <a:pt x="9" y="89"/>
                  </a:lnTo>
                  <a:lnTo>
                    <a:pt x="9" y="89"/>
                  </a:lnTo>
                  <a:lnTo>
                    <a:pt x="13" y="79"/>
                  </a:lnTo>
                  <a:lnTo>
                    <a:pt x="15" y="68"/>
                  </a:lnTo>
                  <a:lnTo>
                    <a:pt x="17" y="58"/>
                  </a:lnTo>
                  <a:lnTo>
                    <a:pt x="17" y="48"/>
                  </a:lnTo>
                  <a:lnTo>
                    <a:pt x="17" y="2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4" name="chenying0907 818">
              <a:extLst>
                <a:ext uri="{FF2B5EF4-FFF2-40B4-BE49-F238E27FC236}">
                  <a16:creationId xmlns:a16="http://schemas.microsoft.com/office/drawing/2014/main" id="{F52AFBC6-EECD-4616-8718-B4D36835D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4813" y="1758950"/>
              <a:ext cx="12700" cy="49213"/>
            </a:xfrm>
            <a:custGeom>
              <a:avLst/>
              <a:gdLst/>
              <a:ahLst/>
              <a:cxnLst>
                <a:cxn ang="0">
                  <a:pos x="24" y="5"/>
                </a:cxn>
                <a:cxn ang="0">
                  <a:pos x="24" y="5"/>
                </a:cxn>
                <a:cxn ang="0">
                  <a:pos x="24" y="3"/>
                </a:cxn>
                <a:cxn ang="0">
                  <a:pos x="23" y="1"/>
                </a:cxn>
                <a:cxn ang="0">
                  <a:pos x="22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7" y="1"/>
                </a:cxn>
                <a:cxn ang="0">
                  <a:pos x="16" y="3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18"/>
                </a:cxn>
                <a:cxn ang="0">
                  <a:pos x="13" y="30"/>
                </a:cxn>
                <a:cxn ang="0">
                  <a:pos x="11" y="42"/>
                </a:cxn>
                <a:cxn ang="0">
                  <a:pos x="8" y="55"/>
                </a:cxn>
                <a:cxn ang="0">
                  <a:pos x="8" y="55"/>
                </a:cxn>
                <a:cxn ang="0">
                  <a:pos x="5" y="63"/>
                </a:cxn>
                <a:cxn ang="0">
                  <a:pos x="2" y="72"/>
                </a:cxn>
                <a:cxn ang="0">
                  <a:pos x="0" y="76"/>
                </a:cxn>
                <a:cxn ang="0">
                  <a:pos x="0" y="82"/>
                </a:cxn>
                <a:cxn ang="0">
                  <a:pos x="2" y="86"/>
                </a:cxn>
                <a:cxn ang="0">
                  <a:pos x="4" y="90"/>
                </a:cxn>
                <a:cxn ang="0">
                  <a:pos x="4" y="90"/>
                </a:cxn>
                <a:cxn ang="0">
                  <a:pos x="5" y="91"/>
                </a:cxn>
                <a:cxn ang="0">
                  <a:pos x="7" y="92"/>
                </a:cxn>
                <a:cxn ang="0">
                  <a:pos x="8" y="92"/>
                </a:cxn>
                <a:cxn ang="0">
                  <a:pos x="10" y="91"/>
                </a:cxn>
                <a:cxn ang="0">
                  <a:pos x="11" y="90"/>
                </a:cxn>
                <a:cxn ang="0">
                  <a:pos x="12" y="88"/>
                </a:cxn>
                <a:cxn ang="0">
                  <a:pos x="12" y="87"/>
                </a:cxn>
                <a:cxn ang="0">
                  <a:pos x="12" y="85"/>
                </a:cxn>
                <a:cxn ang="0">
                  <a:pos x="12" y="85"/>
                </a:cxn>
                <a:cxn ang="0">
                  <a:pos x="10" y="82"/>
                </a:cxn>
                <a:cxn ang="0">
                  <a:pos x="10" y="77"/>
                </a:cxn>
                <a:cxn ang="0">
                  <a:pos x="11" y="72"/>
                </a:cxn>
                <a:cxn ang="0">
                  <a:pos x="13" y="68"/>
                </a:cxn>
                <a:cxn ang="0">
                  <a:pos x="16" y="59"/>
                </a:cxn>
                <a:cxn ang="0">
                  <a:pos x="18" y="51"/>
                </a:cxn>
                <a:cxn ang="0">
                  <a:pos x="18" y="51"/>
                </a:cxn>
                <a:cxn ang="0">
                  <a:pos x="20" y="39"/>
                </a:cxn>
                <a:cxn ang="0">
                  <a:pos x="22" y="28"/>
                </a:cxn>
                <a:cxn ang="0">
                  <a:pos x="24" y="17"/>
                </a:cxn>
                <a:cxn ang="0">
                  <a:pos x="24" y="5"/>
                </a:cxn>
                <a:cxn ang="0">
                  <a:pos x="24" y="5"/>
                </a:cxn>
              </a:cxnLst>
              <a:rect l="0" t="0" r="r" b="b"/>
              <a:pathLst>
                <a:path w="24" h="92">
                  <a:moveTo>
                    <a:pt x="24" y="5"/>
                  </a:moveTo>
                  <a:lnTo>
                    <a:pt x="24" y="5"/>
                  </a:lnTo>
                  <a:lnTo>
                    <a:pt x="24" y="3"/>
                  </a:lnTo>
                  <a:lnTo>
                    <a:pt x="23" y="1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7" y="1"/>
                  </a:lnTo>
                  <a:lnTo>
                    <a:pt x="16" y="3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18"/>
                  </a:lnTo>
                  <a:lnTo>
                    <a:pt x="13" y="30"/>
                  </a:lnTo>
                  <a:lnTo>
                    <a:pt x="11" y="42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5" y="63"/>
                  </a:lnTo>
                  <a:lnTo>
                    <a:pt x="2" y="72"/>
                  </a:lnTo>
                  <a:lnTo>
                    <a:pt x="0" y="76"/>
                  </a:lnTo>
                  <a:lnTo>
                    <a:pt x="0" y="82"/>
                  </a:lnTo>
                  <a:lnTo>
                    <a:pt x="2" y="86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5" y="91"/>
                  </a:lnTo>
                  <a:lnTo>
                    <a:pt x="7" y="92"/>
                  </a:lnTo>
                  <a:lnTo>
                    <a:pt x="8" y="92"/>
                  </a:lnTo>
                  <a:lnTo>
                    <a:pt x="10" y="91"/>
                  </a:lnTo>
                  <a:lnTo>
                    <a:pt x="11" y="90"/>
                  </a:lnTo>
                  <a:lnTo>
                    <a:pt x="12" y="88"/>
                  </a:lnTo>
                  <a:lnTo>
                    <a:pt x="12" y="87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0" y="82"/>
                  </a:lnTo>
                  <a:lnTo>
                    <a:pt x="10" y="77"/>
                  </a:lnTo>
                  <a:lnTo>
                    <a:pt x="11" y="72"/>
                  </a:lnTo>
                  <a:lnTo>
                    <a:pt x="13" y="68"/>
                  </a:lnTo>
                  <a:lnTo>
                    <a:pt x="16" y="59"/>
                  </a:lnTo>
                  <a:lnTo>
                    <a:pt x="18" y="51"/>
                  </a:lnTo>
                  <a:lnTo>
                    <a:pt x="18" y="51"/>
                  </a:lnTo>
                  <a:lnTo>
                    <a:pt x="20" y="39"/>
                  </a:lnTo>
                  <a:lnTo>
                    <a:pt x="22" y="28"/>
                  </a:lnTo>
                  <a:lnTo>
                    <a:pt x="24" y="17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5" name="chenying0907 821">
              <a:extLst>
                <a:ext uri="{FF2B5EF4-FFF2-40B4-BE49-F238E27FC236}">
                  <a16:creationId xmlns:a16="http://schemas.microsoft.com/office/drawing/2014/main" id="{9CEB386F-B0D5-43CF-9B96-FBDE1996B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8263" y="1346200"/>
              <a:ext cx="39688" cy="65088"/>
            </a:xfrm>
            <a:custGeom>
              <a:avLst/>
              <a:gdLst/>
              <a:ahLst/>
              <a:cxnLst>
                <a:cxn ang="0">
                  <a:pos x="63" y="3"/>
                </a:cxn>
                <a:cxn ang="0">
                  <a:pos x="63" y="3"/>
                </a:cxn>
                <a:cxn ang="0">
                  <a:pos x="61" y="12"/>
                </a:cxn>
                <a:cxn ang="0">
                  <a:pos x="59" y="19"/>
                </a:cxn>
                <a:cxn ang="0">
                  <a:pos x="52" y="33"/>
                </a:cxn>
                <a:cxn ang="0">
                  <a:pos x="43" y="48"/>
                </a:cxn>
                <a:cxn ang="0">
                  <a:pos x="33" y="61"/>
                </a:cxn>
                <a:cxn ang="0">
                  <a:pos x="24" y="75"/>
                </a:cxn>
                <a:cxn ang="0">
                  <a:pos x="15" y="88"/>
                </a:cxn>
                <a:cxn ang="0">
                  <a:pos x="6" y="102"/>
                </a:cxn>
                <a:cxn ang="0">
                  <a:pos x="3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2" y="122"/>
                </a:cxn>
                <a:cxn ang="0">
                  <a:pos x="3" y="123"/>
                </a:cxn>
                <a:cxn ang="0">
                  <a:pos x="5" y="123"/>
                </a:cxn>
                <a:cxn ang="0">
                  <a:pos x="6" y="123"/>
                </a:cxn>
                <a:cxn ang="0">
                  <a:pos x="8" y="121"/>
                </a:cxn>
                <a:cxn ang="0">
                  <a:pos x="10" y="120"/>
                </a:cxn>
                <a:cxn ang="0">
                  <a:pos x="10" y="120"/>
                </a:cxn>
                <a:cxn ang="0">
                  <a:pos x="13" y="112"/>
                </a:cxn>
                <a:cxn ang="0">
                  <a:pos x="16" y="105"/>
                </a:cxn>
                <a:cxn ang="0">
                  <a:pos x="24" y="90"/>
                </a:cxn>
                <a:cxn ang="0">
                  <a:pos x="33" y="77"/>
                </a:cxn>
                <a:cxn ang="0">
                  <a:pos x="43" y="63"/>
                </a:cxn>
                <a:cxn ang="0">
                  <a:pos x="52" y="50"/>
                </a:cxn>
                <a:cxn ang="0">
                  <a:pos x="61" y="36"/>
                </a:cxn>
                <a:cxn ang="0">
                  <a:pos x="67" y="22"/>
                </a:cxn>
                <a:cxn ang="0">
                  <a:pos x="70" y="14"/>
                </a:cxn>
                <a:cxn ang="0">
                  <a:pos x="73" y="6"/>
                </a:cxn>
                <a:cxn ang="0">
                  <a:pos x="73" y="6"/>
                </a:cxn>
                <a:cxn ang="0">
                  <a:pos x="73" y="4"/>
                </a:cxn>
                <a:cxn ang="0">
                  <a:pos x="71" y="2"/>
                </a:cxn>
                <a:cxn ang="0">
                  <a:pos x="70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0"/>
                </a:cxn>
                <a:cxn ang="0">
                  <a:pos x="64" y="1"/>
                </a:cxn>
                <a:cxn ang="0">
                  <a:pos x="63" y="3"/>
                </a:cxn>
                <a:cxn ang="0">
                  <a:pos x="63" y="3"/>
                </a:cxn>
              </a:cxnLst>
              <a:rect l="0" t="0" r="r" b="b"/>
              <a:pathLst>
                <a:path w="73" h="123">
                  <a:moveTo>
                    <a:pt x="63" y="3"/>
                  </a:moveTo>
                  <a:lnTo>
                    <a:pt x="63" y="3"/>
                  </a:lnTo>
                  <a:lnTo>
                    <a:pt x="61" y="12"/>
                  </a:lnTo>
                  <a:lnTo>
                    <a:pt x="59" y="19"/>
                  </a:lnTo>
                  <a:lnTo>
                    <a:pt x="52" y="33"/>
                  </a:lnTo>
                  <a:lnTo>
                    <a:pt x="43" y="48"/>
                  </a:lnTo>
                  <a:lnTo>
                    <a:pt x="33" y="61"/>
                  </a:lnTo>
                  <a:lnTo>
                    <a:pt x="24" y="75"/>
                  </a:lnTo>
                  <a:lnTo>
                    <a:pt x="15" y="88"/>
                  </a:lnTo>
                  <a:lnTo>
                    <a:pt x="6" y="102"/>
                  </a:lnTo>
                  <a:lnTo>
                    <a:pt x="3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2" y="122"/>
                  </a:lnTo>
                  <a:lnTo>
                    <a:pt x="3" y="123"/>
                  </a:lnTo>
                  <a:lnTo>
                    <a:pt x="5" y="123"/>
                  </a:lnTo>
                  <a:lnTo>
                    <a:pt x="6" y="123"/>
                  </a:lnTo>
                  <a:lnTo>
                    <a:pt x="8" y="121"/>
                  </a:lnTo>
                  <a:lnTo>
                    <a:pt x="10" y="120"/>
                  </a:lnTo>
                  <a:lnTo>
                    <a:pt x="10" y="120"/>
                  </a:lnTo>
                  <a:lnTo>
                    <a:pt x="13" y="112"/>
                  </a:lnTo>
                  <a:lnTo>
                    <a:pt x="16" y="105"/>
                  </a:lnTo>
                  <a:lnTo>
                    <a:pt x="24" y="90"/>
                  </a:lnTo>
                  <a:lnTo>
                    <a:pt x="33" y="77"/>
                  </a:lnTo>
                  <a:lnTo>
                    <a:pt x="43" y="63"/>
                  </a:lnTo>
                  <a:lnTo>
                    <a:pt x="52" y="50"/>
                  </a:lnTo>
                  <a:lnTo>
                    <a:pt x="61" y="36"/>
                  </a:lnTo>
                  <a:lnTo>
                    <a:pt x="67" y="22"/>
                  </a:lnTo>
                  <a:lnTo>
                    <a:pt x="70" y="14"/>
                  </a:lnTo>
                  <a:lnTo>
                    <a:pt x="73" y="6"/>
                  </a:lnTo>
                  <a:lnTo>
                    <a:pt x="73" y="6"/>
                  </a:lnTo>
                  <a:lnTo>
                    <a:pt x="73" y="4"/>
                  </a:lnTo>
                  <a:lnTo>
                    <a:pt x="71" y="2"/>
                  </a:lnTo>
                  <a:lnTo>
                    <a:pt x="70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0"/>
                  </a:lnTo>
                  <a:lnTo>
                    <a:pt x="64" y="1"/>
                  </a:lnTo>
                  <a:lnTo>
                    <a:pt x="63" y="3"/>
                  </a:lnTo>
                  <a:lnTo>
                    <a:pt x="63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6" name="chenying0907 822">
              <a:extLst>
                <a:ext uri="{FF2B5EF4-FFF2-40B4-BE49-F238E27FC236}">
                  <a16:creationId xmlns:a16="http://schemas.microsoft.com/office/drawing/2014/main" id="{355603C2-D6C3-4553-852B-23A8E06BD4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713" y="1366838"/>
              <a:ext cx="34925" cy="50800"/>
            </a:xfrm>
            <a:custGeom>
              <a:avLst/>
              <a:gdLst/>
              <a:ahLst/>
              <a:cxnLst>
                <a:cxn ang="0">
                  <a:pos x="58" y="2"/>
                </a:cxn>
                <a:cxn ang="0">
                  <a:pos x="58" y="2"/>
                </a:cxn>
                <a:cxn ang="0">
                  <a:pos x="42" y="24"/>
                </a:cxn>
                <a:cxn ang="0">
                  <a:pos x="29" y="46"/>
                </a:cxn>
                <a:cxn ang="0">
                  <a:pos x="1" y="90"/>
                </a:cxn>
                <a:cxn ang="0">
                  <a:pos x="1" y="90"/>
                </a:cxn>
                <a:cxn ang="0">
                  <a:pos x="0" y="92"/>
                </a:cxn>
                <a:cxn ang="0">
                  <a:pos x="1" y="94"/>
                </a:cxn>
                <a:cxn ang="0">
                  <a:pos x="1" y="95"/>
                </a:cxn>
                <a:cxn ang="0">
                  <a:pos x="3" y="97"/>
                </a:cxn>
                <a:cxn ang="0">
                  <a:pos x="4" y="97"/>
                </a:cxn>
                <a:cxn ang="0">
                  <a:pos x="6" y="97"/>
                </a:cxn>
                <a:cxn ang="0">
                  <a:pos x="8" y="97"/>
                </a:cxn>
                <a:cxn ang="0">
                  <a:pos x="9" y="95"/>
                </a:cxn>
                <a:cxn ang="0">
                  <a:pos x="9" y="95"/>
                </a:cxn>
                <a:cxn ang="0">
                  <a:pos x="37" y="51"/>
                </a:cxn>
                <a:cxn ang="0">
                  <a:pos x="50" y="28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7" y="3"/>
                </a:cxn>
                <a:cxn ang="0">
                  <a:pos x="66" y="2"/>
                </a:cxn>
                <a:cxn ang="0">
                  <a:pos x="65" y="1"/>
                </a:cxn>
                <a:cxn ang="0">
                  <a:pos x="61" y="0"/>
                </a:cxn>
                <a:cxn ang="0">
                  <a:pos x="60" y="0"/>
                </a:cxn>
                <a:cxn ang="0">
                  <a:pos x="58" y="2"/>
                </a:cxn>
                <a:cxn ang="0">
                  <a:pos x="58" y="2"/>
                </a:cxn>
              </a:cxnLst>
              <a:rect l="0" t="0" r="r" b="b"/>
              <a:pathLst>
                <a:path w="67" h="97">
                  <a:moveTo>
                    <a:pt x="58" y="2"/>
                  </a:moveTo>
                  <a:lnTo>
                    <a:pt x="58" y="2"/>
                  </a:lnTo>
                  <a:lnTo>
                    <a:pt x="42" y="24"/>
                  </a:lnTo>
                  <a:lnTo>
                    <a:pt x="29" y="4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0" y="92"/>
                  </a:lnTo>
                  <a:lnTo>
                    <a:pt x="1" y="94"/>
                  </a:lnTo>
                  <a:lnTo>
                    <a:pt x="1" y="95"/>
                  </a:lnTo>
                  <a:lnTo>
                    <a:pt x="3" y="97"/>
                  </a:lnTo>
                  <a:lnTo>
                    <a:pt x="4" y="97"/>
                  </a:lnTo>
                  <a:lnTo>
                    <a:pt x="6" y="97"/>
                  </a:lnTo>
                  <a:lnTo>
                    <a:pt x="8" y="97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37" y="51"/>
                  </a:lnTo>
                  <a:lnTo>
                    <a:pt x="50" y="28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7" y="3"/>
                  </a:lnTo>
                  <a:lnTo>
                    <a:pt x="66" y="2"/>
                  </a:lnTo>
                  <a:lnTo>
                    <a:pt x="65" y="1"/>
                  </a:lnTo>
                  <a:lnTo>
                    <a:pt x="61" y="0"/>
                  </a:lnTo>
                  <a:lnTo>
                    <a:pt x="60" y="0"/>
                  </a:lnTo>
                  <a:lnTo>
                    <a:pt x="58" y="2"/>
                  </a:lnTo>
                  <a:lnTo>
                    <a:pt x="5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7" name="chenying0907 823">
              <a:extLst>
                <a:ext uri="{FF2B5EF4-FFF2-40B4-BE49-F238E27FC236}">
                  <a16:creationId xmlns:a16="http://schemas.microsoft.com/office/drawing/2014/main" id="{1EEBFEB5-A284-4D4E-9096-E1B285625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9075" y="1604963"/>
              <a:ext cx="28575" cy="68263"/>
            </a:xfrm>
            <a:custGeom>
              <a:avLst/>
              <a:gdLst/>
              <a:ahLst/>
              <a:cxnLst>
                <a:cxn ang="0">
                  <a:pos x="45" y="3"/>
                </a:cxn>
                <a:cxn ang="0">
                  <a:pos x="45" y="3"/>
                </a:cxn>
                <a:cxn ang="0">
                  <a:pos x="43" y="10"/>
                </a:cxn>
                <a:cxn ang="0">
                  <a:pos x="40" y="16"/>
                </a:cxn>
                <a:cxn ang="0">
                  <a:pos x="32" y="29"/>
                </a:cxn>
                <a:cxn ang="0">
                  <a:pos x="25" y="41"/>
                </a:cxn>
                <a:cxn ang="0">
                  <a:pos x="22" y="47"/>
                </a:cxn>
                <a:cxn ang="0">
                  <a:pos x="20" y="53"/>
                </a:cxn>
                <a:cxn ang="0">
                  <a:pos x="20" y="53"/>
                </a:cxn>
                <a:cxn ang="0">
                  <a:pos x="14" y="71"/>
                </a:cxn>
                <a:cxn ang="0">
                  <a:pos x="9" y="89"/>
                </a:cxn>
                <a:cxn ang="0">
                  <a:pos x="3" y="106"/>
                </a:cxn>
                <a:cxn ang="0">
                  <a:pos x="1" y="115"/>
                </a:cxn>
                <a:cxn ang="0">
                  <a:pos x="0" y="125"/>
                </a:cxn>
                <a:cxn ang="0">
                  <a:pos x="0" y="125"/>
                </a:cxn>
                <a:cxn ang="0">
                  <a:pos x="1" y="127"/>
                </a:cxn>
                <a:cxn ang="0">
                  <a:pos x="2" y="128"/>
                </a:cxn>
                <a:cxn ang="0">
                  <a:pos x="3" y="129"/>
                </a:cxn>
                <a:cxn ang="0">
                  <a:pos x="5" y="129"/>
                </a:cxn>
                <a:cxn ang="0">
                  <a:pos x="6" y="129"/>
                </a:cxn>
                <a:cxn ang="0">
                  <a:pos x="9" y="128"/>
                </a:cxn>
                <a:cxn ang="0">
                  <a:pos x="10" y="127"/>
                </a:cxn>
                <a:cxn ang="0">
                  <a:pos x="10" y="125"/>
                </a:cxn>
                <a:cxn ang="0">
                  <a:pos x="10" y="125"/>
                </a:cxn>
                <a:cxn ang="0">
                  <a:pos x="12" y="108"/>
                </a:cxn>
                <a:cxn ang="0">
                  <a:pos x="16" y="93"/>
                </a:cxn>
                <a:cxn ang="0">
                  <a:pos x="21" y="78"/>
                </a:cxn>
                <a:cxn ang="0">
                  <a:pos x="28" y="64"/>
                </a:cxn>
                <a:cxn ang="0">
                  <a:pos x="42" y="35"/>
                </a:cxn>
                <a:cxn ang="0">
                  <a:pos x="49" y="20"/>
                </a:cxn>
                <a:cxn ang="0">
                  <a:pos x="54" y="6"/>
                </a:cxn>
                <a:cxn ang="0">
                  <a:pos x="54" y="6"/>
                </a:cxn>
                <a:cxn ang="0">
                  <a:pos x="54" y="4"/>
                </a:cxn>
                <a:cxn ang="0">
                  <a:pos x="54" y="2"/>
                </a:cxn>
                <a:cxn ang="0">
                  <a:pos x="53" y="1"/>
                </a:cxn>
                <a:cxn ang="0">
                  <a:pos x="51" y="0"/>
                </a:cxn>
                <a:cxn ang="0">
                  <a:pos x="49" y="0"/>
                </a:cxn>
                <a:cxn ang="0">
                  <a:pos x="48" y="1"/>
                </a:cxn>
                <a:cxn ang="0">
                  <a:pos x="46" y="2"/>
                </a:cxn>
                <a:cxn ang="0">
                  <a:pos x="45" y="3"/>
                </a:cxn>
                <a:cxn ang="0">
                  <a:pos x="45" y="3"/>
                </a:cxn>
              </a:cxnLst>
              <a:rect l="0" t="0" r="r" b="b"/>
              <a:pathLst>
                <a:path w="54" h="129">
                  <a:moveTo>
                    <a:pt x="45" y="3"/>
                  </a:moveTo>
                  <a:lnTo>
                    <a:pt x="45" y="3"/>
                  </a:lnTo>
                  <a:lnTo>
                    <a:pt x="43" y="10"/>
                  </a:lnTo>
                  <a:lnTo>
                    <a:pt x="40" y="16"/>
                  </a:lnTo>
                  <a:lnTo>
                    <a:pt x="32" y="29"/>
                  </a:lnTo>
                  <a:lnTo>
                    <a:pt x="25" y="41"/>
                  </a:lnTo>
                  <a:lnTo>
                    <a:pt x="22" y="47"/>
                  </a:lnTo>
                  <a:lnTo>
                    <a:pt x="20" y="53"/>
                  </a:lnTo>
                  <a:lnTo>
                    <a:pt x="20" y="53"/>
                  </a:lnTo>
                  <a:lnTo>
                    <a:pt x="14" y="71"/>
                  </a:lnTo>
                  <a:lnTo>
                    <a:pt x="9" y="89"/>
                  </a:lnTo>
                  <a:lnTo>
                    <a:pt x="3" y="106"/>
                  </a:lnTo>
                  <a:lnTo>
                    <a:pt x="1" y="115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1" y="127"/>
                  </a:lnTo>
                  <a:lnTo>
                    <a:pt x="2" y="128"/>
                  </a:lnTo>
                  <a:lnTo>
                    <a:pt x="3" y="129"/>
                  </a:lnTo>
                  <a:lnTo>
                    <a:pt x="5" y="129"/>
                  </a:lnTo>
                  <a:lnTo>
                    <a:pt x="6" y="129"/>
                  </a:lnTo>
                  <a:lnTo>
                    <a:pt x="9" y="128"/>
                  </a:lnTo>
                  <a:lnTo>
                    <a:pt x="10" y="127"/>
                  </a:lnTo>
                  <a:lnTo>
                    <a:pt x="10" y="125"/>
                  </a:lnTo>
                  <a:lnTo>
                    <a:pt x="10" y="125"/>
                  </a:lnTo>
                  <a:lnTo>
                    <a:pt x="12" y="108"/>
                  </a:lnTo>
                  <a:lnTo>
                    <a:pt x="16" y="93"/>
                  </a:lnTo>
                  <a:lnTo>
                    <a:pt x="21" y="78"/>
                  </a:lnTo>
                  <a:lnTo>
                    <a:pt x="28" y="64"/>
                  </a:lnTo>
                  <a:lnTo>
                    <a:pt x="42" y="35"/>
                  </a:lnTo>
                  <a:lnTo>
                    <a:pt x="49" y="20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4"/>
                  </a:lnTo>
                  <a:lnTo>
                    <a:pt x="54" y="2"/>
                  </a:lnTo>
                  <a:lnTo>
                    <a:pt x="53" y="1"/>
                  </a:lnTo>
                  <a:lnTo>
                    <a:pt x="51" y="0"/>
                  </a:lnTo>
                  <a:lnTo>
                    <a:pt x="49" y="0"/>
                  </a:lnTo>
                  <a:lnTo>
                    <a:pt x="48" y="1"/>
                  </a:lnTo>
                  <a:lnTo>
                    <a:pt x="46" y="2"/>
                  </a:lnTo>
                  <a:lnTo>
                    <a:pt x="45" y="3"/>
                  </a:lnTo>
                  <a:lnTo>
                    <a:pt x="45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8" name="chenying0907 824">
              <a:extLst>
                <a:ext uri="{FF2B5EF4-FFF2-40B4-BE49-F238E27FC236}">
                  <a16:creationId xmlns:a16="http://schemas.microsoft.com/office/drawing/2014/main" id="{833AA2A2-13F6-4A60-BF97-9B3B4BA81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9875" y="1614488"/>
              <a:ext cx="25400" cy="44450"/>
            </a:xfrm>
            <a:custGeom>
              <a:avLst/>
              <a:gdLst/>
              <a:ahLst/>
              <a:cxnLst>
                <a:cxn ang="0">
                  <a:pos x="40" y="2"/>
                </a:cxn>
                <a:cxn ang="0">
                  <a:pos x="40" y="2"/>
                </a:cxn>
                <a:cxn ang="0">
                  <a:pos x="32" y="11"/>
                </a:cxn>
                <a:cxn ang="0">
                  <a:pos x="25" y="19"/>
                </a:cxn>
                <a:cxn ang="0">
                  <a:pos x="19" y="28"/>
                </a:cxn>
                <a:cxn ang="0">
                  <a:pos x="13" y="39"/>
                </a:cxn>
                <a:cxn ang="0">
                  <a:pos x="8" y="49"/>
                </a:cxn>
                <a:cxn ang="0">
                  <a:pos x="4" y="59"/>
                </a:cxn>
                <a:cxn ang="0">
                  <a:pos x="1" y="71"/>
                </a:cxn>
                <a:cxn ang="0">
                  <a:pos x="0" y="81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1" y="85"/>
                </a:cxn>
                <a:cxn ang="0">
                  <a:pos x="3" y="86"/>
                </a:cxn>
                <a:cxn ang="0">
                  <a:pos x="5" y="86"/>
                </a:cxn>
                <a:cxn ang="0">
                  <a:pos x="6" y="86"/>
                </a:cxn>
                <a:cxn ang="0">
                  <a:pos x="9" y="85"/>
                </a:cxn>
                <a:cxn ang="0">
                  <a:pos x="10" y="83"/>
                </a:cxn>
                <a:cxn ang="0">
                  <a:pos x="10" y="81"/>
                </a:cxn>
                <a:cxn ang="0">
                  <a:pos x="10" y="81"/>
                </a:cxn>
                <a:cxn ang="0">
                  <a:pos x="11" y="71"/>
                </a:cxn>
                <a:cxn ang="0">
                  <a:pos x="14" y="61"/>
                </a:cxn>
                <a:cxn ang="0">
                  <a:pos x="17" y="51"/>
                </a:cxn>
                <a:cxn ang="0">
                  <a:pos x="22" y="42"/>
                </a:cxn>
                <a:cxn ang="0">
                  <a:pos x="27" y="33"/>
                </a:cxn>
                <a:cxn ang="0">
                  <a:pos x="33" y="24"/>
                </a:cxn>
                <a:cxn ang="0">
                  <a:pos x="40" y="16"/>
                </a:cxn>
                <a:cxn ang="0">
                  <a:pos x="47" y="9"/>
                </a:cxn>
                <a:cxn ang="0">
                  <a:pos x="47" y="9"/>
                </a:cxn>
                <a:cxn ang="0">
                  <a:pos x="48" y="8"/>
                </a:cxn>
                <a:cxn ang="0">
                  <a:pos x="48" y="5"/>
                </a:cxn>
                <a:cxn ang="0">
                  <a:pos x="47" y="3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3" y="0"/>
                </a:cxn>
                <a:cxn ang="0">
                  <a:pos x="42" y="1"/>
                </a:cxn>
                <a:cxn ang="0">
                  <a:pos x="40" y="2"/>
                </a:cxn>
                <a:cxn ang="0">
                  <a:pos x="40" y="2"/>
                </a:cxn>
              </a:cxnLst>
              <a:rect l="0" t="0" r="r" b="b"/>
              <a:pathLst>
                <a:path w="48" h="86">
                  <a:moveTo>
                    <a:pt x="40" y="2"/>
                  </a:moveTo>
                  <a:lnTo>
                    <a:pt x="40" y="2"/>
                  </a:lnTo>
                  <a:lnTo>
                    <a:pt x="32" y="11"/>
                  </a:lnTo>
                  <a:lnTo>
                    <a:pt x="25" y="19"/>
                  </a:lnTo>
                  <a:lnTo>
                    <a:pt x="19" y="28"/>
                  </a:lnTo>
                  <a:lnTo>
                    <a:pt x="13" y="39"/>
                  </a:lnTo>
                  <a:lnTo>
                    <a:pt x="8" y="49"/>
                  </a:lnTo>
                  <a:lnTo>
                    <a:pt x="4" y="59"/>
                  </a:lnTo>
                  <a:lnTo>
                    <a:pt x="1" y="71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1" y="85"/>
                  </a:lnTo>
                  <a:lnTo>
                    <a:pt x="3" y="86"/>
                  </a:lnTo>
                  <a:lnTo>
                    <a:pt x="5" y="86"/>
                  </a:lnTo>
                  <a:lnTo>
                    <a:pt x="6" y="86"/>
                  </a:lnTo>
                  <a:lnTo>
                    <a:pt x="9" y="85"/>
                  </a:lnTo>
                  <a:lnTo>
                    <a:pt x="10" y="83"/>
                  </a:lnTo>
                  <a:lnTo>
                    <a:pt x="10" y="81"/>
                  </a:lnTo>
                  <a:lnTo>
                    <a:pt x="10" y="81"/>
                  </a:lnTo>
                  <a:lnTo>
                    <a:pt x="11" y="71"/>
                  </a:lnTo>
                  <a:lnTo>
                    <a:pt x="14" y="61"/>
                  </a:lnTo>
                  <a:lnTo>
                    <a:pt x="17" y="51"/>
                  </a:lnTo>
                  <a:lnTo>
                    <a:pt x="22" y="42"/>
                  </a:lnTo>
                  <a:lnTo>
                    <a:pt x="27" y="33"/>
                  </a:lnTo>
                  <a:lnTo>
                    <a:pt x="33" y="24"/>
                  </a:lnTo>
                  <a:lnTo>
                    <a:pt x="40" y="16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8" y="8"/>
                  </a:lnTo>
                  <a:lnTo>
                    <a:pt x="48" y="5"/>
                  </a:lnTo>
                  <a:lnTo>
                    <a:pt x="47" y="3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3" y="0"/>
                  </a:lnTo>
                  <a:lnTo>
                    <a:pt x="42" y="1"/>
                  </a:lnTo>
                  <a:lnTo>
                    <a:pt x="40" y="2"/>
                  </a:lnTo>
                  <a:lnTo>
                    <a:pt x="4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89" name="chenying0907 825">
              <a:extLst>
                <a:ext uri="{FF2B5EF4-FFF2-40B4-BE49-F238E27FC236}">
                  <a16:creationId xmlns:a16="http://schemas.microsoft.com/office/drawing/2014/main" id="{41370679-28E6-4A18-8EF7-E73031121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9563" y="1624013"/>
              <a:ext cx="28575" cy="46038"/>
            </a:xfrm>
            <a:custGeom>
              <a:avLst/>
              <a:gdLst/>
              <a:ahLst/>
              <a:cxnLst>
                <a:cxn ang="0">
                  <a:pos x="44" y="2"/>
                </a:cxn>
                <a:cxn ang="0">
                  <a:pos x="44" y="2"/>
                </a:cxn>
                <a:cxn ang="0">
                  <a:pos x="38" y="10"/>
                </a:cxn>
                <a:cxn ang="0">
                  <a:pos x="32" y="17"/>
                </a:cxn>
                <a:cxn ang="0">
                  <a:pos x="25" y="26"/>
                </a:cxn>
                <a:cxn ang="0">
                  <a:pos x="19" y="34"/>
                </a:cxn>
                <a:cxn ang="0">
                  <a:pos x="19" y="34"/>
                </a:cxn>
                <a:cxn ang="0">
                  <a:pos x="13" y="44"/>
                </a:cxn>
                <a:cxn ang="0">
                  <a:pos x="9" y="56"/>
                </a:cxn>
                <a:cxn ang="0">
                  <a:pos x="5" y="67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79"/>
                </a:cxn>
                <a:cxn ang="0">
                  <a:pos x="0" y="82"/>
                </a:cxn>
                <a:cxn ang="0">
                  <a:pos x="2" y="85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3"/>
                </a:cxn>
                <a:cxn ang="0">
                  <a:pos x="8" y="83"/>
                </a:cxn>
                <a:cxn ang="0">
                  <a:pos x="16" y="63"/>
                </a:cxn>
                <a:cxn ang="0">
                  <a:pos x="26" y="42"/>
                </a:cxn>
                <a:cxn ang="0">
                  <a:pos x="26" y="42"/>
                </a:cxn>
                <a:cxn ang="0">
                  <a:pos x="28" y="37"/>
                </a:cxn>
                <a:cxn ang="0">
                  <a:pos x="31" y="33"/>
                </a:cxn>
                <a:cxn ang="0">
                  <a:pos x="38" y="25"/>
                </a:cxn>
                <a:cxn ang="0">
                  <a:pos x="46" y="15"/>
                </a:cxn>
                <a:cxn ang="0">
                  <a:pos x="52" y="7"/>
                </a:cxn>
                <a:cxn ang="0">
                  <a:pos x="52" y="7"/>
                </a:cxn>
                <a:cxn ang="0">
                  <a:pos x="53" y="5"/>
                </a:cxn>
                <a:cxn ang="0">
                  <a:pos x="52" y="3"/>
                </a:cxn>
                <a:cxn ang="0">
                  <a:pos x="52" y="2"/>
                </a:cxn>
                <a:cxn ang="0">
                  <a:pos x="50" y="0"/>
                </a:cxn>
                <a:cxn ang="0">
                  <a:pos x="49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4" y="2"/>
                </a:cxn>
                <a:cxn ang="0">
                  <a:pos x="44" y="2"/>
                </a:cxn>
              </a:cxnLst>
              <a:rect l="0" t="0" r="r" b="b"/>
              <a:pathLst>
                <a:path w="53" h="85">
                  <a:moveTo>
                    <a:pt x="44" y="2"/>
                  </a:moveTo>
                  <a:lnTo>
                    <a:pt x="44" y="2"/>
                  </a:lnTo>
                  <a:lnTo>
                    <a:pt x="38" y="10"/>
                  </a:lnTo>
                  <a:lnTo>
                    <a:pt x="32" y="17"/>
                  </a:lnTo>
                  <a:lnTo>
                    <a:pt x="25" y="26"/>
                  </a:lnTo>
                  <a:lnTo>
                    <a:pt x="19" y="34"/>
                  </a:lnTo>
                  <a:lnTo>
                    <a:pt x="19" y="34"/>
                  </a:lnTo>
                  <a:lnTo>
                    <a:pt x="13" y="44"/>
                  </a:lnTo>
                  <a:lnTo>
                    <a:pt x="9" y="56"/>
                  </a:lnTo>
                  <a:lnTo>
                    <a:pt x="5" y="6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9"/>
                  </a:lnTo>
                  <a:lnTo>
                    <a:pt x="0" y="82"/>
                  </a:lnTo>
                  <a:lnTo>
                    <a:pt x="2" y="85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3"/>
                  </a:lnTo>
                  <a:lnTo>
                    <a:pt x="8" y="83"/>
                  </a:lnTo>
                  <a:lnTo>
                    <a:pt x="16" y="63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8" y="37"/>
                  </a:lnTo>
                  <a:lnTo>
                    <a:pt x="31" y="33"/>
                  </a:lnTo>
                  <a:lnTo>
                    <a:pt x="38" y="25"/>
                  </a:lnTo>
                  <a:lnTo>
                    <a:pt x="46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3" y="5"/>
                  </a:lnTo>
                  <a:lnTo>
                    <a:pt x="52" y="3"/>
                  </a:lnTo>
                  <a:lnTo>
                    <a:pt x="52" y="2"/>
                  </a:lnTo>
                  <a:lnTo>
                    <a:pt x="50" y="0"/>
                  </a:lnTo>
                  <a:lnTo>
                    <a:pt x="49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4" y="2"/>
                  </a:lnTo>
                  <a:lnTo>
                    <a:pt x="4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90" name="chenying0907 826">
              <a:extLst>
                <a:ext uri="{FF2B5EF4-FFF2-40B4-BE49-F238E27FC236}">
                  <a16:creationId xmlns:a16="http://schemas.microsoft.com/office/drawing/2014/main" id="{59D0ADC3-573C-47BF-B70A-B81EB65090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6875" y="1463675"/>
              <a:ext cx="23813" cy="41275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32" y="10"/>
                </a:cxn>
                <a:cxn ang="0">
                  <a:pos x="27" y="18"/>
                </a:cxn>
                <a:cxn ang="0">
                  <a:pos x="22" y="27"/>
                </a:cxn>
                <a:cxn ang="0">
                  <a:pos x="18" y="35"/>
                </a:cxn>
                <a:cxn ang="0">
                  <a:pos x="9" y="54"/>
                </a:cxn>
                <a:cxn ang="0">
                  <a:pos x="5" y="63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4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7"/>
                </a:cxn>
                <a:cxn ang="0">
                  <a:pos x="8" y="77"/>
                </a:cxn>
                <a:cxn ang="0">
                  <a:pos x="13" y="68"/>
                </a:cxn>
                <a:cxn ang="0">
                  <a:pos x="18" y="59"/>
                </a:cxn>
                <a:cxn ang="0">
                  <a:pos x="26" y="42"/>
                </a:cxn>
                <a:cxn ang="0">
                  <a:pos x="30" y="32"/>
                </a:cxn>
                <a:cxn ang="0">
                  <a:pos x="34" y="24"/>
                </a:cxn>
                <a:cxn ang="0">
                  <a:pos x="39" y="16"/>
                </a:cxn>
                <a:cxn ang="0">
                  <a:pos x="45" y="8"/>
                </a:cxn>
                <a:cxn ang="0">
                  <a:pos x="45" y="8"/>
                </a:cxn>
                <a:cxn ang="0">
                  <a:pos x="46" y="6"/>
                </a:cxn>
                <a:cxn ang="0">
                  <a:pos x="46" y="4"/>
                </a:cxn>
                <a:cxn ang="0">
                  <a:pos x="46" y="3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40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46" h="79">
                  <a:moveTo>
                    <a:pt x="39" y="1"/>
                  </a:moveTo>
                  <a:lnTo>
                    <a:pt x="39" y="1"/>
                  </a:lnTo>
                  <a:lnTo>
                    <a:pt x="32" y="10"/>
                  </a:lnTo>
                  <a:lnTo>
                    <a:pt x="27" y="18"/>
                  </a:lnTo>
                  <a:lnTo>
                    <a:pt x="22" y="27"/>
                  </a:lnTo>
                  <a:lnTo>
                    <a:pt x="18" y="35"/>
                  </a:lnTo>
                  <a:lnTo>
                    <a:pt x="9" y="54"/>
                  </a:lnTo>
                  <a:lnTo>
                    <a:pt x="5" y="6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4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7"/>
                  </a:lnTo>
                  <a:lnTo>
                    <a:pt x="8" y="77"/>
                  </a:lnTo>
                  <a:lnTo>
                    <a:pt x="13" y="68"/>
                  </a:lnTo>
                  <a:lnTo>
                    <a:pt x="18" y="59"/>
                  </a:lnTo>
                  <a:lnTo>
                    <a:pt x="26" y="42"/>
                  </a:lnTo>
                  <a:lnTo>
                    <a:pt x="30" y="32"/>
                  </a:lnTo>
                  <a:lnTo>
                    <a:pt x="34" y="24"/>
                  </a:lnTo>
                  <a:lnTo>
                    <a:pt x="39" y="16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6" y="6"/>
                  </a:lnTo>
                  <a:lnTo>
                    <a:pt x="46" y="4"/>
                  </a:lnTo>
                  <a:lnTo>
                    <a:pt x="46" y="3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0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91" name="chenying0907 827">
              <a:extLst>
                <a:ext uri="{FF2B5EF4-FFF2-40B4-BE49-F238E27FC236}">
                  <a16:creationId xmlns:a16="http://schemas.microsoft.com/office/drawing/2014/main" id="{D2621B74-8180-47A6-960F-B67EBE058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2913" y="1493838"/>
              <a:ext cx="9525" cy="7938"/>
            </a:xfrm>
            <a:custGeom>
              <a:avLst/>
              <a:gdLst/>
              <a:ahLst/>
              <a:cxnLst>
                <a:cxn ang="0">
                  <a:pos x="8" y="1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1" y="9"/>
                </a:cxn>
                <a:cxn ang="0">
                  <a:pos x="0" y="11"/>
                </a:cxn>
                <a:cxn ang="0">
                  <a:pos x="1" y="13"/>
                </a:cxn>
                <a:cxn ang="0">
                  <a:pos x="2" y="14"/>
                </a:cxn>
                <a:cxn ang="0">
                  <a:pos x="3" y="16"/>
                </a:cxn>
                <a:cxn ang="0">
                  <a:pos x="5" y="16"/>
                </a:cxn>
                <a:cxn ang="0">
                  <a:pos x="7" y="16"/>
                </a:cxn>
                <a:cxn ang="0">
                  <a:pos x="8" y="14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5" y="6"/>
                </a:cxn>
                <a:cxn ang="0">
                  <a:pos x="16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8" y="1"/>
                </a:cxn>
              </a:cxnLst>
              <a:rect l="0" t="0" r="r" b="b"/>
              <a:pathLst>
                <a:path w="16" h="16">
                  <a:moveTo>
                    <a:pt x="8" y="1"/>
                  </a:moveTo>
                  <a:lnTo>
                    <a:pt x="2" y="8"/>
                  </a:lnTo>
                  <a:lnTo>
                    <a:pt x="2" y="8"/>
                  </a:lnTo>
                  <a:lnTo>
                    <a:pt x="1" y="9"/>
                  </a:lnTo>
                  <a:lnTo>
                    <a:pt x="0" y="11"/>
                  </a:lnTo>
                  <a:lnTo>
                    <a:pt x="1" y="13"/>
                  </a:lnTo>
                  <a:lnTo>
                    <a:pt x="2" y="14"/>
                  </a:lnTo>
                  <a:lnTo>
                    <a:pt x="3" y="16"/>
                  </a:lnTo>
                  <a:lnTo>
                    <a:pt x="5" y="16"/>
                  </a:lnTo>
                  <a:lnTo>
                    <a:pt x="7" y="16"/>
                  </a:lnTo>
                  <a:lnTo>
                    <a:pt x="8" y="14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5" y="6"/>
                  </a:lnTo>
                  <a:lnTo>
                    <a:pt x="16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8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92" name="chenying0907 828">
              <a:extLst>
                <a:ext uri="{FF2B5EF4-FFF2-40B4-BE49-F238E27FC236}">
                  <a16:creationId xmlns:a16="http://schemas.microsoft.com/office/drawing/2014/main" id="{26FFB0BF-EA39-42D0-B442-65AEF9A85A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08713" y="1243013"/>
              <a:ext cx="706438" cy="620713"/>
            </a:xfrm>
            <a:custGeom>
              <a:avLst/>
              <a:gdLst/>
              <a:ahLst/>
              <a:cxnLst>
                <a:cxn ang="0">
                  <a:pos x="1208" y="1175"/>
                </a:cxn>
                <a:cxn ang="0">
                  <a:pos x="1095" y="1131"/>
                </a:cxn>
                <a:cxn ang="0">
                  <a:pos x="938" y="1062"/>
                </a:cxn>
                <a:cxn ang="0">
                  <a:pos x="899" y="1051"/>
                </a:cxn>
                <a:cxn ang="0">
                  <a:pos x="728" y="1088"/>
                </a:cxn>
                <a:cxn ang="0">
                  <a:pos x="531" y="1080"/>
                </a:cxn>
                <a:cxn ang="0">
                  <a:pos x="322" y="1026"/>
                </a:cxn>
                <a:cxn ang="0">
                  <a:pos x="161" y="920"/>
                </a:cxn>
                <a:cxn ang="0">
                  <a:pos x="51" y="762"/>
                </a:cxn>
                <a:cxn ang="0">
                  <a:pos x="8" y="609"/>
                </a:cxn>
                <a:cxn ang="0">
                  <a:pos x="4" y="424"/>
                </a:cxn>
                <a:cxn ang="0">
                  <a:pos x="39" y="285"/>
                </a:cxn>
                <a:cxn ang="0">
                  <a:pos x="97" y="185"/>
                </a:cxn>
                <a:cxn ang="0">
                  <a:pos x="167" y="114"/>
                </a:cxn>
                <a:cxn ang="0">
                  <a:pos x="255" y="62"/>
                </a:cxn>
                <a:cxn ang="0">
                  <a:pos x="439" y="14"/>
                </a:cxn>
                <a:cxn ang="0">
                  <a:pos x="700" y="5"/>
                </a:cxn>
                <a:cxn ang="0">
                  <a:pos x="714" y="7"/>
                </a:cxn>
                <a:cxn ang="0">
                  <a:pos x="803" y="0"/>
                </a:cxn>
                <a:cxn ang="0">
                  <a:pos x="994" y="43"/>
                </a:cxn>
                <a:cxn ang="0">
                  <a:pos x="1175" y="156"/>
                </a:cxn>
                <a:cxn ang="0">
                  <a:pos x="1247" y="243"/>
                </a:cxn>
                <a:cxn ang="0">
                  <a:pos x="1289" y="328"/>
                </a:cxn>
                <a:cxn ang="0">
                  <a:pos x="1324" y="456"/>
                </a:cxn>
                <a:cxn ang="0">
                  <a:pos x="1336" y="593"/>
                </a:cxn>
                <a:cxn ang="0">
                  <a:pos x="1319" y="726"/>
                </a:cxn>
                <a:cxn ang="0">
                  <a:pos x="1266" y="842"/>
                </a:cxn>
                <a:cxn ang="0">
                  <a:pos x="1204" y="907"/>
                </a:cxn>
                <a:cxn ang="0">
                  <a:pos x="1205" y="990"/>
                </a:cxn>
                <a:cxn ang="0">
                  <a:pos x="1239" y="1150"/>
                </a:cxn>
                <a:cxn ang="0">
                  <a:pos x="1234" y="1167"/>
                </a:cxn>
                <a:cxn ang="0">
                  <a:pos x="912" y="999"/>
                </a:cxn>
                <a:cxn ang="0">
                  <a:pos x="967" y="1032"/>
                </a:cxn>
                <a:cxn ang="0">
                  <a:pos x="1119" y="1098"/>
                </a:cxn>
                <a:cxn ang="0">
                  <a:pos x="1181" y="1067"/>
                </a:cxn>
                <a:cxn ang="0">
                  <a:pos x="1156" y="912"/>
                </a:cxn>
                <a:cxn ang="0">
                  <a:pos x="1170" y="893"/>
                </a:cxn>
                <a:cxn ang="0">
                  <a:pos x="1193" y="864"/>
                </a:cxn>
                <a:cxn ang="0">
                  <a:pos x="1262" y="762"/>
                </a:cxn>
                <a:cxn ang="0">
                  <a:pos x="1294" y="636"/>
                </a:cxn>
                <a:cxn ang="0">
                  <a:pos x="1293" y="502"/>
                </a:cxn>
                <a:cxn ang="0">
                  <a:pos x="1265" y="373"/>
                </a:cxn>
                <a:cxn ang="0">
                  <a:pos x="1214" y="265"/>
                </a:cxn>
                <a:cxn ang="0">
                  <a:pos x="1124" y="168"/>
                </a:cxn>
                <a:cxn ang="0">
                  <a:pos x="962" y="75"/>
                </a:cxn>
                <a:cxn ang="0">
                  <a:pos x="786" y="39"/>
                </a:cxn>
                <a:cxn ang="0">
                  <a:pos x="705" y="49"/>
                </a:cxn>
                <a:cxn ang="0">
                  <a:pos x="686" y="45"/>
                </a:cxn>
                <a:cxn ang="0">
                  <a:pos x="459" y="52"/>
                </a:cxn>
                <a:cxn ang="0">
                  <a:pos x="295" y="89"/>
                </a:cxn>
                <a:cxn ang="0">
                  <a:pos x="184" y="153"/>
                </a:cxn>
                <a:cxn ang="0">
                  <a:pos x="109" y="238"/>
                </a:cxn>
                <a:cxn ang="0">
                  <a:pos x="62" y="340"/>
                </a:cxn>
                <a:cxn ang="0">
                  <a:pos x="40" y="448"/>
                </a:cxn>
                <a:cxn ang="0">
                  <a:pos x="55" y="647"/>
                </a:cxn>
                <a:cxn ang="0">
                  <a:pos x="121" y="805"/>
                </a:cxn>
                <a:cxn ang="0">
                  <a:pos x="251" y="941"/>
                </a:cxn>
                <a:cxn ang="0">
                  <a:pos x="434" y="1017"/>
                </a:cxn>
                <a:cxn ang="0">
                  <a:pos x="592" y="1043"/>
                </a:cxn>
                <a:cxn ang="0">
                  <a:pos x="736" y="1045"/>
                </a:cxn>
                <a:cxn ang="0">
                  <a:pos x="890" y="1012"/>
                </a:cxn>
                <a:cxn ang="0">
                  <a:pos x="900" y="1005"/>
                </a:cxn>
              </a:cxnLst>
              <a:rect l="0" t="0" r="r" b="b"/>
              <a:pathLst>
                <a:path w="1336" h="1175">
                  <a:moveTo>
                    <a:pt x="1214" y="1175"/>
                  </a:moveTo>
                  <a:lnTo>
                    <a:pt x="1214" y="1175"/>
                  </a:lnTo>
                  <a:lnTo>
                    <a:pt x="1210" y="1175"/>
                  </a:lnTo>
                  <a:lnTo>
                    <a:pt x="1209" y="1175"/>
                  </a:lnTo>
                  <a:lnTo>
                    <a:pt x="1208" y="1175"/>
                  </a:lnTo>
                  <a:lnTo>
                    <a:pt x="1208" y="1175"/>
                  </a:lnTo>
                  <a:lnTo>
                    <a:pt x="1202" y="1174"/>
                  </a:lnTo>
                  <a:lnTo>
                    <a:pt x="1198" y="1173"/>
                  </a:lnTo>
                  <a:lnTo>
                    <a:pt x="1198" y="1173"/>
                  </a:lnTo>
                  <a:lnTo>
                    <a:pt x="1172" y="1162"/>
                  </a:lnTo>
                  <a:lnTo>
                    <a:pt x="1147" y="1152"/>
                  </a:lnTo>
                  <a:lnTo>
                    <a:pt x="1095" y="1131"/>
                  </a:lnTo>
                  <a:lnTo>
                    <a:pt x="1095" y="1131"/>
                  </a:lnTo>
                  <a:lnTo>
                    <a:pt x="1050" y="1113"/>
                  </a:lnTo>
                  <a:lnTo>
                    <a:pt x="1005" y="1095"/>
                  </a:lnTo>
                  <a:lnTo>
                    <a:pt x="982" y="1084"/>
                  </a:lnTo>
                  <a:lnTo>
                    <a:pt x="960" y="1073"/>
                  </a:lnTo>
                  <a:lnTo>
                    <a:pt x="938" y="1062"/>
                  </a:lnTo>
                  <a:lnTo>
                    <a:pt x="918" y="1048"/>
                  </a:lnTo>
                  <a:lnTo>
                    <a:pt x="911" y="1044"/>
                  </a:lnTo>
                  <a:lnTo>
                    <a:pt x="904" y="1048"/>
                  </a:lnTo>
                  <a:lnTo>
                    <a:pt x="904" y="1048"/>
                  </a:lnTo>
                  <a:lnTo>
                    <a:pt x="899" y="1051"/>
                  </a:lnTo>
                  <a:lnTo>
                    <a:pt x="899" y="1051"/>
                  </a:lnTo>
                  <a:lnTo>
                    <a:pt x="873" y="1061"/>
                  </a:lnTo>
                  <a:lnTo>
                    <a:pt x="847" y="1068"/>
                  </a:lnTo>
                  <a:lnTo>
                    <a:pt x="819" y="1075"/>
                  </a:lnTo>
                  <a:lnTo>
                    <a:pt x="789" y="1080"/>
                  </a:lnTo>
                  <a:lnTo>
                    <a:pt x="759" y="1084"/>
                  </a:lnTo>
                  <a:lnTo>
                    <a:pt x="728" y="1088"/>
                  </a:lnTo>
                  <a:lnTo>
                    <a:pt x="696" y="1090"/>
                  </a:lnTo>
                  <a:lnTo>
                    <a:pt x="664" y="1090"/>
                  </a:lnTo>
                  <a:lnTo>
                    <a:pt x="664" y="1090"/>
                  </a:lnTo>
                  <a:lnTo>
                    <a:pt x="620" y="1089"/>
                  </a:lnTo>
                  <a:lnTo>
                    <a:pt x="576" y="1086"/>
                  </a:lnTo>
                  <a:lnTo>
                    <a:pt x="531" y="1080"/>
                  </a:lnTo>
                  <a:lnTo>
                    <a:pt x="488" y="1073"/>
                  </a:lnTo>
                  <a:lnTo>
                    <a:pt x="445" y="1064"/>
                  </a:lnTo>
                  <a:lnTo>
                    <a:pt x="402" y="1052"/>
                  </a:lnTo>
                  <a:lnTo>
                    <a:pt x="361" y="1040"/>
                  </a:lnTo>
                  <a:lnTo>
                    <a:pt x="322" y="1026"/>
                  </a:lnTo>
                  <a:lnTo>
                    <a:pt x="322" y="1026"/>
                  </a:lnTo>
                  <a:lnTo>
                    <a:pt x="292" y="1012"/>
                  </a:lnTo>
                  <a:lnTo>
                    <a:pt x="263" y="997"/>
                  </a:lnTo>
                  <a:lnTo>
                    <a:pt x="235" y="980"/>
                  </a:lnTo>
                  <a:lnTo>
                    <a:pt x="209" y="962"/>
                  </a:lnTo>
                  <a:lnTo>
                    <a:pt x="184" y="942"/>
                  </a:lnTo>
                  <a:lnTo>
                    <a:pt x="161" y="920"/>
                  </a:lnTo>
                  <a:lnTo>
                    <a:pt x="138" y="898"/>
                  </a:lnTo>
                  <a:lnTo>
                    <a:pt x="117" y="873"/>
                  </a:lnTo>
                  <a:lnTo>
                    <a:pt x="99" y="847"/>
                  </a:lnTo>
                  <a:lnTo>
                    <a:pt x="81" y="820"/>
                  </a:lnTo>
                  <a:lnTo>
                    <a:pt x="66" y="792"/>
                  </a:lnTo>
                  <a:lnTo>
                    <a:pt x="51" y="762"/>
                  </a:lnTo>
                  <a:lnTo>
                    <a:pt x="39" y="732"/>
                  </a:lnTo>
                  <a:lnTo>
                    <a:pt x="28" y="700"/>
                  </a:lnTo>
                  <a:lnTo>
                    <a:pt x="19" y="668"/>
                  </a:lnTo>
                  <a:lnTo>
                    <a:pt x="12" y="634"/>
                  </a:lnTo>
                  <a:lnTo>
                    <a:pt x="12" y="634"/>
                  </a:lnTo>
                  <a:lnTo>
                    <a:pt x="8" y="609"/>
                  </a:lnTo>
                  <a:lnTo>
                    <a:pt x="5" y="582"/>
                  </a:lnTo>
                  <a:lnTo>
                    <a:pt x="2" y="554"/>
                  </a:lnTo>
                  <a:lnTo>
                    <a:pt x="1" y="524"/>
                  </a:lnTo>
                  <a:lnTo>
                    <a:pt x="0" y="492"/>
                  </a:lnTo>
                  <a:lnTo>
                    <a:pt x="1" y="459"/>
                  </a:lnTo>
                  <a:lnTo>
                    <a:pt x="4" y="424"/>
                  </a:lnTo>
                  <a:lnTo>
                    <a:pt x="9" y="389"/>
                  </a:lnTo>
                  <a:lnTo>
                    <a:pt x="16" y="354"/>
                  </a:lnTo>
                  <a:lnTo>
                    <a:pt x="21" y="337"/>
                  </a:lnTo>
                  <a:lnTo>
                    <a:pt x="26" y="320"/>
                  </a:lnTo>
                  <a:lnTo>
                    <a:pt x="33" y="303"/>
                  </a:lnTo>
                  <a:lnTo>
                    <a:pt x="39" y="285"/>
                  </a:lnTo>
                  <a:lnTo>
                    <a:pt x="46" y="267"/>
                  </a:lnTo>
                  <a:lnTo>
                    <a:pt x="54" y="251"/>
                  </a:lnTo>
                  <a:lnTo>
                    <a:pt x="64" y="234"/>
                  </a:lnTo>
                  <a:lnTo>
                    <a:pt x="74" y="218"/>
                  </a:lnTo>
                  <a:lnTo>
                    <a:pt x="84" y="201"/>
                  </a:lnTo>
                  <a:lnTo>
                    <a:pt x="97" y="185"/>
                  </a:lnTo>
                  <a:lnTo>
                    <a:pt x="109" y="169"/>
                  </a:lnTo>
                  <a:lnTo>
                    <a:pt x="123" y="154"/>
                  </a:lnTo>
                  <a:lnTo>
                    <a:pt x="138" y="139"/>
                  </a:lnTo>
                  <a:lnTo>
                    <a:pt x="153" y="125"/>
                  </a:lnTo>
                  <a:lnTo>
                    <a:pt x="153" y="125"/>
                  </a:lnTo>
                  <a:lnTo>
                    <a:pt x="167" y="114"/>
                  </a:lnTo>
                  <a:lnTo>
                    <a:pt x="180" y="103"/>
                  </a:lnTo>
                  <a:lnTo>
                    <a:pt x="195" y="94"/>
                  </a:lnTo>
                  <a:lnTo>
                    <a:pt x="209" y="86"/>
                  </a:lnTo>
                  <a:lnTo>
                    <a:pt x="224" y="76"/>
                  </a:lnTo>
                  <a:lnTo>
                    <a:pt x="239" y="69"/>
                  </a:lnTo>
                  <a:lnTo>
                    <a:pt x="255" y="62"/>
                  </a:lnTo>
                  <a:lnTo>
                    <a:pt x="270" y="56"/>
                  </a:lnTo>
                  <a:lnTo>
                    <a:pt x="303" y="43"/>
                  </a:lnTo>
                  <a:lnTo>
                    <a:pt x="336" y="34"/>
                  </a:lnTo>
                  <a:lnTo>
                    <a:pt x="369" y="26"/>
                  </a:lnTo>
                  <a:lnTo>
                    <a:pt x="403" y="20"/>
                  </a:lnTo>
                  <a:lnTo>
                    <a:pt x="439" y="14"/>
                  </a:lnTo>
                  <a:lnTo>
                    <a:pt x="473" y="11"/>
                  </a:lnTo>
                  <a:lnTo>
                    <a:pt x="507" y="8"/>
                  </a:lnTo>
                  <a:lnTo>
                    <a:pt x="541" y="6"/>
                  </a:lnTo>
                  <a:lnTo>
                    <a:pt x="607" y="5"/>
                  </a:lnTo>
                  <a:lnTo>
                    <a:pt x="669" y="5"/>
                  </a:lnTo>
                  <a:lnTo>
                    <a:pt x="700" y="5"/>
                  </a:lnTo>
                  <a:lnTo>
                    <a:pt x="700" y="5"/>
                  </a:lnTo>
                  <a:lnTo>
                    <a:pt x="704" y="5"/>
                  </a:lnTo>
                  <a:lnTo>
                    <a:pt x="708" y="6"/>
                  </a:lnTo>
                  <a:lnTo>
                    <a:pt x="711" y="7"/>
                  </a:lnTo>
                  <a:lnTo>
                    <a:pt x="714" y="7"/>
                  </a:lnTo>
                  <a:lnTo>
                    <a:pt x="714" y="7"/>
                  </a:lnTo>
                  <a:lnTo>
                    <a:pt x="732" y="4"/>
                  </a:lnTo>
                  <a:lnTo>
                    <a:pt x="749" y="2"/>
                  </a:lnTo>
                  <a:lnTo>
                    <a:pt x="768" y="1"/>
                  </a:lnTo>
                  <a:lnTo>
                    <a:pt x="787" y="0"/>
                  </a:lnTo>
                  <a:lnTo>
                    <a:pt x="787" y="0"/>
                  </a:lnTo>
                  <a:lnTo>
                    <a:pt x="803" y="0"/>
                  </a:lnTo>
                  <a:lnTo>
                    <a:pt x="821" y="1"/>
                  </a:lnTo>
                  <a:lnTo>
                    <a:pt x="856" y="5"/>
                  </a:lnTo>
                  <a:lnTo>
                    <a:pt x="891" y="11"/>
                  </a:lnTo>
                  <a:lnTo>
                    <a:pt x="926" y="21"/>
                  </a:lnTo>
                  <a:lnTo>
                    <a:pt x="960" y="31"/>
                  </a:lnTo>
                  <a:lnTo>
                    <a:pt x="994" y="43"/>
                  </a:lnTo>
                  <a:lnTo>
                    <a:pt x="1028" y="59"/>
                  </a:lnTo>
                  <a:lnTo>
                    <a:pt x="1060" y="75"/>
                  </a:lnTo>
                  <a:lnTo>
                    <a:pt x="1091" y="93"/>
                  </a:lnTo>
                  <a:lnTo>
                    <a:pt x="1121" y="112"/>
                  </a:lnTo>
                  <a:lnTo>
                    <a:pt x="1149" y="134"/>
                  </a:lnTo>
                  <a:lnTo>
                    <a:pt x="1175" y="156"/>
                  </a:lnTo>
                  <a:lnTo>
                    <a:pt x="1199" y="180"/>
                  </a:lnTo>
                  <a:lnTo>
                    <a:pt x="1210" y="192"/>
                  </a:lnTo>
                  <a:lnTo>
                    <a:pt x="1220" y="204"/>
                  </a:lnTo>
                  <a:lnTo>
                    <a:pt x="1230" y="217"/>
                  </a:lnTo>
                  <a:lnTo>
                    <a:pt x="1239" y="229"/>
                  </a:lnTo>
                  <a:lnTo>
                    <a:pt x="1247" y="243"/>
                  </a:lnTo>
                  <a:lnTo>
                    <a:pt x="1256" y="255"/>
                  </a:lnTo>
                  <a:lnTo>
                    <a:pt x="1256" y="255"/>
                  </a:lnTo>
                  <a:lnTo>
                    <a:pt x="1264" y="273"/>
                  </a:lnTo>
                  <a:lnTo>
                    <a:pt x="1272" y="290"/>
                  </a:lnTo>
                  <a:lnTo>
                    <a:pt x="1280" y="310"/>
                  </a:lnTo>
                  <a:lnTo>
                    <a:pt x="1289" y="328"/>
                  </a:lnTo>
                  <a:lnTo>
                    <a:pt x="1296" y="349"/>
                  </a:lnTo>
                  <a:lnTo>
                    <a:pt x="1302" y="370"/>
                  </a:lnTo>
                  <a:lnTo>
                    <a:pt x="1308" y="390"/>
                  </a:lnTo>
                  <a:lnTo>
                    <a:pt x="1314" y="412"/>
                  </a:lnTo>
                  <a:lnTo>
                    <a:pt x="1320" y="434"/>
                  </a:lnTo>
                  <a:lnTo>
                    <a:pt x="1324" y="456"/>
                  </a:lnTo>
                  <a:lnTo>
                    <a:pt x="1328" y="478"/>
                  </a:lnTo>
                  <a:lnTo>
                    <a:pt x="1331" y="501"/>
                  </a:lnTo>
                  <a:lnTo>
                    <a:pt x="1333" y="524"/>
                  </a:lnTo>
                  <a:lnTo>
                    <a:pt x="1335" y="547"/>
                  </a:lnTo>
                  <a:lnTo>
                    <a:pt x="1336" y="570"/>
                  </a:lnTo>
                  <a:lnTo>
                    <a:pt x="1336" y="593"/>
                  </a:lnTo>
                  <a:lnTo>
                    <a:pt x="1335" y="616"/>
                  </a:lnTo>
                  <a:lnTo>
                    <a:pt x="1334" y="638"/>
                  </a:lnTo>
                  <a:lnTo>
                    <a:pt x="1332" y="660"/>
                  </a:lnTo>
                  <a:lnTo>
                    <a:pt x="1328" y="683"/>
                  </a:lnTo>
                  <a:lnTo>
                    <a:pt x="1324" y="704"/>
                  </a:lnTo>
                  <a:lnTo>
                    <a:pt x="1319" y="726"/>
                  </a:lnTo>
                  <a:lnTo>
                    <a:pt x="1312" y="747"/>
                  </a:lnTo>
                  <a:lnTo>
                    <a:pt x="1305" y="767"/>
                  </a:lnTo>
                  <a:lnTo>
                    <a:pt x="1297" y="787"/>
                  </a:lnTo>
                  <a:lnTo>
                    <a:pt x="1288" y="806"/>
                  </a:lnTo>
                  <a:lnTo>
                    <a:pt x="1277" y="824"/>
                  </a:lnTo>
                  <a:lnTo>
                    <a:pt x="1266" y="842"/>
                  </a:lnTo>
                  <a:lnTo>
                    <a:pt x="1253" y="859"/>
                  </a:lnTo>
                  <a:lnTo>
                    <a:pt x="1239" y="875"/>
                  </a:lnTo>
                  <a:lnTo>
                    <a:pt x="1225" y="890"/>
                  </a:lnTo>
                  <a:lnTo>
                    <a:pt x="1208" y="904"/>
                  </a:lnTo>
                  <a:lnTo>
                    <a:pt x="1208" y="904"/>
                  </a:lnTo>
                  <a:lnTo>
                    <a:pt x="1204" y="907"/>
                  </a:lnTo>
                  <a:lnTo>
                    <a:pt x="1197" y="911"/>
                  </a:lnTo>
                  <a:lnTo>
                    <a:pt x="1197" y="918"/>
                  </a:lnTo>
                  <a:lnTo>
                    <a:pt x="1197" y="918"/>
                  </a:lnTo>
                  <a:lnTo>
                    <a:pt x="1198" y="937"/>
                  </a:lnTo>
                  <a:lnTo>
                    <a:pt x="1200" y="954"/>
                  </a:lnTo>
                  <a:lnTo>
                    <a:pt x="1205" y="990"/>
                  </a:lnTo>
                  <a:lnTo>
                    <a:pt x="1212" y="1026"/>
                  </a:lnTo>
                  <a:lnTo>
                    <a:pt x="1220" y="1061"/>
                  </a:lnTo>
                  <a:lnTo>
                    <a:pt x="1220" y="1061"/>
                  </a:lnTo>
                  <a:lnTo>
                    <a:pt x="1231" y="1104"/>
                  </a:lnTo>
                  <a:lnTo>
                    <a:pt x="1235" y="1127"/>
                  </a:lnTo>
                  <a:lnTo>
                    <a:pt x="1239" y="1150"/>
                  </a:lnTo>
                  <a:lnTo>
                    <a:pt x="1239" y="1150"/>
                  </a:lnTo>
                  <a:lnTo>
                    <a:pt x="1239" y="1154"/>
                  </a:lnTo>
                  <a:lnTo>
                    <a:pt x="1238" y="1159"/>
                  </a:lnTo>
                  <a:lnTo>
                    <a:pt x="1236" y="1163"/>
                  </a:lnTo>
                  <a:lnTo>
                    <a:pt x="1234" y="1167"/>
                  </a:lnTo>
                  <a:lnTo>
                    <a:pt x="1234" y="1167"/>
                  </a:lnTo>
                  <a:lnTo>
                    <a:pt x="1230" y="1170"/>
                  </a:lnTo>
                  <a:lnTo>
                    <a:pt x="1225" y="1173"/>
                  </a:lnTo>
                  <a:lnTo>
                    <a:pt x="1219" y="1175"/>
                  </a:lnTo>
                  <a:lnTo>
                    <a:pt x="1214" y="1175"/>
                  </a:lnTo>
                  <a:lnTo>
                    <a:pt x="1214" y="1175"/>
                  </a:lnTo>
                  <a:close/>
                  <a:moveTo>
                    <a:pt x="912" y="999"/>
                  </a:moveTo>
                  <a:lnTo>
                    <a:pt x="912" y="999"/>
                  </a:lnTo>
                  <a:lnTo>
                    <a:pt x="916" y="1000"/>
                  </a:lnTo>
                  <a:lnTo>
                    <a:pt x="920" y="1003"/>
                  </a:lnTo>
                  <a:lnTo>
                    <a:pt x="920" y="1003"/>
                  </a:lnTo>
                  <a:lnTo>
                    <a:pt x="944" y="1018"/>
                  </a:lnTo>
                  <a:lnTo>
                    <a:pt x="967" y="1032"/>
                  </a:lnTo>
                  <a:lnTo>
                    <a:pt x="992" y="1045"/>
                  </a:lnTo>
                  <a:lnTo>
                    <a:pt x="1017" y="1057"/>
                  </a:lnTo>
                  <a:lnTo>
                    <a:pt x="1043" y="1068"/>
                  </a:lnTo>
                  <a:lnTo>
                    <a:pt x="1069" y="1078"/>
                  </a:lnTo>
                  <a:lnTo>
                    <a:pt x="1119" y="1098"/>
                  </a:lnTo>
                  <a:lnTo>
                    <a:pt x="1119" y="1098"/>
                  </a:lnTo>
                  <a:lnTo>
                    <a:pt x="1173" y="1120"/>
                  </a:lnTo>
                  <a:lnTo>
                    <a:pt x="1195" y="1128"/>
                  </a:lnTo>
                  <a:lnTo>
                    <a:pt x="1189" y="1105"/>
                  </a:lnTo>
                  <a:lnTo>
                    <a:pt x="1189" y="1105"/>
                  </a:lnTo>
                  <a:lnTo>
                    <a:pt x="1181" y="1067"/>
                  </a:lnTo>
                  <a:lnTo>
                    <a:pt x="1181" y="1067"/>
                  </a:lnTo>
                  <a:lnTo>
                    <a:pt x="1172" y="1029"/>
                  </a:lnTo>
                  <a:lnTo>
                    <a:pt x="1165" y="990"/>
                  </a:lnTo>
                  <a:lnTo>
                    <a:pt x="1162" y="971"/>
                  </a:lnTo>
                  <a:lnTo>
                    <a:pt x="1158" y="951"/>
                  </a:lnTo>
                  <a:lnTo>
                    <a:pt x="1157" y="932"/>
                  </a:lnTo>
                  <a:lnTo>
                    <a:pt x="1156" y="912"/>
                  </a:lnTo>
                  <a:lnTo>
                    <a:pt x="1156" y="912"/>
                  </a:lnTo>
                  <a:lnTo>
                    <a:pt x="1156" y="907"/>
                  </a:lnTo>
                  <a:lnTo>
                    <a:pt x="1158" y="903"/>
                  </a:lnTo>
                  <a:lnTo>
                    <a:pt x="1161" y="899"/>
                  </a:lnTo>
                  <a:lnTo>
                    <a:pt x="1165" y="896"/>
                  </a:lnTo>
                  <a:lnTo>
                    <a:pt x="1170" y="893"/>
                  </a:lnTo>
                  <a:lnTo>
                    <a:pt x="1171" y="887"/>
                  </a:lnTo>
                  <a:lnTo>
                    <a:pt x="1171" y="887"/>
                  </a:lnTo>
                  <a:lnTo>
                    <a:pt x="1173" y="882"/>
                  </a:lnTo>
                  <a:lnTo>
                    <a:pt x="1177" y="878"/>
                  </a:lnTo>
                  <a:lnTo>
                    <a:pt x="1177" y="878"/>
                  </a:lnTo>
                  <a:lnTo>
                    <a:pt x="1193" y="864"/>
                  </a:lnTo>
                  <a:lnTo>
                    <a:pt x="1207" y="849"/>
                  </a:lnTo>
                  <a:lnTo>
                    <a:pt x="1220" y="833"/>
                  </a:lnTo>
                  <a:lnTo>
                    <a:pt x="1233" y="817"/>
                  </a:lnTo>
                  <a:lnTo>
                    <a:pt x="1243" y="799"/>
                  </a:lnTo>
                  <a:lnTo>
                    <a:pt x="1253" y="782"/>
                  </a:lnTo>
                  <a:lnTo>
                    <a:pt x="1262" y="762"/>
                  </a:lnTo>
                  <a:lnTo>
                    <a:pt x="1270" y="743"/>
                  </a:lnTo>
                  <a:lnTo>
                    <a:pt x="1276" y="723"/>
                  </a:lnTo>
                  <a:lnTo>
                    <a:pt x="1282" y="701"/>
                  </a:lnTo>
                  <a:lnTo>
                    <a:pt x="1287" y="681"/>
                  </a:lnTo>
                  <a:lnTo>
                    <a:pt x="1291" y="659"/>
                  </a:lnTo>
                  <a:lnTo>
                    <a:pt x="1294" y="636"/>
                  </a:lnTo>
                  <a:lnTo>
                    <a:pt x="1296" y="614"/>
                  </a:lnTo>
                  <a:lnTo>
                    <a:pt x="1297" y="592"/>
                  </a:lnTo>
                  <a:lnTo>
                    <a:pt x="1297" y="569"/>
                  </a:lnTo>
                  <a:lnTo>
                    <a:pt x="1296" y="546"/>
                  </a:lnTo>
                  <a:lnTo>
                    <a:pt x="1295" y="525"/>
                  </a:lnTo>
                  <a:lnTo>
                    <a:pt x="1293" y="502"/>
                  </a:lnTo>
                  <a:lnTo>
                    <a:pt x="1290" y="479"/>
                  </a:lnTo>
                  <a:lnTo>
                    <a:pt x="1286" y="457"/>
                  </a:lnTo>
                  <a:lnTo>
                    <a:pt x="1281" y="436"/>
                  </a:lnTo>
                  <a:lnTo>
                    <a:pt x="1276" y="414"/>
                  </a:lnTo>
                  <a:lnTo>
                    <a:pt x="1271" y="393"/>
                  </a:lnTo>
                  <a:lnTo>
                    <a:pt x="1265" y="373"/>
                  </a:lnTo>
                  <a:lnTo>
                    <a:pt x="1258" y="353"/>
                  </a:lnTo>
                  <a:lnTo>
                    <a:pt x="1250" y="334"/>
                  </a:lnTo>
                  <a:lnTo>
                    <a:pt x="1242" y="316"/>
                  </a:lnTo>
                  <a:lnTo>
                    <a:pt x="1233" y="298"/>
                  </a:lnTo>
                  <a:lnTo>
                    <a:pt x="1225" y="281"/>
                  </a:lnTo>
                  <a:lnTo>
                    <a:pt x="1214" y="265"/>
                  </a:lnTo>
                  <a:lnTo>
                    <a:pt x="1205" y="251"/>
                  </a:lnTo>
                  <a:lnTo>
                    <a:pt x="1205" y="251"/>
                  </a:lnTo>
                  <a:lnTo>
                    <a:pt x="1187" y="229"/>
                  </a:lnTo>
                  <a:lnTo>
                    <a:pt x="1169" y="208"/>
                  </a:lnTo>
                  <a:lnTo>
                    <a:pt x="1147" y="187"/>
                  </a:lnTo>
                  <a:lnTo>
                    <a:pt x="1124" y="168"/>
                  </a:lnTo>
                  <a:lnTo>
                    <a:pt x="1101" y="150"/>
                  </a:lnTo>
                  <a:lnTo>
                    <a:pt x="1075" y="132"/>
                  </a:lnTo>
                  <a:lnTo>
                    <a:pt x="1048" y="116"/>
                  </a:lnTo>
                  <a:lnTo>
                    <a:pt x="1020" y="101"/>
                  </a:lnTo>
                  <a:lnTo>
                    <a:pt x="991" y="88"/>
                  </a:lnTo>
                  <a:lnTo>
                    <a:pt x="962" y="75"/>
                  </a:lnTo>
                  <a:lnTo>
                    <a:pt x="932" y="65"/>
                  </a:lnTo>
                  <a:lnTo>
                    <a:pt x="902" y="56"/>
                  </a:lnTo>
                  <a:lnTo>
                    <a:pt x="872" y="49"/>
                  </a:lnTo>
                  <a:lnTo>
                    <a:pt x="843" y="44"/>
                  </a:lnTo>
                  <a:lnTo>
                    <a:pt x="815" y="41"/>
                  </a:lnTo>
                  <a:lnTo>
                    <a:pt x="786" y="39"/>
                  </a:lnTo>
                  <a:lnTo>
                    <a:pt x="786" y="39"/>
                  </a:lnTo>
                  <a:lnTo>
                    <a:pt x="765" y="40"/>
                  </a:lnTo>
                  <a:lnTo>
                    <a:pt x="744" y="42"/>
                  </a:lnTo>
                  <a:lnTo>
                    <a:pt x="725" y="45"/>
                  </a:lnTo>
                  <a:lnTo>
                    <a:pt x="705" y="49"/>
                  </a:lnTo>
                  <a:lnTo>
                    <a:pt x="705" y="49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695" y="49"/>
                  </a:lnTo>
                  <a:lnTo>
                    <a:pt x="690" y="47"/>
                  </a:lnTo>
                  <a:lnTo>
                    <a:pt x="686" y="45"/>
                  </a:lnTo>
                  <a:lnTo>
                    <a:pt x="686" y="45"/>
                  </a:lnTo>
                  <a:lnTo>
                    <a:pt x="633" y="44"/>
                  </a:lnTo>
                  <a:lnTo>
                    <a:pt x="633" y="44"/>
                  </a:lnTo>
                  <a:lnTo>
                    <a:pt x="575" y="45"/>
                  </a:lnTo>
                  <a:lnTo>
                    <a:pt x="516" y="47"/>
                  </a:lnTo>
                  <a:lnTo>
                    <a:pt x="488" y="49"/>
                  </a:lnTo>
                  <a:lnTo>
                    <a:pt x="459" y="52"/>
                  </a:lnTo>
                  <a:lnTo>
                    <a:pt x="430" y="56"/>
                  </a:lnTo>
                  <a:lnTo>
                    <a:pt x="402" y="60"/>
                  </a:lnTo>
                  <a:lnTo>
                    <a:pt x="374" y="65"/>
                  </a:lnTo>
                  <a:lnTo>
                    <a:pt x="348" y="71"/>
                  </a:lnTo>
                  <a:lnTo>
                    <a:pt x="321" y="79"/>
                  </a:lnTo>
                  <a:lnTo>
                    <a:pt x="295" y="89"/>
                  </a:lnTo>
                  <a:lnTo>
                    <a:pt x="270" y="99"/>
                  </a:lnTo>
                  <a:lnTo>
                    <a:pt x="245" y="111"/>
                  </a:lnTo>
                  <a:lnTo>
                    <a:pt x="223" y="125"/>
                  </a:lnTo>
                  <a:lnTo>
                    <a:pt x="200" y="140"/>
                  </a:lnTo>
                  <a:lnTo>
                    <a:pt x="200" y="140"/>
                  </a:lnTo>
                  <a:lnTo>
                    <a:pt x="184" y="153"/>
                  </a:lnTo>
                  <a:lnTo>
                    <a:pt x="169" y="165"/>
                  </a:lnTo>
                  <a:lnTo>
                    <a:pt x="156" y="179"/>
                  </a:lnTo>
                  <a:lnTo>
                    <a:pt x="142" y="193"/>
                  </a:lnTo>
                  <a:lnTo>
                    <a:pt x="131" y="208"/>
                  </a:lnTo>
                  <a:lnTo>
                    <a:pt x="119" y="223"/>
                  </a:lnTo>
                  <a:lnTo>
                    <a:pt x="109" y="238"/>
                  </a:lnTo>
                  <a:lnTo>
                    <a:pt x="99" y="254"/>
                  </a:lnTo>
                  <a:lnTo>
                    <a:pt x="90" y="271"/>
                  </a:lnTo>
                  <a:lnTo>
                    <a:pt x="82" y="287"/>
                  </a:lnTo>
                  <a:lnTo>
                    <a:pt x="74" y="305"/>
                  </a:lnTo>
                  <a:lnTo>
                    <a:pt x="68" y="321"/>
                  </a:lnTo>
                  <a:lnTo>
                    <a:pt x="62" y="340"/>
                  </a:lnTo>
                  <a:lnTo>
                    <a:pt x="56" y="357"/>
                  </a:lnTo>
                  <a:lnTo>
                    <a:pt x="52" y="375"/>
                  </a:lnTo>
                  <a:lnTo>
                    <a:pt x="48" y="393"/>
                  </a:lnTo>
                  <a:lnTo>
                    <a:pt x="45" y="412"/>
                  </a:lnTo>
                  <a:lnTo>
                    <a:pt x="42" y="431"/>
                  </a:lnTo>
                  <a:lnTo>
                    <a:pt x="40" y="448"/>
                  </a:lnTo>
                  <a:lnTo>
                    <a:pt x="39" y="467"/>
                  </a:lnTo>
                  <a:lnTo>
                    <a:pt x="38" y="504"/>
                  </a:lnTo>
                  <a:lnTo>
                    <a:pt x="39" y="541"/>
                  </a:lnTo>
                  <a:lnTo>
                    <a:pt x="43" y="577"/>
                  </a:lnTo>
                  <a:lnTo>
                    <a:pt x="48" y="612"/>
                  </a:lnTo>
                  <a:lnTo>
                    <a:pt x="55" y="647"/>
                  </a:lnTo>
                  <a:lnTo>
                    <a:pt x="65" y="679"/>
                  </a:lnTo>
                  <a:lnTo>
                    <a:pt x="65" y="679"/>
                  </a:lnTo>
                  <a:lnTo>
                    <a:pt x="77" y="713"/>
                  </a:lnTo>
                  <a:lnTo>
                    <a:pt x="90" y="745"/>
                  </a:lnTo>
                  <a:lnTo>
                    <a:pt x="105" y="776"/>
                  </a:lnTo>
                  <a:lnTo>
                    <a:pt x="121" y="805"/>
                  </a:lnTo>
                  <a:lnTo>
                    <a:pt x="139" y="831"/>
                  </a:lnTo>
                  <a:lnTo>
                    <a:pt x="159" y="856"/>
                  </a:lnTo>
                  <a:lnTo>
                    <a:pt x="179" y="880"/>
                  </a:lnTo>
                  <a:lnTo>
                    <a:pt x="201" y="902"/>
                  </a:lnTo>
                  <a:lnTo>
                    <a:pt x="225" y="922"/>
                  </a:lnTo>
                  <a:lnTo>
                    <a:pt x="251" y="941"/>
                  </a:lnTo>
                  <a:lnTo>
                    <a:pt x="277" y="957"/>
                  </a:lnTo>
                  <a:lnTo>
                    <a:pt x="305" y="973"/>
                  </a:lnTo>
                  <a:lnTo>
                    <a:pt x="335" y="986"/>
                  </a:lnTo>
                  <a:lnTo>
                    <a:pt x="367" y="998"/>
                  </a:lnTo>
                  <a:lnTo>
                    <a:pt x="400" y="1008"/>
                  </a:lnTo>
                  <a:lnTo>
                    <a:pt x="434" y="1017"/>
                  </a:lnTo>
                  <a:lnTo>
                    <a:pt x="434" y="1017"/>
                  </a:lnTo>
                  <a:lnTo>
                    <a:pt x="468" y="1025"/>
                  </a:lnTo>
                  <a:lnTo>
                    <a:pt x="500" y="1031"/>
                  </a:lnTo>
                  <a:lnTo>
                    <a:pt x="533" y="1036"/>
                  </a:lnTo>
                  <a:lnTo>
                    <a:pt x="562" y="1040"/>
                  </a:lnTo>
                  <a:lnTo>
                    <a:pt x="592" y="1043"/>
                  </a:lnTo>
                  <a:lnTo>
                    <a:pt x="622" y="1045"/>
                  </a:lnTo>
                  <a:lnTo>
                    <a:pt x="650" y="1046"/>
                  </a:lnTo>
                  <a:lnTo>
                    <a:pt x="678" y="1047"/>
                  </a:lnTo>
                  <a:lnTo>
                    <a:pt x="678" y="1047"/>
                  </a:lnTo>
                  <a:lnTo>
                    <a:pt x="707" y="1046"/>
                  </a:lnTo>
                  <a:lnTo>
                    <a:pt x="736" y="1045"/>
                  </a:lnTo>
                  <a:lnTo>
                    <a:pt x="764" y="1042"/>
                  </a:lnTo>
                  <a:lnTo>
                    <a:pt x="791" y="1038"/>
                  </a:lnTo>
                  <a:lnTo>
                    <a:pt x="817" y="1033"/>
                  </a:lnTo>
                  <a:lnTo>
                    <a:pt x="842" y="1028"/>
                  </a:lnTo>
                  <a:lnTo>
                    <a:pt x="866" y="1020"/>
                  </a:lnTo>
                  <a:lnTo>
                    <a:pt x="890" y="1012"/>
                  </a:lnTo>
                  <a:lnTo>
                    <a:pt x="890" y="1012"/>
                  </a:lnTo>
                  <a:lnTo>
                    <a:pt x="892" y="1011"/>
                  </a:lnTo>
                  <a:lnTo>
                    <a:pt x="895" y="1010"/>
                  </a:lnTo>
                  <a:lnTo>
                    <a:pt x="897" y="1007"/>
                  </a:lnTo>
                  <a:lnTo>
                    <a:pt x="897" y="1007"/>
                  </a:lnTo>
                  <a:lnTo>
                    <a:pt x="900" y="1005"/>
                  </a:lnTo>
                  <a:lnTo>
                    <a:pt x="903" y="1002"/>
                  </a:lnTo>
                  <a:lnTo>
                    <a:pt x="912" y="999"/>
                  </a:lnTo>
                  <a:lnTo>
                    <a:pt x="912" y="9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93" name="chenying0907 829">
              <a:extLst>
                <a:ext uri="{FF2B5EF4-FFF2-40B4-BE49-F238E27FC236}">
                  <a16:creationId xmlns:a16="http://schemas.microsoft.com/office/drawing/2014/main" id="{61B5CFBE-4F06-4634-9115-6D673BB385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1913" y="1501775"/>
              <a:ext cx="71438" cy="65088"/>
            </a:xfrm>
            <a:custGeom>
              <a:avLst/>
              <a:gdLst/>
              <a:ahLst/>
              <a:cxnLst>
                <a:cxn ang="0">
                  <a:pos x="76" y="123"/>
                </a:cxn>
                <a:cxn ang="0">
                  <a:pos x="76" y="123"/>
                </a:cxn>
                <a:cxn ang="0">
                  <a:pos x="71" y="123"/>
                </a:cxn>
                <a:cxn ang="0">
                  <a:pos x="66" y="122"/>
                </a:cxn>
                <a:cxn ang="0">
                  <a:pos x="64" y="121"/>
                </a:cxn>
                <a:cxn ang="0">
                  <a:pos x="64" y="121"/>
                </a:cxn>
                <a:cxn ang="0">
                  <a:pos x="57" y="121"/>
                </a:cxn>
                <a:cxn ang="0">
                  <a:pos x="57" y="121"/>
                </a:cxn>
                <a:cxn ang="0">
                  <a:pos x="55" y="121"/>
                </a:cxn>
                <a:cxn ang="0">
                  <a:pos x="55" y="121"/>
                </a:cxn>
                <a:cxn ang="0">
                  <a:pos x="45" y="119"/>
                </a:cxn>
                <a:cxn ang="0">
                  <a:pos x="36" y="115"/>
                </a:cxn>
                <a:cxn ang="0">
                  <a:pos x="27" y="110"/>
                </a:cxn>
                <a:cxn ang="0">
                  <a:pos x="19" y="104"/>
                </a:cxn>
                <a:cxn ang="0">
                  <a:pos x="13" y="98"/>
                </a:cxn>
                <a:cxn ang="0">
                  <a:pos x="8" y="89"/>
                </a:cxn>
                <a:cxn ang="0">
                  <a:pos x="4" y="81"/>
                </a:cxn>
                <a:cxn ang="0">
                  <a:pos x="1" y="73"/>
                </a:cxn>
                <a:cxn ang="0">
                  <a:pos x="1" y="73"/>
                </a:cxn>
                <a:cxn ang="0">
                  <a:pos x="0" y="63"/>
                </a:cxn>
                <a:cxn ang="0">
                  <a:pos x="1" y="53"/>
                </a:cxn>
                <a:cxn ang="0">
                  <a:pos x="2" y="44"/>
                </a:cxn>
                <a:cxn ang="0">
                  <a:pos x="5" y="36"/>
                </a:cxn>
                <a:cxn ang="0">
                  <a:pos x="9" y="27"/>
                </a:cxn>
                <a:cxn ang="0">
                  <a:pos x="13" y="20"/>
                </a:cxn>
                <a:cxn ang="0">
                  <a:pos x="19" y="14"/>
                </a:cxn>
                <a:cxn ang="0">
                  <a:pos x="27" y="8"/>
                </a:cxn>
                <a:cxn ang="0">
                  <a:pos x="27" y="8"/>
                </a:cxn>
                <a:cxn ang="0">
                  <a:pos x="33" y="5"/>
                </a:cxn>
                <a:cxn ang="0">
                  <a:pos x="40" y="2"/>
                </a:cxn>
                <a:cxn ang="0">
                  <a:pos x="47" y="1"/>
                </a:cxn>
                <a:cxn ang="0">
                  <a:pos x="56" y="0"/>
                </a:cxn>
                <a:cxn ang="0">
                  <a:pos x="56" y="0"/>
                </a:cxn>
                <a:cxn ang="0">
                  <a:pos x="64" y="1"/>
                </a:cxn>
                <a:cxn ang="0">
                  <a:pos x="72" y="3"/>
                </a:cxn>
                <a:cxn ang="0">
                  <a:pos x="80" y="6"/>
                </a:cxn>
                <a:cxn ang="0">
                  <a:pos x="89" y="9"/>
                </a:cxn>
                <a:cxn ang="0">
                  <a:pos x="89" y="9"/>
                </a:cxn>
                <a:cxn ang="0">
                  <a:pos x="99" y="15"/>
                </a:cxn>
                <a:cxn ang="0">
                  <a:pos x="108" y="22"/>
                </a:cxn>
                <a:cxn ang="0">
                  <a:pos x="118" y="31"/>
                </a:cxn>
                <a:cxn ang="0">
                  <a:pos x="125" y="40"/>
                </a:cxn>
                <a:cxn ang="0">
                  <a:pos x="130" y="49"/>
                </a:cxn>
                <a:cxn ang="0">
                  <a:pos x="132" y="54"/>
                </a:cxn>
                <a:cxn ang="0">
                  <a:pos x="134" y="59"/>
                </a:cxn>
                <a:cxn ang="0">
                  <a:pos x="134" y="65"/>
                </a:cxn>
                <a:cxn ang="0">
                  <a:pos x="134" y="70"/>
                </a:cxn>
                <a:cxn ang="0">
                  <a:pos x="134" y="75"/>
                </a:cxn>
                <a:cxn ang="0">
                  <a:pos x="132" y="80"/>
                </a:cxn>
                <a:cxn ang="0">
                  <a:pos x="132" y="80"/>
                </a:cxn>
                <a:cxn ang="0">
                  <a:pos x="128" y="88"/>
                </a:cxn>
                <a:cxn ang="0">
                  <a:pos x="123" y="96"/>
                </a:cxn>
                <a:cxn ang="0">
                  <a:pos x="116" y="103"/>
                </a:cxn>
                <a:cxn ang="0">
                  <a:pos x="109" y="110"/>
                </a:cxn>
                <a:cxn ang="0">
                  <a:pos x="101" y="115"/>
                </a:cxn>
                <a:cxn ang="0">
                  <a:pos x="93" y="120"/>
                </a:cxn>
                <a:cxn ang="0">
                  <a:pos x="84" y="122"/>
                </a:cxn>
                <a:cxn ang="0">
                  <a:pos x="76" y="123"/>
                </a:cxn>
                <a:cxn ang="0">
                  <a:pos x="76" y="123"/>
                </a:cxn>
              </a:cxnLst>
              <a:rect l="0" t="0" r="r" b="b"/>
              <a:pathLst>
                <a:path w="134" h="123">
                  <a:moveTo>
                    <a:pt x="76" y="123"/>
                  </a:moveTo>
                  <a:lnTo>
                    <a:pt x="76" y="123"/>
                  </a:lnTo>
                  <a:lnTo>
                    <a:pt x="71" y="123"/>
                  </a:lnTo>
                  <a:lnTo>
                    <a:pt x="66" y="122"/>
                  </a:lnTo>
                  <a:lnTo>
                    <a:pt x="64" y="121"/>
                  </a:lnTo>
                  <a:lnTo>
                    <a:pt x="64" y="121"/>
                  </a:lnTo>
                  <a:lnTo>
                    <a:pt x="57" y="121"/>
                  </a:lnTo>
                  <a:lnTo>
                    <a:pt x="57" y="121"/>
                  </a:lnTo>
                  <a:lnTo>
                    <a:pt x="55" y="121"/>
                  </a:lnTo>
                  <a:lnTo>
                    <a:pt x="55" y="121"/>
                  </a:lnTo>
                  <a:lnTo>
                    <a:pt x="45" y="119"/>
                  </a:lnTo>
                  <a:lnTo>
                    <a:pt x="36" y="115"/>
                  </a:lnTo>
                  <a:lnTo>
                    <a:pt x="27" y="110"/>
                  </a:lnTo>
                  <a:lnTo>
                    <a:pt x="19" y="104"/>
                  </a:lnTo>
                  <a:lnTo>
                    <a:pt x="13" y="98"/>
                  </a:lnTo>
                  <a:lnTo>
                    <a:pt x="8" y="89"/>
                  </a:lnTo>
                  <a:lnTo>
                    <a:pt x="4" y="81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0" y="63"/>
                  </a:lnTo>
                  <a:lnTo>
                    <a:pt x="1" y="53"/>
                  </a:lnTo>
                  <a:lnTo>
                    <a:pt x="2" y="44"/>
                  </a:lnTo>
                  <a:lnTo>
                    <a:pt x="5" y="36"/>
                  </a:lnTo>
                  <a:lnTo>
                    <a:pt x="9" y="27"/>
                  </a:lnTo>
                  <a:lnTo>
                    <a:pt x="13" y="20"/>
                  </a:lnTo>
                  <a:lnTo>
                    <a:pt x="19" y="14"/>
                  </a:lnTo>
                  <a:lnTo>
                    <a:pt x="27" y="8"/>
                  </a:lnTo>
                  <a:lnTo>
                    <a:pt x="27" y="8"/>
                  </a:lnTo>
                  <a:lnTo>
                    <a:pt x="33" y="5"/>
                  </a:lnTo>
                  <a:lnTo>
                    <a:pt x="40" y="2"/>
                  </a:lnTo>
                  <a:lnTo>
                    <a:pt x="47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64" y="1"/>
                  </a:lnTo>
                  <a:lnTo>
                    <a:pt x="72" y="3"/>
                  </a:lnTo>
                  <a:lnTo>
                    <a:pt x="80" y="6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99" y="15"/>
                  </a:lnTo>
                  <a:lnTo>
                    <a:pt x="108" y="22"/>
                  </a:lnTo>
                  <a:lnTo>
                    <a:pt x="118" y="31"/>
                  </a:lnTo>
                  <a:lnTo>
                    <a:pt x="125" y="40"/>
                  </a:lnTo>
                  <a:lnTo>
                    <a:pt x="130" y="49"/>
                  </a:lnTo>
                  <a:lnTo>
                    <a:pt x="132" y="54"/>
                  </a:lnTo>
                  <a:lnTo>
                    <a:pt x="134" y="59"/>
                  </a:lnTo>
                  <a:lnTo>
                    <a:pt x="134" y="65"/>
                  </a:lnTo>
                  <a:lnTo>
                    <a:pt x="134" y="70"/>
                  </a:lnTo>
                  <a:lnTo>
                    <a:pt x="134" y="75"/>
                  </a:lnTo>
                  <a:lnTo>
                    <a:pt x="132" y="80"/>
                  </a:lnTo>
                  <a:lnTo>
                    <a:pt x="132" y="80"/>
                  </a:lnTo>
                  <a:lnTo>
                    <a:pt x="128" y="88"/>
                  </a:lnTo>
                  <a:lnTo>
                    <a:pt x="123" y="96"/>
                  </a:lnTo>
                  <a:lnTo>
                    <a:pt x="116" y="103"/>
                  </a:lnTo>
                  <a:lnTo>
                    <a:pt x="109" y="110"/>
                  </a:lnTo>
                  <a:lnTo>
                    <a:pt x="101" y="115"/>
                  </a:lnTo>
                  <a:lnTo>
                    <a:pt x="93" y="120"/>
                  </a:lnTo>
                  <a:lnTo>
                    <a:pt x="84" y="122"/>
                  </a:lnTo>
                  <a:lnTo>
                    <a:pt x="76" y="123"/>
                  </a:lnTo>
                  <a:lnTo>
                    <a:pt x="76" y="12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94" name="chenying0907 830">
              <a:extLst>
                <a:ext uri="{FF2B5EF4-FFF2-40B4-BE49-F238E27FC236}">
                  <a16:creationId xmlns:a16="http://schemas.microsoft.com/office/drawing/2014/main" id="{A01E4512-4E61-4222-BCA5-AA96D46B1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738" y="1511300"/>
              <a:ext cx="63500" cy="57150"/>
            </a:xfrm>
            <a:custGeom>
              <a:avLst/>
              <a:gdLst/>
              <a:ahLst/>
              <a:cxnLst>
                <a:cxn ang="0">
                  <a:pos x="66" y="110"/>
                </a:cxn>
                <a:cxn ang="0">
                  <a:pos x="46" y="106"/>
                </a:cxn>
                <a:cxn ang="0">
                  <a:pos x="44" y="106"/>
                </a:cxn>
                <a:cxn ang="0">
                  <a:pos x="42" y="106"/>
                </a:cxn>
                <a:cxn ang="0">
                  <a:pos x="38" y="106"/>
                </a:cxn>
                <a:cxn ang="0">
                  <a:pos x="33" y="104"/>
                </a:cxn>
                <a:cxn ang="0">
                  <a:pos x="29" y="100"/>
                </a:cxn>
                <a:cxn ang="0">
                  <a:pos x="28" y="99"/>
                </a:cxn>
                <a:cxn ang="0">
                  <a:pos x="11" y="83"/>
                </a:cxn>
                <a:cxn ang="0">
                  <a:pos x="1" y="62"/>
                </a:cxn>
                <a:cxn ang="0">
                  <a:pos x="0" y="52"/>
                </a:cxn>
                <a:cxn ang="0">
                  <a:pos x="3" y="33"/>
                </a:cxn>
                <a:cxn ang="0">
                  <a:pos x="7" y="26"/>
                </a:cxn>
                <a:cxn ang="0">
                  <a:pos x="15" y="18"/>
                </a:cxn>
                <a:cxn ang="0">
                  <a:pos x="35" y="5"/>
                </a:cxn>
                <a:cxn ang="0">
                  <a:pos x="49" y="1"/>
                </a:cxn>
                <a:cxn ang="0">
                  <a:pos x="58" y="0"/>
                </a:cxn>
                <a:cxn ang="0">
                  <a:pos x="61" y="0"/>
                </a:cxn>
                <a:cxn ang="0">
                  <a:pos x="63" y="0"/>
                </a:cxn>
                <a:cxn ang="0">
                  <a:pos x="80" y="1"/>
                </a:cxn>
                <a:cxn ang="0">
                  <a:pos x="89" y="4"/>
                </a:cxn>
                <a:cxn ang="0">
                  <a:pos x="102" y="11"/>
                </a:cxn>
                <a:cxn ang="0">
                  <a:pos x="112" y="21"/>
                </a:cxn>
                <a:cxn ang="0">
                  <a:pos x="119" y="35"/>
                </a:cxn>
                <a:cxn ang="0">
                  <a:pos x="120" y="43"/>
                </a:cxn>
                <a:cxn ang="0">
                  <a:pos x="120" y="60"/>
                </a:cxn>
                <a:cxn ang="0">
                  <a:pos x="116" y="76"/>
                </a:cxn>
                <a:cxn ang="0">
                  <a:pos x="109" y="91"/>
                </a:cxn>
                <a:cxn ang="0">
                  <a:pos x="99" y="100"/>
                </a:cxn>
                <a:cxn ang="0">
                  <a:pos x="99" y="103"/>
                </a:cxn>
                <a:cxn ang="0">
                  <a:pos x="93" y="105"/>
                </a:cxn>
                <a:cxn ang="0">
                  <a:pos x="85" y="109"/>
                </a:cxn>
                <a:cxn ang="0">
                  <a:pos x="76" y="109"/>
                </a:cxn>
                <a:cxn ang="0">
                  <a:pos x="66" y="110"/>
                </a:cxn>
              </a:cxnLst>
              <a:rect l="0" t="0" r="r" b="b"/>
              <a:pathLst>
                <a:path w="121" h="110">
                  <a:moveTo>
                    <a:pt x="66" y="110"/>
                  </a:moveTo>
                  <a:lnTo>
                    <a:pt x="66" y="110"/>
                  </a:lnTo>
                  <a:lnTo>
                    <a:pt x="56" y="109"/>
                  </a:lnTo>
                  <a:lnTo>
                    <a:pt x="46" y="106"/>
                  </a:lnTo>
                  <a:lnTo>
                    <a:pt x="46" y="106"/>
                  </a:lnTo>
                  <a:lnTo>
                    <a:pt x="44" y="106"/>
                  </a:lnTo>
                  <a:lnTo>
                    <a:pt x="42" y="106"/>
                  </a:lnTo>
                  <a:lnTo>
                    <a:pt x="42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6" y="105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8" y="99"/>
                  </a:lnTo>
                  <a:lnTo>
                    <a:pt x="28" y="99"/>
                  </a:lnTo>
                  <a:lnTo>
                    <a:pt x="18" y="92"/>
                  </a:lnTo>
                  <a:lnTo>
                    <a:pt x="11" y="83"/>
                  </a:lnTo>
                  <a:lnTo>
                    <a:pt x="4" y="73"/>
                  </a:lnTo>
                  <a:lnTo>
                    <a:pt x="1" y="62"/>
                  </a:lnTo>
                  <a:lnTo>
                    <a:pt x="1" y="62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3" y="3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11" y="21"/>
                  </a:lnTo>
                  <a:lnTo>
                    <a:pt x="15" y="18"/>
                  </a:lnTo>
                  <a:lnTo>
                    <a:pt x="24" y="10"/>
                  </a:lnTo>
                  <a:lnTo>
                    <a:pt x="35" y="5"/>
                  </a:lnTo>
                  <a:lnTo>
                    <a:pt x="49" y="1"/>
                  </a:lnTo>
                  <a:lnTo>
                    <a:pt x="49" y="1"/>
                  </a:lnTo>
                  <a:lnTo>
                    <a:pt x="54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61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71" y="0"/>
                  </a:lnTo>
                  <a:lnTo>
                    <a:pt x="80" y="1"/>
                  </a:lnTo>
                  <a:lnTo>
                    <a:pt x="80" y="1"/>
                  </a:lnTo>
                  <a:lnTo>
                    <a:pt x="89" y="4"/>
                  </a:lnTo>
                  <a:lnTo>
                    <a:pt x="96" y="7"/>
                  </a:lnTo>
                  <a:lnTo>
                    <a:pt x="102" y="11"/>
                  </a:lnTo>
                  <a:lnTo>
                    <a:pt x="108" y="16"/>
                  </a:lnTo>
                  <a:lnTo>
                    <a:pt x="112" y="21"/>
                  </a:lnTo>
                  <a:lnTo>
                    <a:pt x="115" y="25"/>
                  </a:lnTo>
                  <a:lnTo>
                    <a:pt x="119" y="35"/>
                  </a:lnTo>
                  <a:lnTo>
                    <a:pt x="119" y="35"/>
                  </a:lnTo>
                  <a:lnTo>
                    <a:pt x="120" y="43"/>
                  </a:lnTo>
                  <a:lnTo>
                    <a:pt x="121" y="52"/>
                  </a:lnTo>
                  <a:lnTo>
                    <a:pt x="120" y="60"/>
                  </a:lnTo>
                  <a:lnTo>
                    <a:pt x="119" y="68"/>
                  </a:lnTo>
                  <a:lnTo>
                    <a:pt x="116" y="76"/>
                  </a:lnTo>
                  <a:lnTo>
                    <a:pt x="113" y="84"/>
                  </a:lnTo>
                  <a:lnTo>
                    <a:pt x="109" y="91"/>
                  </a:lnTo>
                  <a:lnTo>
                    <a:pt x="104" y="97"/>
                  </a:lnTo>
                  <a:lnTo>
                    <a:pt x="99" y="100"/>
                  </a:lnTo>
                  <a:lnTo>
                    <a:pt x="99" y="103"/>
                  </a:lnTo>
                  <a:lnTo>
                    <a:pt x="99" y="103"/>
                  </a:lnTo>
                  <a:lnTo>
                    <a:pt x="97" y="103"/>
                  </a:lnTo>
                  <a:lnTo>
                    <a:pt x="93" y="105"/>
                  </a:lnTo>
                  <a:lnTo>
                    <a:pt x="93" y="105"/>
                  </a:lnTo>
                  <a:lnTo>
                    <a:pt x="85" y="109"/>
                  </a:lnTo>
                  <a:lnTo>
                    <a:pt x="77" y="109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66" y="110"/>
                  </a:lnTo>
                  <a:lnTo>
                    <a:pt x="66" y="1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295" name="chenying0907 831">
              <a:extLst>
                <a:ext uri="{FF2B5EF4-FFF2-40B4-BE49-F238E27FC236}">
                  <a16:creationId xmlns:a16="http://schemas.microsoft.com/office/drawing/2014/main" id="{7B826E4D-F922-4989-98C0-3EA3FB35AC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6388" y="1506538"/>
              <a:ext cx="73025" cy="68263"/>
            </a:xfrm>
            <a:custGeom>
              <a:avLst/>
              <a:gdLst/>
              <a:ahLst/>
              <a:cxnLst>
                <a:cxn ang="0">
                  <a:pos x="62" y="128"/>
                </a:cxn>
                <a:cxn ang="0">
                  <a:pos x="46" y="124"/>
                </a:cxn>
                <a:cxn ang="0">
                  <a:pos x="42" y="122"/>
                </a:cxn>
                <a:cxn ang="0">
                  <a:pos x="30" y="109"/>
                </a:cxn>
                <a:cxn ang="0">
                  <a:pos x="18" y="85"/>
                </a:cxn>
                <a:cxn ang="0">
                  <a:pos x="15" y="79"/>
                </a:cxn>
                <a:cxn ang="0">
                  <a:pos x="11" y="75"/>
                </a:cxn>
                <a:cxn ang="0">
                  <a:pos x="4" y="64"/>
                </a:cxn>
                <a:cxn ang="0">
                  <a:pos x="0" y="51"/>
                </a:cxn>
                <a:cxn ang="0">
                  <a:pos x="3" y="39"/>
                </a:cxn>
                <a:cxn ang="0">
                  <a:pos x="6" y="34"/>
                </a:cxn>
                <a:cxn ang="0">
                  <a:pos x="18" y="20"/>
                </a:cxn>
                <a:cxn ang="0">
                  <a:pos x="35" y="10"/>
                </a:cxn>
                <a:cxn ang="0">
                  <a:pos x="53" y="3"/>
                </a:cxn>
                <a:cxn ang="0">
                  <a:pos x="72" y="0"/>
                </a:cxn>
                <a:cxn ang="0">
                  <a:pos x="80" y="1"/>
                </a:cxn>
                <a:cxn ang="0">
                  <a:pos x="94" y="6"/>
                </a:cxn>
                <a:cxn ang="0">
                  <a:pos x="102" y="13"/>
                </a:cxn>
                <a:cxn ang="0">
                  <a:pos x="105" y="14"/>
                </a:cxn>
                <a:cxn ang="0">
                  <a:pos x="114" y="18"/>
                </a:cxn>
                <a:cxn ang="0">
                  <a:pos x="122" y="26"/>
                </a:cxn>
                <a:cxn ang="0">
                  <a:pos x="135" y="45"/>
                </a:cxn>
                <a:cxn ang="0">
                  <a:pos x="138" y="56"/>
                </a:cxn>
                <a:cxn ang="0">
                  <a:pos x="139" y="70"/>
                </a:cxn>
                <a:cxn ang="0">
                  <a:pos x="136" y="81"/>
                </a:cxn>
                <a:cxn ang="0">
                  <a:pos x="134" y="86"/>
                </a:cxn>
                <a:cxn ang="0">
                  <a:pos x="120" y="98"/>
                </a:cxn>
                <a:cxn ang="0">
                  <a:pos x="104" y="104"/>
                </a:cxn>
                <a:cxn ang="0">
                  <a:pos x="96" y="109"/>
                </a:cxn>
                <a:cxn ang="0">
                  <a:pos x="90" y="116"/>
                </a:cxn>
                <a:cxn ang="0">
                  <a:pos x="84" y="121"/>
                </a:cxn>
                <a:cxn ang="0">
                  <a:pos x="70" y="128"/>
                </a:cxn>
                <a:cxn ang="0">
                  <a:pos x="62" y="128"/>
                </a:cxn>
              </a:cxnLst>
              <a:rect l="0" t="0" r="r" b="b"/>
              <a:pathLst>
                <a:path w="139" h="128">
                  <a:moveTo>
                    <a:pt x="62" y="128"/>
                  </a:moveTo>
                  <a:lnTo>
                    <a:pt x="62" y="128"/>
                  </a:lnTo>
                  <a:lnTo>
                    <a:pt x="54" y="127"/>
                  </a:lnTo>
                  <a:lnTo>
                    <a:pt x="46" y="124"/>
                  </a:lnTo>
                  <a:lnTo>
                    <a:pt x="46" y="124"/>
                  </a:lnTo>
                  <a:lnTo>
                    <a:pt x="42" y="122"/>
                  </a:lnTo>
                  <a:lnTo>
                    <a:pt x="38" y="118"/>
                  </a:lnTo>
                  <a:lnTo>
                    <a:pt x="30" y="109"/>
                  </a:lnTo>
                  <a:lnTo>
                    <a:pt x="24" y="98"/>
                  </a:lnTo>
                  <a:lnTo>
                    <a:pt x="18" y="85"/>
                  </a:lnTo>
                  <a:lnTo>
                    <a:pt x="17" y="81"/>
                  </a:lnTo>
                  <a:lnTo>
                    <a:pt x="15" y="79"/>
                  </a:lnTo>
                  <a:lnTo>
                    <a:pt x="15" y="79"/>
                  </a:lnTo>
                  <a:lnTo>
                    <a:pt x="11" y="75"/>
                  </a:lnTo>
                  <a:lnTo>
                    <a:pt x="7" y="70"/>
                  </a:lnTo>
                  <a:lnTo>
                    <a:pt x="4" y="64"/>
                  </a:lnTo>
                  <a:lnTo>
                    <a:pt x="2" y="58"/>
                  </a:lnTo>
                  <a:lnTo>
                    <a:pt x="0" y="51"/>
                  </a:lnTo>
                  <a:lnTo>
                    <a:pt x="0" y="45"/>
                  </a:lnTo>
                  <a:lnTo>
                    <a:pt x="3" y="39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11" y="27"/>
                  </a:lnTo>
                  <a:lnTo>
                    <a:pt x="18" y="20"/>
                  </a:lnTo>
                  <a:lnTo>
                    <a:pt x="26" y="15"/>
                  </a:lnTo>
                  <a:lnTo>
                    <a:pt x="35" y="10"/>
                  </a:lnTo>
                  <a:lnTo>
                    <a:pt x="44" y="6"/>
                  </a:lnTo>
                  <a:lnTo>
                    <a:pt x="53" y="3"/>
                  </a:lnTo>
                  <a:lnTo>
                    <a:pt x="62" y="1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80" y="1"/>
                  </a:lnTo>
                  <a:lnTo>
                    <a:pt x="87" y="3"/>
                  </a:lnTo>
                  <a:lnTo>
                    <a:pt x="94" y="6"/>
                  </a:lnTo>
                  <a:lnTo>
                    <a:pt x="100" y="11"/>
                  </a:lnTo>
                  <a:lnTo>
                    <a:pt x="102" y="13"/>
                  </a:lnTo>
                  <a:lnTo>
                    <a:pt x="105" y="14"/>
                  </a:lnTo>
                  <a:lnTo>
                    <a:pt x="105" y="14"/>
                  </a:lnTo>
                  <a:lnTo>
                    <a:pt x="114" y="18"/>
                  </a:lnTo>
                  <a:lnTo>
                    <a:pt x="114" y="18"/>
                  </a:lnTo>
                  <a:lnTo>
                    <a:pt x="118" y="22"/>
                  </a:lnTo>
                  <a:lnTo>
                    <a:pt x="122" y="26"/>
                  </a:lnTo>
                  <a:lnTo>
                    <a:pt x="130" y="35"/>
                  </a:lnTo>
                  <a:lnTo>
                    <a:pt x="135" y="45"/>
                  </a:lnTo>
                  <a:lnTo>
                    <a:pt x="138" y="56"/>
                  </a:lnTo>
                  <a:lnTo>
                    <a:pt x="138" y="56"/>
                  </a:lnTo>
                  <a:lnTo>
                    <a:pt x="139" y="63"/>
                  </a:lnTo>
                  <a:lnTo>
                    <a:pt x="139" y="70"/>
                  </a:lnTo>
                  <a:lnTo>
                    <a:pt x="137" y="78"/>
                  </a:lnTo>
                  <a:lnTo>
                    <a:pt x="136" y="81"/>
                  </a:lnTo>
                  <a:lnTo>
                    <a:pt x="134" y="86"/>
                  </a:lnTo>
                  <a:lnTo>
                    <a:pt x="134" y="86"/>
                  </a:lnTo>
                  <a:lnTo>
                    <a:pt x="128" y="92"/>
                  </a:lnTo>
                  <a:lnTo>
                    <a:pt x="120" y="98"/>
                  </a:lnTo>
                  <a:lnTo>
                    <a:pt x="113" y="101"/>
                  </a:lnTo>
                  <a:lnTo>
                    <a:pt x="104" y="104"/>
                  </a:lnTo>
                  <a:lnTo>
                    <a:pt x="99" y="105"/>
                  </a:lnTo>
                  <a:lnTo>
                    <a:pt x="96" y="109"/>
                  </a:lnTo>
                  <a:lnTo>
                    <a:pt x="96" y="109"/>
                  </a:lnTo>
                  <a:lnTo>
                    <a:pt x="90" y="116"/>
                  </a:lnTo>
                  <a:lnTo>
                    <a:pt x="90" y="116"/>
                  </a:lnTo>
                  <a:lnTo>
                    <a:pt x="84" y="121"/>
                  </a:lnTo>
                  <a:lnTo>
                    <a:pt x="78" y="125"/>
                  </a:lnTo>
                  <a:lnTo>
                    <a:pt x="70" y="128"/>
                  </a:lnTo>
                  <a:lnTo>
                    <a:pt x="62" y="128"/>
                  </a:lnTo>
                  <a:lnTo>
                    <a:pt x="62" y="1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79348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任意多边形 467"/>
          <p:cNvSpPr/>
          <p:nvPr/>
        </p:nvSpPr>
        <p:spPr>
          <a:xfrm>
            <a:off x="1403648" y="850265"/>
            <a:ext cx="6192688" cy="184666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16" name="文本框 7">
            <a:extLst>
              <a:ext uri="{FF2B5EF4-FFF2-40B4-BE49-F238E27FC236}">
                <a16:creationId xmlns:a16="http://schemas.microsoft.com/office/drawing/2014/main" id="{D8C530A2-1C4D-45DC-8BA1-70B5E38F86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760" y="267494"/>
            <a:ext cx="432048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Habiter</a:t>
            </a:r>
            <a:endParaRPr lang="en-US" altLang="zh-CN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D4EF4B2-4C23-4334-B49B-42261C5E1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670778"/>
            <a:ext cx="1584176" cy="158417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E66B1CD-2B13-40B5-9365-D8E91DF4F7F2}"/>
              </a:ext>
            </a:extLst>
          </p:cNvPr>
          <p:cNvSpPr txBox="1"/>
          <p:nvPr/>
        </p:nvSpPr>
        <p:spPr>
          <a:xfrm>
            <a:off x="3995936" y="2001201"/>
            <a:ext cx="43924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WeChat </a:t>
            </a:r>
            <a:r>
              <a:rPr lang="en-US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Miniprogram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help users to develop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habits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have a regular and healthy lifestyle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fragment spare time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.”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75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7"/>
          <p:cNvSpPr txBox="1">
            <a:spLocks noChangeArrowheads="1"/>
          </p:cNvSpPr>
          <p:nvPr/>
        </p:nvSpPr>
        <p:spPr bwMode="auto">
          <a:xfrm>
            <a:off x="2699792" y="249550"/>
            <a:ext cx="385551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Non-functional Analysis</a:t>
            </a:r>
            <a:endParaRPr lang="zh-CN" altLang="en-US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任意多边形 28">
            <a:extLst>
              <a:ext uri="{FF2B5EF4-FFF2-40B4-BE49-F238E27FC236}">
                <a16:creationId xmlns:a16="http://schemas.microsoft.com/office/drawing/2014/main" id="{B7FD13B8-4F45-4FC1-B294-0CE5EE60686C}"/>
              </a:ext>
            </a:extLst>
          </p:cNvPr>
          <p:cNvSpPr/>
          <p:nvPr/>
        </p:nvSpPr>
        <p:spPr>
          <a:xfrm>
            <a:off x="1403648" y="850265"/>
            <a:ext cx="6192688" cy="184666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pic>
        <p:nvPicPr>
          <p:cNvPr id="9" name="PA_图片 412">
            <a:extLst>
              <a:ext uri="{FF2B5EF4-FFF2-40B4-BE49-F238E27FC236}">
                <a16:creationId xmlns:a16="http://schemas.microsoft.com/office/drawing/2014/main" id="{AF166BE5-1932-4068-8C0A-FC93577E4C2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26"/>
          <a:stretch/>
        </p:blipFill>
        <p:spPr>
          <a:xfrm>
            <a:off x="3441785" y="1034931"/>
            <a:ext cx="2416027" cy="3233840"/>
          </a:xfrm>
          <a:prstGeom prst="rect">
            <a:avLst/>
          </a:prstGeom>
        </p:spPr>
      </p:pic>
      <p:sp>
        <p:nvSpPr>
          <p:cNvPr id="11" name="文本框 7">
            <a:extLst>
              <a:ext uri="{FF2B5EF4-FFF2-40B4-BE49-F238E27FC236}">
                <a16:creationId xmlns:a16="http://schemas.microsoft.com/office/drawing/2014/main" id="{C2F9D287-C07F-4A3E-BF0D-0FA4BD7DE2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2787" y="4265219"/>
            <a:ext cx="321402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Broader Quality Attributes</a:t>
            </a:r>
          </a:p>
          <a:p>
            <a:pPr algn="ctr"/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based on Inspection</a:t>
            </a: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2" name="PA_chenying0907 4">
            <a:extLst>
              <a:ext uri="{FF2B5EF4-FFF2-40B4-BE49-F238E27FC236}">
                <a16:creationId xmlns:a16="http://schemas.microsoft.com/office/drawing/2014/main" id="{4CC5AC42-5C11-4EF4-861F-41FC742AF7AC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503980" y="1323715"/>
            <a:ext cx="2338577" cy="1650984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17" name="chenying0907 5">
              <a:extLst>
                <a:ext uri="{FF2B5EF4-FFF2-40B4-BE49-F238E27FC236}">
                  <a16:creationId xmlns:a16="http://schemas.microsoft.com/office/drawing/2014/main" id="{BA6786E7-1E1B-4B61-9CB2-CCE247D71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8" name="chenying0907 6">
              <a:extLst>
                <a:ext uri="{FF2B5EF4-FFF2-40B4-BE49-F238E27FC236}">
                  <a16:creationId xmlns:a16="http://schemas.microsoft.com/office/drawing/2014/main" id="{82AE1923-9934-4B0F-9A33-530F9439B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9" name="chenying0907 7">
              <a:extLst>
                <a:ext uri="{FF2B5EF4-FFF2-40B4-BE49-F238E27FC236}">
                  <a16:creationId xmlns:a16="http://schemas.microsoft.com/office/drawing/2014/main" id="{B46B7149-1FE0-4902-A754-BC3C4947F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0" name="chenying0907 8">
              <a:extLst>
                <a:ext uri="{FF2B5EF4-FFF2-40B4-BE49-F238E27FC236}">
                  <a16:creationId xmlns:a16="http://schemas.microsoft.com/office/drawing/2014/main" id="{B3D8C323-465D-4908-A3C0-2DE90874C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1" name="chenying0907 9">
              <a:extLst>
                <a:ext uri="{FF2B5EF4-FFF2-40B4-BE49-F238E27FC236}">
                  <a16:creationId xmlns:a16="http://schemas.microsoft.com/office/drawing/2014/main" id="{DC60FD51-EE36-4CE3-A25E-BBA1120C6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2" name="chenying0907 10">
              <a:extLst>
                <a:ext uri="{FF2B5EF4-FFF2-40B4-BE49-F238E27FC236}">
                  <a16:creationId xmlns:a16="http://schemas.microsoft.com/office/drawing/2014/main" id="{2C66D0B2-A750-48EF-A01D-7072DAD12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" name="chenying0907 11">
              <a:extLst>
                <a:ext uri="{FF2B5EF4-FFF2-40B4-BE49-F238E27FC236}">
                  <a16:creationId xmlns:a16="http://schemas.microsoft.com/office/drawing/2014/main" id="{06E323D1-F7EE-4670-A3D1-D3C8729C3D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24" name="chenying0907 239">
              <a:extLst>
                <a:ext uri="{FF2B5EF4-FFF2-40B4-BE49-F238E27FC236}">
                  <a16:creationId xmlns:a16="http://schemas.microsoft.com/office/drawing/2014/main" id="{909EE036-7F47-4339-A2DD-4616AA5EF5B7}"/>
                </a:ext>
              </a:extLst>
            </p:cNvPr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25" name="chenying0907 12">
                <a:extLst>
                  <a:ext uri="{FF2B5EF4-FFF2-40B4-BE49-F238E27FC236}">
                    <a16:creationId xmlns:a16="http://schemas.microsoft.com/office/drawing/2014/main" id="{CAE6AF7A-1AD7-47D8-B01A-D925189AF3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" name="chenying0907 13">
                <a:extLst>
                  <a:ext uri="{FF2B5EF4-FFF2-40B4-BE49-F238E27FC236}">
                    <a16:creationId xmlns:a16="http://schemas.microsoft.com/office/drawing/2014/main" id="{7D7676E8-3B2B-4BCC-91AE-4F4082BB84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" name="chenying0907 14">
                <a:extLst>
                  <a:ext uri="{FF2B5EF4-FFF2-40B4-BE49-F238E27FC236}">
                    <a16:creationId xmlns:a16="http://schemas.microsoft.com/office/drawing/2014/main" id="{C768721E-93B3-42D3-B21D-1FF69E6E1F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" name="chenying0907 15">
                <a:extLst>
                  <a:ext uri="{FF2B5EF4-FFF2-40B4-BE49-F238E27FC236}">
                    <a16:creationId xmlns:a16="http://schemas.microsoft.com/office/drawing/2014/main" id="{3C5C5264-121C-4A68-B47B-B24A72481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" name="chenying0907 16">
                <a:extLst>
                  <a:ext uri="{FF2B5EF4-FFF2-40B4-BE49-F238E27FC236}">
                    <a16:creationId xmlns:a16="http://schemas.microsoft.com/office/drawing/2014/main" id="{B2315B67-E2C9-4CC8-898F-5E9A42C20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" name="chenying0907 17">
                <a:extLst>
                  <a:ext uri="{FF2B5EF4-FFF2-40B4-BE49-F238E27FC236}">
                    <a16:creationId xmlns:a16="http://schemas.microsoft.com/office/drawing/2014/main" id="{435C402E-19AA-4BD3-9712-4C98AEABF6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" name="chenying0907 18">
                <a:extLst>
                  <a:ext uri="{FF2B5EF4-FFF2-40B4-BE49-F238E27FC236}">
                    <a16:creationId xmlns:a16="http://schemas.microsoft.com/office/drawing/2014/main" id="{B8F4136E-27D2-419E-9D25-5047BBD131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" name="chenying0907 19">
                <a:extLst>
                  <a:ext uri="{FF2B5EF4-FFF2-40B4-BE49-F238E27FC236}">
                    <a16:creationId xmlns:a16="http://schemas.microsoft.com/office/drawing/2014/main" id="{42679ADE-AFE7-4C0E-AFAA-F915376774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" name="chenying0907 20">
                <a:extLst>
                  <a:ext uri="{FF2B5EF4-FFF2-40B4-BE49-F238E27FC236}">
                    <a16:creationId xmlns:a16="http://schemas.microsoft.com/office/drawing/2014/main" id="{D93E37AD-5FCA-4382-808A-2D12E8862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" name="chenying0907 21">
                <a:extLst>
                  <a:ext uri="{FF2B5EF4-FFF2-40B4-BE49-F238E27FC236}">
                    <a16:creationId xmlns:a16="http://schemas.microsoft.com/office/drawing/2014/main" id="{3ADB693A-E5C4-49D8-A260-20FC078AEE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" name="chenying0907 22">
                <a:extLst>
                  <a:ext uri="{FF2B5EF4-FFF2-40B4-BE49-F238E27FC236}">
                    <a16:creationId xmlns:a16="http://schemas.microsoft.com/office/drawing/2014/main" id="{8F5FB8D0-435C-42F4-A54E-279EDAAE71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" name="chenying0907 23">
                <a:extLst>
                  <a:ext uri="{FF2B5EF4-FFF2-40B4-BE49-F238E27FC236}">
                    <a16:creationId xmlns:a16="http://schemas.microsoft.com/office/drawing/2014/main" id="{C7417720-9940-4540-8E37-8CB76EF821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" name="chenying0907 24">
                <a:extLst>
                  <a:ext uri="{FF2B5EF4-FFF2-40B4-BE49-F238E27FC236}">
                    <a16:creationId xmlns:a16="http://schemas.microsoft.com/office/drawing/2014/main" id="{FA80158A-1A39-44A1-BF46-AAF9C4501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" name="chenying0907 25">
                <a:extLst>
                  <a:ext uri="{FF2B5EF4-FFF2-40B4-BE49-F238E27FC236}">
                    <a16:creationId xmlns:a16="http://schemas.microsoft.com/office/drawing/2014/main" id="{C0502E93-C5D8-4AE3-97E0-677B9C8E4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" name="chenying0907 26">
                <a:extLst>
                  <a:ext uri="{FF2B5EF4-FFF2-40B4-BE49-F238E27FC236}">
                    <a16:creationId xmlns:a16="http://schemas.microsoft.com/office/drawing/2014/main" id="{ED8A5114-E319-4911-9B10-7AA177EA14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" name="chenying0907 27">
                <a:extLst>
                  <a:ext uri="{FF2B5EF4-FFF2-40B4-BE49-F238E27FC236}">
                    <a16:creationId xmlns:a16="http://schemas.microsoft.com/office/drawing/2014/main" id="{0157E63E-FC67-4C2D-8C57-558858C64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1" name="chenying0907 28">
                <a:extLst>
                  <a:ext uri="{FF2B5EF4-FFF2-40B4-BE49-F238E27FC236}">
                    <a16:creationId xmlns:a16="http://schemas.microsoft.com/office/drawing/2014/main" id="{D09E5DF3-2154-4501-9D69-4E13BC34EE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2" name="chenying0907 29">
                <a:extLst>
                  <a:ext uri="{FF2B5EF4-FFF2-40B4-BE49-F238E27FC236}">
                    <a16:creationId xmlns:a16="http://schemas.microsoft.com/office/drawing/2014/main" id="{D308C69E-C7BC-497C-B976-B90F19E029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3" name="chenying0907 30">
                <a:extLst>
                  <a:ext uri="{FF2B5EF4-FFF2-40B4-BE49-F238E27FC236}">
                    <a16:creationId xmlns:a16="http://schemas.microsoft.com/office/drawing/2014/main" id="{11525FEA-9880-4034-9443-59F186382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4" name="chenying0907 31">
                <a:extLst>
                  <a:ext uri="{FF2B5EF4-FFF2-40B4-BE49-F238E27FC236}">
                    <a16:creationId xmlns:a16="http://schemas.microsoft.com/office/drawing/2014/main" id="{F1D64E6D-F86C-4415-9F20-C12D253160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5" name="chenying0907 32">
                <a:extLst>
                  <a:ext uri="{FF2B5EF4-FFF2-40B4-BE49-F238E27FC236}">
                    <a16:creationId xmlns:a16="http://schemas.microsoft.com/office/drawing/2014/main" id="{6172DE67-7D6F-4191-B938-701C9D20D1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6" name="chenying0907 33">
                <a:extLst>
                  <a:ext uri="{FF2B5EF4-FFF2-40B4-BE49-F238E27FC236}">
                    <a16:creationId xmlns:a16="http://schemas.microsoft.com/office/drawing/2014/main" id="{CDD74E63-078C-406B-824F-B549769C7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7" name="chenying0907 34">
                <a:extLst>
                  <a:ext uri="{FF2B5EF4-FFF2-40B4-BE49-F238E27FC236}">
                    <a16:creationId xmlns:a16="http://schemas.microsoft.com/office/drawing/2014/main" id="{ADEF2DE6-7743-424B-8AA1-D7ACA5CD60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8" name="chenying0907 35">
                <a:extLst>
                  <a:ext uri="{FF2B5EF4-FFF2-40B4-BE49-F238E27FC236}">
                    <a16:creationId xmlns:a16="http://schemas.microsoft.com/office/drawing/2014/main" id="{91C4B3A7-43D8-48B6-A5C2-ABE879D81F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9" name="chenying0907 36">
                <a:extLst>
                  <a:ext uri="{FF2B5EF4-FFF2-40B4-BE49-F238E27FC236}">
                    <a16:creationId xmlns:a16="http://schemas.microsoft.com/office/drawing/2014/main" id="{D108FD84-54E3-4E3F-BFC4-B556BAD9C5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0" name="chenying0907 37">
                <a:extLst>
                  <a:ext uri="{FF2B5EF4-FFF2-40B4-BE49-F238E27FC236}">
                    <a16:creationId xmlns:a16="http://schemas.microsoft.com/office/drawing/2014/main" id="{55E81623-E43A-4333-9FB9-C649F914CB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1" name="chenying0907 38">
                <a:extLst>
                  <a:ext uri="{FF2B5EF4-FFF2-40B4-BE49-F238E27FC236}">
                    <a16:creationId xmlns:a16="http://schemas.microsoft.com/office/drawing/2014/main" id="{0E172723-DE25-4FA0-8E51-82F1B96318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2" name="chenying0907 39">
                <a:extLst>
                  <a:ext uri="{FF2B5EF4-FFF2-40B4-BE49-F238E27FC236}">
                    <a16:creationId xmlns:a16="http://schemas.microsoft.com/office/drawing/2014/main" id="{A13E838C-FFD6-4BFB-B4EF-B47B1106F2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3" name="chenying0907 40">
                <a:extLst>
                  <a:ext uri="{FF2B5EF4-FFF2-40B4-BE49-F238E27FC236}">
                    <a16:creationId xmlns:a16="http://schemas.microsoft.com/office/drawing/2014/main" id="{73ED4085-6D39-429C-9C82-CABC5F01EE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4" name="chenying0907 41">
                <a:extLst>
                  <a:ext uri="{FF2B5EF4-FFF2-40B4-BE49-F238E27FC236}">
                    <a16:creationId xmlns:a16="http://schemas.microsoft.com/office/drawing/2014/main" id="{04BB65D5-E9EA-4E6D-9CE0-13BABD1376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5" name="chenying0907 42">
                <a:extLst>
                  <a:ext uri="{FF2B5EF4-FFF2-40B4-BE49-F238E27FC236}">
                    <a16:creationId xmlns:a16="http://schemas.microsoft.com/office/drawing/2014/main" id="{29166907-A86B-46AB-A23B-5C29EC5A4C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6" name="chenying0907 43">
                <a:extLst>
                  <a:ext uri="{FF2B5EF4-FFF2-40B4-BE49-F238E27FC236}">
                    <a16:creationId xmlns:a16="http://schemas.microsoft.com/office/drawing/2014/main" id="{B9962939-D8D6-4F42-8714-109DC774A2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7" name="chenying0907 44">
                <a:extLst>
                  <a:ext uri="{FF2B5EF4-FFF2-40B4-BE49-F238E27FC236}">
                    <a16:creationId xmlns:a16="http://schemas.microsoft.com/office/drawing/2014/main" id="{BE063FD7-9794-407F-9E1C-FE7C6EF3A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8" name="chenying0907 45">
                <a:extLst>
                  <a:ext uri="{FF2B5EF4-FFF2-40B4-BE49-F238E27FC236}">
                    <a16:creationId xmlns:a16="http://schemas.microsoft.com/office/drawing/2014/main" id="{A4377853-1F39-4C8B-B60D-7C66EAC8B6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59" name="chenying0907 46">
                <a:extLst>
                  <a:ext uri="{FF2B5EF4-FFF2-40B4-BE49-F238E27FC236}">
                    <a16:creationId xmlns:a16="http://schemas.microsoft.com/office/drawing/2014/main" id="{A6D58E16-1123-495D-B74B-5BAFD67238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0" name="chenying0907 47">
                <a:extLst>
                  <a:ext uri="{FF2B5EF4-FFF2-40B4-BE49-F238E27FC236}">
                    <a16:creationId xmlns:a16="http://schemas.microsoft.com/office/drawing/2014/main" id="{197FDD12-0813-4462-AF83-A4EEB83C53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1" name="chenying0907 48">
                <a:extLst>
                  <a:ext uri="{FF2B5EF4-FFF2-40B4-BE49-F238E27FC236}">
                    <a16:creationId xmlns:a16="http://schemas.microsoft.com/office/drawing/2014/main" id="{6ADEC136-5DF9-4E6A-809C-8E670F9BA6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2" name="chenying0907 49">
                <a:extLst>
                  <a:ext uri="{FF2B5EF4-FFF2-40B4-BE49-F238E27FC236}">
                    <a16:creationId xmlns:a16="http://schemas.microsoft.com/office/drawing/2014/main" id="{BF356A20-1A27-42DB-A421-7960386FF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3" name="chenying0907 50">
                <a:extLst>
                  <a:ext uri="{FF2B5EF4-FFF2-40B4-BE49-F238E27FC236}">
                    <a16:creationId xmlns:a16="http://schemas.microsoft.com/office/drawing/2014/main" id="{A600F9EA-4804-466D-B263-F997C9FA57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4" name="chenying0907 51">
                <a:extLst>
                  <a:ext uri="{FF2B5EF4-FFF2-40B4-BE49-F238E27FC236}">
                    <a16:creationId xmlns:a16="http://schemas.microsoft.com/office/drawing/2014/main" id="{D5150F47-C267-4195-B8F3-C2846134AF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5" name="chenying0907 52">
                <a:extLst>
                  <a:ext uri="{FF2B5EF4-FFF2-40B4-BE49-F238E27FC236}">
                    <a16:creationId xmlns:a16="http://schemas.microsoft.com/office/drawing/2014/main" id="{04BCCFFA-16BC-4E9E-854B-8C051E576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6" name="chenying0907 53">
                <a:extLst>
                  <a:ext uri="{FF2B5EF4-FFF2-40B4-BE49-F238E27FC236}">
                    <a16:creationId xmlns:a16="http://schemas.microsoft.com/office/drawing/2014/main" id="{375C6EF9-3F1E-45E7-A75D-6D275E5A10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7" name="chenying0907 54">
                <a:extLst>
                  <a:ext uri="{FF2B5EF4-FFF2-40B4-BE49-F238E27FC236}">
                    <a16:creationId xmlns:a16="http://schemas.microsoft.com/office/drawing/2014/main" id="{FC4A942C-4375-43D0-8715-2142D69BC3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8" name="chenying0907 55">
                <a:extLst>
                  <a:ext uri="{FF2B5EF4-FFF2-40B4-BE49-F238E27FC236}">
                    <a16:creationId xmlns:a16="http://schemas.microsoft.com/office/drawing/2014/main" id="{40FDE64E-89DF-4257-9C87-A6A01F36EB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9" name="chenying0907 56">
                <a:extLst>
                  <a:ext uri="{FF2B5EF4-FFF2-40B4-BE49-F238E27FC236}">
                    <a16:creationId xmlns:a16="http://schemas.microsoft.com/office/drawing/2014/main" id="{816E3467-3161-4012-86DA-40D8F1515F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0" name="chenying0907 57">
                <a:extLst>
                  <a:ext uri="{FF2B5EF4-FFF2-40B4-BE49-F238E27FC236}">
                    <a16:creationId xmlns:a16="http://schemas.microsoft.com/office/drawing/2014/main" id="{724C51AB-47A2-4BAC-BD33-5ABFA988B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1" name="chenying0907 58">
                <a:extLst>
                  <a:ext uri="{FF2B5EF4-FFF2-40B4-BE49-F238E27FC236}">
                    <a16:creationId xmlns:a16="http://schemas.microsoft.com/office/drawing/2014/main" id="{2FED3C26-B0B2-4696-9887-4B3BD92AD8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2" name="chenying0907 59">
                <a:extLst>
                  <a:ext uri="{FF2B5EF4-FFF2-40B4-BE49-F238E27FC236}">
                    <a16:creationId xmlns:a16="http://schemas.microsoft.com/office/drawing/2014/main" id="{3A33D35E-3419-498D-A283-2E0F73E69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3" name="chenying0907 60">
                <a:extLst>
                  <a:ext uri="{FF2B5EF4-FFF2-40B4-BE49-F238E27FC236}">
                    <a16:creationId xmlns:a16="http://schemas.microsoft.com/office/drawing/2014/main" id="{4F800DD0-9BB6-4621-8054-68D2C82259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4" name="chenying0907 61">
                <a:extLst>
                  <a:ext uri="{FF2B5EF4-FFF2-40B4-BE49-F238E27FC236}">
                    <a16:creationId xmlns:a16="http://schemas.microsoft.com/office/drawing/2014/main" id="{BE73240D-D78F-4F1C-86F4-AFB22B30E8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5" name="chenying0907 62">
                <a:extLst>
                  <a:ext uri="{FF2B5EF4-FFF2-40B4-BE49-F238E27FC236}">
                    <a16:creationId xmlns:a16="http://schemas.microsoft.com/office/drawing/2014/main" id="{7951B9E1-E2A2-4C15-BC1F-1B24AD7C1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6" name="chenying0907 63">
                <a:extLst>
                  <a:ext uri="{FF2B5EF4-FFF2-40B4-BE49-F238E27FC236}">
                    <a16:creationId xmlns:a16="http://schemas.microsoft.com/office/drawing/2014/main" id="{0EE187F0-1F16-4E13-8406-CDC806F1EE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7" name="chenying0907 64">
                <a:extLst>
                  <a:ext uri="{FF2B5EF4-FFF2-40B4-BE49-F238E27FC236}">
                    <a16:creationId xmlns:a16="http://schemas.microsoft.com/office/drawing/2014/main" id="{FE61F9D1-A52E-4FD6-8A13-7AA499C90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8" name="chenying0907 65">
                <a:extLst>
                  <a:ext uri="{FF2B5EF4-FFF2-40B4-BE49-F238E27FC236}">
                    <a16:creationId xmlns:a16="http://schemas.microsoft.com/office/drawing/2014/main" id="{D0E4EDA8-5B05-4BE0-A2BF-55F9BF1DE8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9" name="chenying0907 66">
                <a:extLst>
                  <a:ext uri="{FF2B5EF4-FFF2-40B4-BE49-F238E27FC236}">
                    <a16:creationId xmlns:a16="http://schemas.microsoft.com/office/drawing/2014/main" id="{B1DEC273-F984-45EE-B30E-85250EBB5B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0" name="chenying0907 67">
                <a:extLst>
                  <a:ext uri="{FF2B5EF4-FFF2-40B4-BE49-F238E27FC236}">
                    <a16:creationId xmlns:a16="http://schemas.microsoft.com/office/drawing/2014/main" id="{10D5CBD8-E510-47D7-819C-BE48670222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1" name="chenying0907 68">
                <a:extLst>
                  <a:ext uri="{FF2B5EF4-FFF2-40B4-BE49-F238E27FC236}">
                    <a16:creationId xmlns:a16="http://schemas.microsoft.com/office/drawing/2014/main" id="{AE842EBC-6EA1-4284-AFC3-49AD6C93FE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2" name="chenying0907 69">
                <a:extLst>
                  <a:ext uri="{FF2B5EF4-FFF2-40B4-BE49-F238E27FC236}">
                    <a16:creationId xmlns:a16="http://schemas.microsoft.com/office/drawing/2014/main" id="{52BE6BDB-79B8-44B6-AD88-C990B46721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3" name="chenying0907 70">
                <a:extLst>
                  <a:ext uri="{FF2B5EF4-FFF2-40B4-BE49-F238E27FC236}">
                    <a16:creationId xmlns:a16="http://schemas.microsoft.com/office/drawing/2014/main" id="{9497FBC3-F440-4AAA-927A-873DD249F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4" name="chenying0907 71">
                <a:extLst>
                  <a:ext uri="{FF2B5EF4-FFF2-40B4-BE49-F238E27FC236}">
                    <a16:creationId xmlns:a16="http://schemas.microsoft.com/office/drawing/2014/main" id="{135467C1-F2B6-40D0-8E7A-6BFA594EF2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5" name="chenying0907 72">
                <a:extLst>
                  <a:ext uri="{FF2B5EF4-FFF2-40B4-BE49-F238E27FC236}">
                    <a16:creationId xmlns:a16="http://schemas.microsoft.com/office/drawing/2014/main" id="{54238D70-2BC3-454E-8EF0-4F84AB0133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6" name="chenying0907 73">
                <a:extLst>
                  <a:ext uri="{FF2B5EF4-FFF2-40B4-BE49-F238E27FC236}">
                    <a16:creationId xmlns:a16="http://schemas.microsoft.com/office/drawing/2014/main" id="{8F4E2354-C844-46AC-99E7-EB89202896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7" name="chenying0907 74">
                <a:extLst>
                  <a:ext uri="{FF2B5EF4-FFF2-40B4-BE49-F238E27FC236}">
                    <a16:creationId xmlns:a16="http://schemas.microsoft.com/office/drawing/2014/main" id="{EDBE7E9A-71FC-4650-9352-6C946C880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8" name="chenying0907 75">
                <a:extLst>
                  <a:ext uri="{FF2B5EF4-FFF2-40B4-BE49-F238E27FC236}">
                    <a16:creationId xmlns:a16="http://schemas.microsoft.com/office/drawing/2014/main" id="{E36237A8-0F22-4807-9D8F-6AB7CB6AC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9" name="chenying0907 76">
                <a:extLst>
                  <a:ext uri="{FF2B5EF4-FFF2-40B4-BE49-F238E27FC236}">
                    <a16:creationId xmlns:a16="http://schemas.microsoft.com/office/drawing/2014/main" id="{AD24E7CE-A6EF-4033-AFA5-21BED1E19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0" name="chenying0907 77">
                <a:extLst>
                  <a:ext uri="{FF2B5EF4-FFF2-40B4-BE49-F238E27FC236}">
                    <a16:creationId xmlns:a16="http://schemas.microsoft.com/office/drawing/2014/main" id="{B07255E3-AB8D-4CF8-ACB4-44F98BFC11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1" name="chenying0907 78">
                <a:extLst>
                  <a:ext uri="{FF2B5EF4-FFF2-40B4-BE49-F238E27FC236}">
                    <a16:creationId xmlns:a16="http://schemas.microsoft.com/office/drawing/2014/main" id="{5F40578E-888E-4044-ABB5-7D62919ACE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2" name="chenying0907 79">
                <a:extLst>
                  <a:ext uri="{FF2B5EF4-FFF2-40B4-BE49-F238E27FC236}">
                    <a16:creationId xmlns:a16="http://schemas.microsoft.com/office/drawing/2014/main" id="{1F757A3A-A308-4617-8699-2046BDCEBD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3" name="chenying0907 80">
                <a:extLst>
                  <a:ext uri="{FF2B5EF4-FFF2-40B4-BE49-F238E27FC236}">
                    <a16:creationId xmlns:a16="http://schemas.microsoft.com/office/drawing/2014/main" id="{2A82992E-639E-4EA8-A9C8-0DB14BDB6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4" name="chenying0907 81">
                <a:extLst>
                  <a:ext uri="{FF2B5EF4-FFF2-40B4-BE49-F238E27FC236}">
                    <a16:creationId xmlns:a16="http://schemas.microsoft.com/office/drawing/2014/main" id="{FC91692D-782D-4915-AA8C-DC3708AC1C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5" name="chenying0907 82">
                <a:extLst>
                  <a:ext uri="{FF2B5EF4-FFF2-40B4-BE49-F238E27FC236}">
                    <a16:creationId xmlns:a16="http://schemas.microsoft.com/office/drawing/2014/main" id="{2173F224-7E7A-40F3-B84C-C86FA48547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6" name="chenying0907 83">
                <a:extLst>
                  <a:ext uri="{FF2B5EF4-FFF2-40B4-BE49-F238E27FC236}">
                    <a16:creationId xmlns:a16="http://schemas.microsoft.com/office/drawing/2014/main" id="{0B3E76FD-DBEC-4A6F-9599-1A53B1880E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7" name="chenying0907 84">
                <a:extLst>
                  <a:ext uri="{FF2B5EF4-FFF2-40B4-BE49-F238E27FC236}">
                    <a16:creationId xmlns:a16="http://schemas.microsoft.com/office/drawing/2014/main" id="{B11C1800-2420-4A4D-AEC2-9F30B2C88C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8" name="chenying0907 85">
                <a:extLst>
                  <a:ext uri="{FF2B5EF4-FFF2-40B4-BE49-F238E27FC236}">
                    <a16:creationId xmlns:a16="http://schemas.microsoft.com/office/drawing/2014/main" id="{396EACDA-3E2E-4236-AEED-57E0ACFA24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9" name="chenying0907 86">
                <a:extLst>
                  <a:ext uri="{FF2B5EF4-FFF2-40B4-BE49-F238E27FC236}">
                    <a16:creationId xmlns:a16="http://schemas.microsoft.com/office/drawing/2014/main" id="{7CD86B57-8DA6-4879-A6A2-EB00AFB04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0" name="chenying0907 87">
                <a:extLst>
                  <a:ext uri="{FF2B5EF4-FFF2-40B4-BE49-F238E27FC236}">
                    <a16:creationId xmlns:a16="http://schemas.microsoft.com/office/drawing/2014/main" id="{1B17B57F-1EB5-4608-A248-E2964EBAE6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1" name="chenying0907 88">
                <a:extLst>
                  <a:ext uri="{FF2B5EF4-FFF2-40B4-BE49-F238E27FC236}">
                    <a16:creationId xmlns:a16="http://schemas.microsoft.com/office/drawing/2014/main" id="{4D79C69D-7793-4A43-B8E4-DDDBE074D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2" name="chenying0907 89">
                <a:extLst>
                  <a:ext uri="{FF2B5EF4-FFF2-40B4-BE49-F238E27FC236}">
                    <a16:creationId xmlns:a16="http://schemas.microsoft.com/office/drawing/2014/main" id="{1C224E02-E677-4342-A2A8-815FB90430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3" name="chenying0907 90">
                <a:extLst>
                  <a:ext uri="{FF2B5EF4-FFF2-40B4-BE49-F238E27FC236}">
                    <a16:creationId xmlns:a16="http://schemas.microsoft.com/office/drawing/2014/main" id="{1C7E4612-585C-4B1F-B7FC-0645F0FA46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4" name="chenying0907 91">
                <a:extLst>
                  <a:ext uri="{FF2B5EF4-FFF2-40B4-BE49-F238E27FC236}">
                    <a16:creationId xmlns:a16="http://schemas.microsoft.com/office/drawing/2014/main" id="{E829B593-A261-4D12-8A73-3EA7B965A9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5" name="chenying0907 92">
                <a:extLst>
                  <a:ext uri="{FF2B5EF4-FFF2-40B4-BE49-F238E27FC236}">
                    <a16:creationId xmlns:a16="http://schemas.microsoft.com/office/drawing/2014/main" id="{C277D75B-B3E9-404A-9597-33B7044EA8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sp>
        <p:nvSpPr>
          <p:cNvPr id="106" name="文本框 7">
            <a:extLst>
              <a:ext uri="{FF2B5EF4-FFF2-40B4-BE49-F238E27FC236}">
                <a16:creationId xmlns:a16="http://schemas.microsoft.com/office/drawing/2014/main" id="{1DA8321A-4F95-45DB-BFB1-A08D16DCD1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0680" y="1905498"/>
            <a:ext cx="321402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642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endParaRPr lang="zh-CN" altLang="en-US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07" name="PA_chenying0907 3">
            <a:extLst>
              <a:ext uri="{FF2B5EF4-FFF2-40B4-BE49-F238E27FC236}">
                <a16:creationId xmlns:a16="http://schemas.microsoft.com/office/drawing/2014/main" id="{C6A69293-BFEA-4256-9A51-211E31516EAA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 rot="20908391">
            <a:off x="1557251" y="3064060"/>
            <a:ext cx="1950737" cy="1211702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108" name="chenying0907 5">
              <a:extLst>
                <a:ext uri="{FF2B5EF4-FFF2-40B4-BE49-F238E27FC236}">
                  <a16:creationId xmlns:a16="http://schemas.microsoft.com/office/drawing/2014/main" id="{34B92991-B0BB-4C62-BDF4-98C308A0E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09" name="chenying0907 6">
              <a:extLst>
                <a:ext uri="{FF2B5EF4-FFF2-40B4-BE49-F238E27FC236}">
                  <a16:creationId xmlns:a16="http://schemas.microsoft.com/office/drawing/2014/main" id="{F1D41A32-6305-4474-8123-060B4DCD4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10" name="chenying0907 7">
              <a:extLst>
                <a:ext uri="{FF2B5EF4-FFF2-40B4-BE49-F238E27FC236}">
                  <a16:creationId xmlns:a16="http://schemas.microsoft.com/office/drawing/2014/main" id="{C1FD15A0-7911-4FA6-B13D-AED7313D4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11" name="chenying0907 8">
              <a:extLst>
                <a:ext uri="{FF2B5EF4-FFF2-40B4-BE49-F238E27FC236}">
                  <a16:creationId xmlns:a16="http://schemas.microsoft.com/office/drawing/2014/main" id="{34BF5A20-16E7-4302-A216-088011B5D39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12" name="chenying0907 9">
              <a:extLst>
                <a:ext uri="{FF2B5EF4-FFF2-40B4-BE49-F238E27FC236}">
                  <a16:creationId xmlns:a16="http://schemas.microsoft.com/office/drawing/2014/main" id="{B6E04FD9-7432-4899-B6B1-2455FDE96E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13" name="chenying0907 10">
              <a:extLst>
                <a:ext uri="{FF2B5EF4-FFF2-40B4-BE49-F238E27FC236}">
                  <a16:creationId xmlns:a16="http://schemas.microsoft.com/office/drawing/2014/main" id="{A228B3D7-1A4F-4A7F-A57D-28524269A83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14" name="chenying0907 11">
              <a:extLst>
                <a:ext uri="{FF2B5EF4-FFF2-40B4-BE49-F238E27FC236}">
                  <a16:creationId xmlns:a16="http://schemas.microsoft.com/office/drawing/2014/main" id="{62773543-16FC-49A9-A967-80381BBE44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115" name="chenying0907 328">
              <a:extLst>
                <a:ext uri="{FF2B5EF4-FFF2-40B4-BE49-F238E27FC236}">
                  <a16:creationId xmlns:a16="http://schemas.microsoft.com/office/drawing/2014/main" id="{4381456E-63A7-471E-85CB-A40DBAE631BA}"/>
                </a:ext>
              </a:extLst>
            </p:cNvPr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116" name="chenying0907 12">
                <a:extLst>
                  <a:ext uri="{FF2B5EF4-FFF2-40B4-BE49-F238E27FC236}">
                    <a16:creationId xmlns:a16="http://schemas.microsoft.com/office/drawing/2014/main" id="{3E91B6C7-CAE0-458B-B393-5B4DACABF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7" name="chenying0907 13">
                <a:extLst>
                  <a:ext uri="{FF2B5EF4-FFF2-40B4-BE49-F238E27FC236}">
                    <a16:creationId xmlns:a16="http://schemas.microsoft.com/office/drawing/2014/main" id="{46A28A28-D998-44E5-B8F4-AA3944241E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8" name="chenying0907 14">
                <a:extLst>
                  <a:ext uri="{FF2B5EF4-FFF2-40B4-BE49-F238E27FC236}">
                    <a16:creationId xmlns:a16="http://schemas.microsoft.com/office/drawing/2014/main" id="{3BEAF786-8284-473D-8933-2BCAB35427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9" name="chenying0907 15">
                <a:extLst>
                  <a:ext uri="{FF2B5EF4-FFF2-40B4-BE49-F238E27FC236}">
                    <a16:creationId xmlns:a16="http://schemas.microsoft.com/office/drawing/2014/main" id="{284FDD14-7BFA-44F5-BA53-23AD1CE30E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0" name="chenying0907 16">
                <a:extLst>
                  <a:ext uri="{FF2B5EF4-FFF2-40B4-BE49-F238E27FC236}">
                    <a16:creationId xmlns:a16="http://schemas.microsoft.com/office/drawing/2014/main" id="{6EE953E0-946C-4F6E-AAF3-5E7FAE3C0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1" name="chenying0907 17">
                <a:extLst>
                  <a:ext uri="{FF2B5EF4-FFF2-40B4-BE49-F238E27FC236}">
                    <a16:creationId xmlns:a16="http://schemas.microsoft.com/office/drawing/2014/main" id="{9FBA064B-4B0E-4598-9BFB-3AB85C0A7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2" name="chenying0907 18">
                <a:extLst>
                  <a:ext uri="{FF2B5EF4-FFF2-40B4-BE49-F238E27FC236}">
                    <a16:creationId xmlns:a16="http://schemas.microsoft.com/office/drawing/2014/main" id="{86280233-78C6-419C-A4A2-34B72CDAB0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3" name="chenying0907 19">
                <a:extLst>
                  <a:ext uri="{FF2B5EF4-FFF2-40B4-BE49-F238E27FC236}">
                    <a16:creationId xmlns:a16="http://schemas.microsoft.com/office/drawing/2014/main" id="{BF12C43B-E0CC-4666-9756-08163C3EC5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4" name="chenying0907 20">
                <a:extLst>
                  <a:ext uri="{FF2B5EF4-FFF2-40B4-BE49-F238E27FC236}">
                    <a16:creationId xmlns:a16="http://schemas.microsoft.com/office/drawing/2014/main" id="{178412A4-879B-4546-913F-13B656810A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5" name="chenying0907 21">
                <a:extLst>
                  <a:ext uri="{FF2B5EF4-FFF2-40B4-BE49-F238E27FC236}">
                    <a16:creationId xmlns:a16="http://schemas.microsoft.com/office/drawing/2014/main" id="{47CD53DE-F1F9-4D97-9B78-104321781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6" name="chenying0907 22">
                <a:extLst>
                  <a:ext uri="{FF2B5EF4-FFF2-40B4-BE49-F238E27FC236}">
                    <a16:creationId xmlns:a16="http://schemas.microsoft.com/office/drawing/2014/main" id="{CC4AF1CB-8906-4EB0-BDD9-BA08A9DAE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7" name="chenying0907 23">
                <a:extLst>
                  <a:ext uri="{FF2B5EF4-FFF2-40B4-BE49-F238E27FC236}">
                    <a16:creationId xmlns:a16="http://schemas.microsoft.com/office/drawing/2014/main" id="{FFA8DDB5-B5DD-4CFD-830B-BC0C575CB5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8" name="chenying0907 24">
                <a:extLst>
                  <a:ext uri="{FF2B5EF4-FFF2-40B4-BE49-F238E27FC236}">
                    <a16:creationId xmlns:a16="http://schemas.microsoft.com/office/drawing/2014/main" id="{044C6931-87D2-4362-8A24-11A8F024F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9" name="chenying0907 25">
                <a:extLst>
                  <a:ext uri="{FF2B5EF4-FFF2-40B4-BE49-F238E27FC236}">
                    <a16:creationId xmlns:a16="http://schemas.microsoft.com/office/drawing/2014/main" id="{980204CF-F117-491D-9B4F-8ACAFD918E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0" name="chenying0907 26">
                <a:extLst>
                  <a:ext uri="{FF2B5EF4-FFF2-40B4-BE49-F238E27FC236}">
                    <a16:creationId xmlns:a16="http://schemas.microsoft.com/office/drawing/2014/main" id="{945D84C7-2CFA-4460-9C04-058FDB3398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1" name="chenying0907 27">
                <a:extLst>
                  <a:ext uri="{FF2B5EF4-FFF2-40B4-BE49-F238E27FC236}">
                    <a16:creationId xmlns:a16="http://schemas.microsoft.com/office/drawing/2014/main" id="{03384432-F7CA-4E55-BD16-9522FCE4F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2" name="chenying0907 28">
                <a:extLst>
                  <a:ext uri="{FF2B5EF4-FFF2-40B4-BE49-F238E27FC236}">
                    <a16:creationId xmlns:a16="http://schemas.microsoft.com/office/drawing/2014/main" id="{A7164CD0-51F5-48EF-AC7F-82A57BF1B7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3" name="chenying0907 29">
                <a:extLst>
                  <a:ext uri="{FF2B5EF4-FFF2-40B4-BE49-F238E27FC236}">
                    <a16:creationId xmlns:a16="http://schemas.microsoft.com/office/drawing/2014/main" id="{EE895E9E-59D4-4500-AF1E-45C47E6A3D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4" name="chenying0907 30">
                <a:extLst>
                  <a:ext uri="{FF2B5EF4-FFF2-40B4-BE49-F238E27FC236}">
                    <a16:creationId xmlns:a16="http://schemas.microsoft.com/office/drawing/2014/main" id="{0F2DCBCA-0015-4A02-A33E-3BF05D24E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5" name="chenying0907 31">
                <a:extLst>
                  <a:ext uri="{FF2B5EF4-FFF2-40B4-BE49-F238E27FC236}">
                    <a16:creationId xmlns:a16="http://schemas.microsoft.com/office/drawing/2014/main" id="{CBFADB68-1760-45C4-8609-DDFBA7E88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6" name="chenying0907 32">
                <a:extLst>
                  <a:ext uri="{FF2B5EF4-FFF2-40B4-BE49-F238E27FC236}">
                    <a16:creationId xmlns:a16="http://schemas.microsoft.com/office/drawing/2014/main" id="{4BC65D6B-2CE6-4CD6-A25A-073AB4E8E1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7" name="chenying0907 33">
                <a:extLst>
                  <a:ext uri="{FF2B5EF4-FFF2-40B4-BE49-F238E27FC236}">
                    <a16:creationId xmlns:a16="http://schemas.microsoft.com/office/drawing/2014/main" id="{C0AE760B-F4F0-4222-B04E-46C4BE31F1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8" name="chenying0907 34">
                <a:extLst>
                  <a:ext uri="{FF2B5EF4-FFF2-40B4-BE49-F238E27FC236}">
                    <a16:creationId xmlns:a16="http://schemas.microsoft.com/office/drawing/2014/main" id="{CCA83697-F1D4-494B-A93E-1D24540E38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9" name="chenying0907 35">
                <a:extLst>
                  <a:ext uri="{FF2B5EF4-FFF2-40B4-BE49-F238E27FC236}">
                    <a16:creationId xmlns:a16="http://schemas.microsoft.com/office/drawing/2014/main" id="{A268E7CF-BE42-45C9-9649-C265352C2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0" name="chenying0907 36">
                <a:extLst>
                  <a:ext uri="{FF2B5EF4-FFF2-40B4-BE49-F238E27FC236}">
                    <a16:creationId xmlns:a16="http://schemas.microsoft.com/office/drawing/2014/main" id="{4B78504B-55FD-42A2-BAF5-4D76AD06EC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1" name="chenying0907 37">
                <a:extLst>
                  <a:ext uri="{FF2B5EF4-FFF2-40B4-BE49-F238E27FC236}">
                    <a16:creationId xmlns:a16="http://schemas.microsoft.com/office/drawing/2014/main" id="{D48E0A2B-E6A1-4DA4-8BBC-07AAB01204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2" name="chenying0907 38">
                <a:extLst>
                  <a:ext uri="{FF2B5EF4-FFF2-40B4-BE49-F238E27FC236}">
                    <a16:creationId xmlns:a16="http://schemas.microsoft.com/office/drawing/2014/main" id="{E7ADF1B9-E1C5-4A5D-BF1D-DDE7CAA5BA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3" name="chenying0907 39">
                <a:extLst>
                  <a:ext uri="{FF2B5EF4-FFF2-40B4-BE49-F238E27FC236}">
                    <a16:creationId xmlns:a16="http://schemas.microsoft.com/office/drawing/2014/main" id="{499AEBA9-A8CB-404A-BF17-B4AC9D330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4" name="chenying0907 40">
                <a:extLst>
                  <a:ext uri="{FF2B5EF4-FFF2-40B4-BE49-F238E27FC236}">
                    <a16:creationId xmlns:a16="http://schemas.microsoft.com/office/drawing/2014/main" id="{B09C8B5F-6F71-4F6B-ADCD-1098DF8BC5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5" name="chenying0907 41">
                <a:extLst>
                  <a:ext uri="{FF2B5EF4-FFF2-40B4-BE49-F238E27FC236}">
                    <a16:creationId xmlns:a16="http://schemas.microsoft.com/office/drawing/2014/main" id="{1BF72FEE-36EF-4EFE-81FB-9764C403E1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6" name="chenying0907 42">
                <a:extLst>
                  <a:ext uri="{FF2B5EF4-FFF2-40B4-BE49-F238E27FC236}">
                    <a16:creationId xmlns:a16="http://schemas.microsoft.com/office/drawing/2014/main" id="{005C93C2-E433-41F9-88F9-1C1BFA4452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7" name="chenying0907 43">
                <a:extLst>
                  <a:ext uri="{FF2B5EF4-FFF2-40B4-BE49-F238E27FC236}">
                    <a16:creationId xmlns:a16="http://schemas.microsoft.com/office/drawing/2014/main" id="{A249C7CE-3CEC-4D92-9185-24BDCF962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8" name="chenying0907 44">
                <a:extLst>
                  <a:ext uri="{FF2B5EF4-FFF2-40B4-BE49-F238E27FC236}">
                    <a16:creationId xmlns:a16="http://schemas.microsoft.com/office/drawing/2014/main" id="{396623A4-D6A5-412D-B1BB-BEFF5F9792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9" name="chenying0907 45">
                <a:extLst>
                  <a:ext uri="{FF2B5EF4-FFF2-40B4-BE49-F238E27FC236}">
                    <a16:creationId xmlns:a16="http://schemas.microsoft.com/office/drawing/2014/main" id="{875678CA-B6FE-4AB4-B693-6F5CCE271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0" name="chenying0907 46">
                <a:extLst>
                  <a:ext uri="{FF2B5EF4-FFF2-40B4-BE49-F238E27FC236}">
                    <a16:creationId xmlns:a16="http://schemas.microsoft.com/office/drawing/2014/main" id="{4FAE45B1-0584-4DC2-8F46-DFC1CB4B1F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1" name="chenying0907 47">
                <a:extLst>
                  <a:ext uri="{FF2B5EF4-FFF2-40B4-BE49-F238E27FC236}">
                    <a16:creationId xmlns:a16="http://schemas.microsoft.com/office/drawing/2014/main" id="{7EE1D1DA-209D-482C-A2D4-F5944A970A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2" name="chenying0907 48">
                <a:extLst>
                  <a:ext uri="{FF2B5EF4-FFF2-40B4-BE49-F238E27FC236}">
                    <a16:creationId xmlns:a16="http://schemas.microsoft.com/office/drawing/2014/main" id="{D64C3A69-FE51-45FB-897F-6CCEB12F9F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3" name="chenying0907 49">
                <a:extLst>
                  <a:ext uri="{FF2B5EF4-FFF2-40B4-BE49-F238E27FC236}">
                    <a16:creationId xmlns:a16="http://schemas.microsoft.com/office/drawing/2014/main" id="{7795E722-A274-4D2A-BA42-3B32F386B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4" name="chenying0907 50">
                <a:extLst>
                  <a:ext uri="{FF2B5EF4-FFF2-40B4-BE49-F238E27FC236}">
                    <a16:creationId xmlns:a16="http://schemas.microsoft.com/office/drawing/2014/main" id="{8C16884C-0C7E-493D-9B8C-85184E666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5" name="chenying0907 51">
                <a:extLst>
                  <a:ext uri="{FF2B5EF4-FFF2-40B4-BE49-F238E27FC236}">
                    <a16:creationId xmlns:a16="http://schemas.microsoft.com/office/drawing/2014/main" id="{10654FA0-5534-4EBF-A0A3-5B7DED687F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6" name="chenying0907 52">
                <a:extLst>
                  <a:ext uri="{FF2B5EF4-FFF2-40B4-BE49-F238E27FC236}">
                    <a16:creationId xmlns:a16="http://schemas.microsoft.com/office/drawing/2014/main" id="{37EDF2A4-1DCD-4D6C-964C-05DE8F0319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7" name="chenying0907 53">
                <a:extLst>
                  <a:ext uri="{FF2B5EF4-FFF2-40B4-BE49-F238E27FC236}">
                    <a16:creationId xmlns:a16="http://schemas.microsoft.com/office/drawing/2014/main" id="{D07E7728-DFEC-4CCA-B741-301455C216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8" name="chenying0907 54">
                <a:extLst>
                  <a:ext uri="{FF2B5EF4-FFF2-40B4-BE49-F238E27FC236}">
                    <a16:creationId xmlns:a16="http://schemas.microsoft.com/office/drawing/2014/main" id="{CCD42A4A-0D7C-4734-9B35-725A54BAB9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9" name="chenying0907 55">
                <a:extLst>
                  <a:ext uri="{FF2B5EF4-FFF2-40B4-BE49-F238E27FC236}">
                    <a16:creationId xmlns:a16="http://schemas.microsoft.com/office/drawing/2014/main" id="{714CF963-3F17-44A6-8F8B-1250732A04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0" name="chenying0907 56">
                <a:extLst>
                  <a:ext uri="{FF2B5EF4-FFF2-40B4-BE49-F238E27FC236}">
                    <a16:creationId xmlns:a16="http://schemas.microsoft.com/office/drawing/2014/main" id="{A84B0354-B5D5-40B5-A715-6C3E4DB776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1" name="chenying0907 57">
                <a:extLst>
                  <a:ext uri="{FF2B5EF4-FFF2-40B4-BE49-F238E27FC236}">
                    <a16:creationId xmlns:a16="http://schemas.microsoft.com/office/drawing/2014/main" id="{91E26402-E9FB-4CC5-850B-8FAE92320B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2" name="chenying0907 58">
                <a:extLst>
                  <a:ext uri="{FF2B5EF4-FFF2-40B4-BE49-F238E27FC236}">
                    <a16:creationId xmlns:a16="http://schemas.microsoft.com/office/drawing/2014/main" id="{0294303A-C91A-4CFF-B36F-D1DD62EED4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3" name="chenying0907 59">
                <a:extLst>
                  <a:ext uri="{FF2B5EF4-FFF2-40B4-BE49-F238E27FC236}">
                    <a16:creationId xmlns:a16="http://schemas.microsoft.com/office/drawing/2014/main" id="{C4AA1CEE-1A07-4645-8658-44A9DD94BF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4" name="chenying0907 60">
                <a:extLst>
                  <a:ext uri="{FF2B5EF4-FFF2-40B4-BE49-F238E27FC236}">
                    <a16:creationId xmlns:a16="http://schemas.microsoft.com/office/drawing/2014/main" id="{5B368767-62B2-45FB-A481-0675D6AE16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5" name="chenying0907 61">
                <a:extLst>
                  <a:ext uri="{FF2B5EF4-FFF2-40B4-BE49-F238E27FC236}">
                    <a16:creationId xmlns:a16="http://schemas.microsoft.com/office/drawing/2014/main" id="{589C47A1-302B-491D-A1AE-175511E404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6" name="chenying0907 62">
                <a:extLst>
                  <a:ext uri="{FF2B5EF4-FFF2-40B4-BE49-F238E27FC236}">
                    <a16:creationId xmlns:a16="http://schemas.microsoft.com/office/drawing/2014/main" id="{FDC90F3A-39B7-40E6-8762-5754298DE4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7" name="chenying0907 63">
                <a:extLst>
                  <a:ext uri="{FF2B5EF4-FFF2-40B4-BE49-F238E27FC236}">
                    <a16:creationId xmlns:a16="http://schemas.microsoft.com/office/drawing/2014/main" id="{B9FED72C-14BE-4E4C-B009-68AA3D4A87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8" name="chenying0907 64">
                <a:extLst>
                  <a:ext uri="{FF2B5EF4-FFF2-40B4-BE49-F238E27FC236}">
                    <a16:creationId xmlns:a16="http://schemas.microsoft.com/office/drawing/2014/main" id="{FCBCA79D-D03E-4FAD-B51B-8DF464ACC9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9" name="chenying0907 65">
                <a:extLst>
                  <a:ext uri="{FF2B5EF4-FFF2-40B4-BE49-F238E27FC236}">
                    <a16:creationId xmlns:a16="http://schemas.microsoft.com/office/drawing/2014/main" id="{BAEF2CA2-24CB-4244-8258-9D476A9F04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0" name="chenying0907 66">
                <a:extLst>
                  <a:ext uri="{FF2B5EF4-FFF2-40B4-BE49-F238E27FC236}">
                    <a16:creationId xmlns:a16="http://schemas.microsoft.com/office/drawing/2014/main" id="{F2280140-10ED-42A5-AD1D-A9376C4211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1" name="chenying0907 67">
                <a:extLst>
                  <a:ext uri="{FF2B5EF4-FFF2-40B4-BE49-F238E27FC236}">
                    <a16:creationId xmlns:a16="http://schemas.microsoft.com/office/drawing/2014/main" id="{D0DD39D3-CB26-49FB-A557-1A379B4C2C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2" name="chenying0907 68">
                <a:extLst>
                  <a:ext uri="{FF2B5EF4-FFF2-40B4-BE49-F238E27FC236}">
                    <a16:creationId xmlns:a16="http://schemas.microsoft.com/office/drawing/2014/main" id="{2AD3CFFA-CDC3-48EA-AB1C-7D0F753166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3" name="chenying0907 69">
                <a:extLst>
                  <a:ext uri="{FF2B5EF4-FFF2-40B4-BE49-F238E27FC236}">
                    <a16:creationId xmlns:a16="http://schemas.microsoft.com/office/drawing/2014/main" id="{FF20710C-D284-4848-A4DE-9C7E8F8B9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4" name="chenying0907 70">
                <a:extLst>
                  <a:ext uri="{FF2B5EF4-FFF2-40B4-BE49-F238E27FC236}">
                    <a16:creationId xmlns:a16="http://schemas.microsoft.com/office/drawing/2014/main" id="{5447C820-31E2-4BCE-ACEB-424DA63EC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5" name="chenying0907 71">
                <a:extLst>
                  <a:ext uri="{FF2B5EF4-FFF2-40B4-BE49-F238E27FC236}">
                    <a16:creationId xmlns:a16="http://schemas.microsoft.com/office/drawing/2014/main" id="{156FD137-399F-46A7-99A5-0B9B1FBA04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6" name="chenying0907 72">
                <a:extLst>
                  <a:ext uri="{FF2B5EF4-FFF2-40B4-BE49-F238E27FC236}">
                    <a16:creationId xmlns:a16="http://schemas.microsoft.com/office/drawing/2014/main" id="{661E47CE-AB63-4F64-A569-D8013B1E45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7" name="chenying0907 73">
                <a:extLst>
                  <a:ext uri="{FF2B5EF4-FFF2-40B4-BE49-F238E27FC236}">
                    <a16:creationId xmlns:a16="http://schemas.microsoft.com/office/drawing/2014/main" id="{9D89CA9F-7308-45DB-8E4C-51561D4AEB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8" name="chenying0907 74">
                <a:extLst>
                  <a:ext uri="{FF2B5EF4-FFF2-40B4-BE49-F238E27FC236}">
                    <a16:creationId xmlns:a16="http://schemas.microsoft.com/office/drawing/2014/main" id="{9C4140C7-84B0-44C2-8C9C-28052F9525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9" name="chenying0907 75">
                <a:extLst>
                  <a:ext uri="{FF2B5EF4-FFF2-40B4-BE49-F238E27FC236}">
                    <a16:creationId xmlns:a16="http://schemas.microsoft.com/office/drawing/2014/main" id="{CC21A167-7827-480C-A8F1-05D1527831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0" name="chenying0907 76">
                <a:extLst>
                  <a:ext uri="{FF2B5EF4-FFF2-40B4-BE49-F238E27FC236}">
                    <a16:creationId xmlns:a16="http://schemas.microsoft.com/office/drawing/2014/main" id="{B5639C9D-76B5-4268-8EFE-C1C0AADEE5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1" name="chenying0907 77">
                <a:extLst>
                  <a:ext uri="{FF2B5EF4-FFF2-40B4-BE49-F238E27FC236}">
                    <a16:creationId xmlns:a16="http://schemas.microsoft.com/office/drawing/2014/main" id="{6F677778-4054-467F-A9A9-BC82469335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2" name="chenying0907 78">
                <a:extLst>
                  <a:ext uri="{FF2B5EF4-FFF2-40B4-BE49-F238E27FC236}">
                    <a16:creationId xmlns:a16="http://schemas.microsoft.com/office/drawing/2014/main" id="{53D06864-4D64-49DB-BEFE-511DDFB66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3" name="chenying0907 79">
                <a:extLst>
                  <a:ext uri="{FF2B5EF4-FFF2-40B4-BE49-F238E27FC236}">
                    <a16:creationId xmlns:a16="http://schemas.microsoft.com/office/drawing/2014/main" id="{D373E422-A474-4839-A8E5-40933E59B2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4" name="chenying0907 80">
                <a:extLst>
                  <a:ext uri="{FF2B5EF4-FFF2-40B4-BE49-F238E27FC236}">
                    <a16:creationId xmlns:a16="http://schemas.microsoft.com/office/drawing/2014/main" id="{67FBF8C5-D8BC-415D-8027-0DB338689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5" name="chenying0907 81">
                <a:extLst>
                  <a:ext uri="{FF2B5EF4-FFF2-40B4-BE49-F238E27FC236}">
                    <a16:creationId xmlns:a16="http://schemas.microsoft.com/office/drawing/2014/main" id="{8E2152D7-44F3-4786-85EC-1E28D5341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6" name="chenying0907 82">
                <a:extLst>
                  <a:ext uri="{FF2B5EF4-FFF2-40B4-BE49-F238E27FC236}">
                    <a16:creationId xmlns:a16="http://schemas.microsoft.com/office/drawing/2014/main" id="{009F12FA-B92D-4021-8F87-F77357FEC2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7" name="chenying0907 83">
                <a:extLst>
                  <a:ext uri="{FF2B5EF4-FFF2-40B4-BE49-F238E27FC236}">
                    <a16:creationId xmlns:a16="http://schemas.microsoft.com/office/drawing/2014/main" id="{20102731-4B76-4DF6-B3C3-2826EFB717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8" name="chenying0907 84">
                <a:extLst>
                  <a:ext uri="{FF2B5EF4-FFF2-40B4-BE49-F238E27FC236}">
                    <a16:creationId xmlns:a16="http://schemas.microsoft.com/office/drawing/2014/main" id="{71AF1FC1-2A5B-4D6C-8D92-59FC091385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9" name="chenying0907 85">
                <a:extLst>
                  <a:ext uri="{FF2B5EF4-FFF2-40B4-BE49-F238E27FC236}">
                    <a16:creationId xmlns:a16="http://schemas.microsoft.com/office/drawing/2014/main" id="{BF1A2893-FD67-40EB-B030-0791C25262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0" name="chenying0907 86">
                <a:extLst>
                  <a:ext uri="{FF2B5EF4-FFF2-40B4-BE49-F238E27FC236}">
                    <a16:creationId xmlns:a16="http://schemas.microsoft.com/office/drawing/2014/main" id="{9F4C63A0-C2ED-4938-BA49-F25F13C540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1" name="chenying0907 87">
                <a:extLst>
                  <a:ext uri="{FF2B5EF4-FFF2-40B4-BE49-F238E27FC236}">
                    <a16:creationId xmlns:a16="http://schemas.microsoft.com/office/drawing/2014/main" id="{E8CDDEC5-17B2-4581-94E5-22DB773F7D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2" name="chenying0907 88">
                <a:extLst>
                  <a:ext uri="{FF2B5EF4-FFF2-40B4-BE49-F238E27FC236}">
                    <a16:creationId xmlns:a16="http://schemas.microsoft.com/office/drawing/2014/main" id="{1FDFA612-7BE2-44A9-A651-5362B9F0B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3" name="chenying0907 89">
                <a:extLst>
                  <a:ext uri="{FF2B5EF4-FFF2-40B4-BE49-F238E27FC236}">
                    <a16:creationId xmlns:a16="http://schemas.microsoft.com/office/drawing/2014/main" id="{01BDB684-6D10-4E1F-9FC4-45507FFEB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4" name="chenying0907 90">
                <a:extLst>
                  <a:ext uri="{FF2B5EF4-FFF2-40B4-BE49-F238E27FC236}">
                    <a16:creationId xmlns:a16="http://schemas.microsoft.com/office/drawing/2014/main" id="{E93D5F35-44EA-4823-A5FF-A145FDB38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5" name="chenying0907 91">
                <a:extLst>
                  <a:ext uri="{FF2B5EF4-FFF2-40B4-BE49-F238E27FC236}">
                    <a16:creationId xmlns:a16="http://schemas.microsoft.com/office/drawing/2014/main" id="{5C841E67-1D2E-4F86-9889-828C6003B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6" name="chenying0907 92">
                <a:extLst>
                  <a:ext uri="{FF2B5EF4-FFF2-40B4-BE49-F238E27FC236}">
                    <a16:creationId xmlns:a16="http://schemas.microsoft.com/office/drawing/2014/main" id="{BCA85CB9-ECC8-46CA-9B12-DB82BDB94B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sp>
        <p:nvSpPr>
          <p:cNvPr id="197" name="文本框 7">
            <a:extLst>
              <a:ext uri="{FF2B5EF4-FFF2-40B4-BE49-F238E27FC236}">
                <a16:creationId xmlns:a16="http://schemas.microsoft.com/office/drawing/2014/main" id="{99E2AFC4-5BC3-4A02-9569-4FB376511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006" y="3434288"/>
            <a:ext cx="321402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642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Portabi</a:t>
            </a:r>
            <a:r>
              <a:rPr lang="en-US" altLang="zh-CN" sz="2000" b="1" spc="-10" dirty="0">
                <a:solidFill>
                  <a:srgbClr val="4642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altLang="zh-CN" sz="2000" b="1" dirty="0">
                <a:solidFill>
                  <a:srgbClr val="4642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ity</a:t>
            </a:r>
            <a:endParaRPr lang="zh-CN" altLang="en-US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98" name="PA_chenying0907 5">
            <a:extLst>
              <a:ext uri="{FF2B5EF4-FFF2-40B4-BE49-F238E27FC236}">
                <a16:creationId xmlns:a16="http://schemas.microsoft.com/office/drawing/2014/main" id="{20FFFECB-85EF-4B75-ADFC-7D5C1E53943E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 flipH="1">
            <a:off x="5488026" y="1383583"/>
            <a:ext cx="1928999" cy="1415550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199" name="chenying0907 5">
              <a:extLst>
                <a:ext uri="{FF2B5EF4-FFF2-40B4-BE49-F238E27FC236}">
                  <a16:creationId xmlns:a16="http://schemas.microsoft.com/office/drawing/2014/main" id="{DC0FF92A-6E1E-444F-88C7-8CDC230835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00" name="chenying0907 6">
              <a:extLst>
                <a:ext uri="{FF2B5EF4-FFF2-40B4-BE49-F238E27FC236}">
                  <a16:creationId xmlns:a16="http://schemas.microsoft.com/office/drawing/2014/main" id="{9A42836A-0CE8-4382-A9ED-D74978024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01" name="chenying0907 7">
              <a:extLst>
                <a:ext uri="{FF2B5EF4-FFF2-40B4-BE49-F238E27FC236}">
                  <a16:creationId xmlns:a16="http://schemas.microsoft.com/office/drawing/2014/main" id="{E20FE525-4787-4DF7-B539-4212562CB5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02" name="chenying0907 8">
              <a:extLst>
                <a:ext uri="{FF2B5EF4-FFF2-40B4-BE49-F238E27FC236}">
                  <a16:creationId xmlns:a16="http://schemas.microsoft.com/office/drawing/2014/main" id="{64D194F1-8D20-4077-B854-B3D99C544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03" name="chenying0907 9">
              <a:extLst>
                <a:ext uri="{FF2B5EF4-FFF2-40B4-BE49-F238E27FC236}">
                  <a16:creationId xmlns:a16="http://schemas.microsoft.com/office/drawing/2014/main" id="{50399878-9E10-473F-A006-12142F8D2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04" name="chenying0907 10">
              <a:extLst>
                <a:ext uri="{FF2B5EF4-FFF2-40B4-BE49-F238E27FC236}">
                  <a16:creationId xmlns:a16="http://schemas.microsoft.com/office/drawing/2014/main" id="{E1106FD9-42DF-4128-A028-271130883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05" name="chenying0907 11">
              <a:extLst>
                <a:ext uri="{FF2B5EF4-FFF2-40B4-BE49-F238E27FC236}">
                  <a16:creationId xmlns:a16="http://schemas.microsoft.com/office/drawing/2014/main" id="{9B5D5F45-A080-4A4C-88FB-100CBFAB1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206" name="chenying0907 150">
              <a:extLst>
                <a:ext uri="{FF2B5EF4-FFF2-40B4-BE49-F238E27FC236}">
                  <a16:creationId xmlns:a16="http://schemas.microsoft.com/office/drawing/2014/main" id="{3AD4AA1E-43C8-4049-A53D-2B149772AD8F}"/>
                </a:ext>
              </a:extLst>
            </p:cNvPr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207" name="chenying0907 12">
                <a:extLst>
                  <a:ext uri="{FF2B5EF4-FFF2-40B4-BE49-F238E27FC236}">
                    <a16:creationId xmlns:a16="http://schemas.microsoft.com/office/drawing/2014/main" id="{44676A88-A529-41E2-8CA3-9164978C43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8" name="chenying0907 13">
                <a:extLst>
                  <a:ext uri="{FF2B5EF4-FFF2-40B4-BE49-F238E27FC236}">
                    <a16:creationId xmlns:a16="http://schemas.microsoft.com/office/drawing/2014/main" id="{58E9DE8C-A84C-4320-8758-E3B5883E8E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9" name="chenying0907 14">
                <a:extLst>
                  <a:ext uri="{FF2B5EF4-FFF2-40B4-BE49-F238E27FC236}">
                    <a16:creationId xmlns:a16="http://schemas.microsoft.com/office/drawing/2014/main" id="{A86C721C-ED64-4D73-8BAD-5F15FD7DA6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0" name="chenying0907 15">
                <a:extLst>
                  <a:ext uri="{FF2B5EF4-FFF2-40B4-BE49-F238E27FC236}">
                    <a16:creationId xmlns:a16="http://schemas.microsoft.com/office/drawing/2014/main" id="{4B509F2C-B34E-4BD4-B2F4-42CE8D860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1" name="chenying0907 16">
                <a:extLst>
                  <a:ext uri="{FF2B5EF4-FFF2-40B4-BE49-F238E27FC236}">
                    <a16:creationId xmlns:a16="http://schemas.microsoft.com/office/drawing/2014/main" id="{005325D5-05C8-433D-B3D3-C34BE42E6F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2" name="chenying0907 17">
                <a:extLst>
                  <a:ext uri="{FF2B5EF4-FFF2-40B4-BE49-F238E27FC236}">
                    <a16:creationId xmlns:a16="http://schemas.microsoft.com/office/drawing/2014/main" id="{E6A4E80A-E0C8-42CC-BCA2-2E0EA76FF1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3" name="chenying0907 18">
                <a:extLst>
                  <a:ext uri="{FF2B5EF4-FFF2-40B4-BE49-F238E27FC236}">
                    <a16:creationId xmlns:a16="http://schemas.microsoft.com/office/drawing/2014/main" id="{295AAFED-5C9A-4485-8D42-28211AE5AE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4" name="chenying0907 19">
                <a:extLst>
                  <a:ext uri="{FF2B5EF4-FFF2-40B4-BE49-F238E27FC236}">
                    <a16:creationId xmlns:a16="http://schemas.microsoft.com/office/drawing/2014/main" id="{C348FD70-81C4-4AEF-BFE6-0A841EA09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5" name="chenying0907 20">
                <a:extLst>
                  <a:ext uri="{FF2B5EF4-FFF2-40B4-BE49-F238E27FC236}">
                    <a16:creationId xmlns:a16="http://schemas.microsoft.com/office/drawing/2014/main" id="{055F5D88-5AFC-430D-A5C7-C80A6D2873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6" name="chenying0907 21">
                <a:extLst>
                  <a:ext uri="{FF2B5EF4-FFF2-40B4-BE49-F238E27FC236}">
                    <a16:creationId xmlns:a16="http://schemas.microsoft.com/office/drawing/2014/main" id="{B01B1FBA-6304-47C9-8783-A6D7CD61D9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7" name="chenying0907 22">
                <a:extLst>
                  <a:ext uri="{FF2B5EF4-FFF2-40B4-BE49-F238E27FC236}">
                    <a16:creationId xmlns:a16="http://schemas.microsoft.com/office/drawing/2014/main" id="{9DDA5DD5-D099-4A97-9728-0657916338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8" name="chenying0907 23">
                <a:extLst>
                  <a:ext uri="{FF2B5EF4-FFF2-40B4-BE49-F238E27FC236}">
                    <a16:creationId xmlns:a16="http://schemas.microsoft.com/office/drawing/2014/main" id="{08181868-B0B5-4B15-AC6A-C84E1EA808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9" name="chenying0907 24">
                <a:extLst>
                  <a:ext uri="{FF2B5EF4-FFF2-40B4-BE49-F238E27FC236}">
                    <a16:creationId xmlns:a16="http://schemas.microsoft.com/office/drawing/2014/main" id="{F493ABD7-957E-4002-AB52-1BA5CEAAE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0" name="chenying0907 25">
                <a:extLst>
                  <a:ext uri="{FF2B5EF4-FFF2-40B4-BE49-F238E27FC236}">
                    <a16:creationId xmlns:a16="http://schemas.microsoft.com/office/drawing/2014/main" id="{47848D5F-3424-490B-A543-CB6A9207E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1" name="chenying0907 26">
                <a:extLst>
                  <a:ext uri="{FF2B5EF4-FFF2-40B4-BE49-F238E27FC236}">
                    <a16:creationId xmlns:a16="http://schemas.microsoft.com/office/drawing/2014/main" id="{4AE8E29A-6ADF-444C-AC48-26E5807893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2" name="chenying0907 27">
                <a:extLst>
                  <a:ext uri="{FF2B5EF4-FFF2-40B4-BE49-F238E27FC236}">
                    <a16:creationId xmlns:a16="http://schemas.microsoft.com/office/drawing/2014/main" id="{950E93F3-5DBF-4BCF-99F0-CCEA5204D8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3" name="chenying0907 28">
                <a:extLst>
                  <a:ext uri="{FF2B5EF4-FFF2-40B4-BE49-F238E27FC236}">
                    <a16:creationId xmlns:a16="http://schemas.microsoft.com/office/drawing/2014/main" id="{D4B3B441-E936-45E7-B967-E7B31709C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4" name="chenying0907 29">
                <a:extLst>
                  <a:ext uri="{FF2B5EF4-FFF2-40B4-BE49-F238E27FC236}">
                    <a16:creationId xmlns:a16="http://schemas.microsoft.com/office/drawing/2014/main" id="{A9054A86-D08D-42A5-82C7-46FBB04621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5" name="chenying0907 30">
                <a:extLst>
                  <a:ext uri="{FF2B5EF4-FFF2-40B4-BE49-F238E27FC236}">
                    <a16:creationId xmlns:a16="http://schemas.microsoft.com/office/drawing/2014/main" id="{F92EBBDB-5CD7-47B1-9BCC-BA688D0E3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6" name="chenying0907 31">
                <a:extLst>
                  <a:ext uri="{FF2B5EF4-FFF2-40B4-BE49-F238E27FC236}">
                    <a16:creationId xmlns:a16="http://schemas.microsoft.com/office/drawing/2014/main" id="{A0F596EE-A34B-4998-A240-0C2D1C4442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7" name="chenying0907 32">
                <a:extLst>
                  <a:ext uri="{FF2B5EF4-FFF2-40B4-BE49-F238E27FC236}">
                    <a16:creationId xmlns:a16="http://schemas.microsoft.com/office/drawing/2014/main" id="{173B8A11-F53C-46C4-9F75-7A5A01B3D2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8" name="chenying0907 33">
                <a:extLst>
                  <a:ext uri="{FF2B5EF4-FFF2-40B4-BE49-F238E27FC236}">
                    <a16:creationId xmlns:a16="http://schemas.microsoft.com/office/drawing/2014/main" id="{9C39D91B-AA4C-49E8-81FC-D0FEE6205F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9" name="chenying0907 34">
                <a:extLst>
                  <a:ext uri="{FF2B5EF4-FFF2-40B4-BE49-F238E27FC236}">
                    <a16:creationId xmlns:a16="http://schemas.microsoft.com/office/drawing/2014/main" id="{5FA0EF70-D2DE-4875-BBA7-1506BE09F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0" name="chenying0907 35">
                <a:extLst>
                  <a:ext uri="{FF2B5EF4-FFF2-40B4-BE49-F238E27FC236}">
                    <a16:creationId xmlns:a16="http://schemas.microsoft.com/office/drawing/2014/main" id="{087A53C1-2243-49FD-8BB7-410A4FD37E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1" name="chenying0907 36">
                <a:extLst>
                  <a:ext uri="{FF2B5EF4-FFF2-40B4-BE49-F238E27FC236}">
                    <a16:creationId xmlns:a16="http://schemas.microsoft.com/office/drawing/2014/main" id="{783FA101-FB62-44A4-A7FD-C616117ACD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2" name="chenying0907 37">
                <a:extLst>
                  <a:ext uri="{FF2B5EF4-FFF2-40B4-BE49-F238E27FC236}">
                    <a16:creationId xmlns:a16="http://schemas.microsoft.com/office/drawing/2014/main" id="{2C2E9480-91AA-4EC6-9643-ACE262F7CA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3" name="chenying0907 38">
                <a:extLst>
                  <a:ext uri="{FF2B5EF4-FFF2-40B4-BE49-F238E27FC236}">
                    <a16:creationId xmlns:a16="http://schemas.microsoft.com/office/drawing/2014/main" id="{AD632B37-7002-4561-AA82-A9D94B31D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4" name="chenying0907 39">
                <a:extLst>
                  <a:ext uri="{FF2B5EF4-FFF2-40B4-BE49-F238E27FC236}">
                    <a16:creationId xmlns:a16="http://schemas.microsoft.com/office/drawing/2014/main" id="{BC62AADB-DAD3-4C28-95B3-F789EE0AFB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5" name="chenying0907 40">
                <a:extLst>
                  <a:ext uri="{FF2B5EF4-FFF2-40B4-BE49-F238E27FC236}">
                    <a16:creationId xmlns:a16="http://schemas.microsoft.com/office/drawing/2014/main" id="{31C971E1-F0D5-401B-9206-1CD84A667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6" name="chenying0907 41">
                <a:extLst>
                  <a:ext uri="{FF2B5EF4-FFF2-40B4-BE49-F238E27FC236}">
                    <a16:creationId xmlns:a16="http://schemas.microsoft.com/office/drawing/2014/main" id="{B876AF4E-E9BD-4C50-8806-FED1145755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7" name="chenying0907 42">
                <a:extLst>
                  <a:ext uri="{FF2B5EF4-FFF2-40B4-BE49-F238E27FC236}">
                    <a16:creationId xmlns:a16="http://schemas.microsoft.com/office/drawing/2014/main" id="{A8C6777F-B54E-44FC-B2F2-D038BDA88F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8" name="chenying0907 43">
                <a:extLst>
                  <a:ext uri="{FF2B5EF4-FFF2-40B4-BE49-F238E27FC236}">
                    <a16:creationId xmlns:a16="http://schemas.microsoft.com/office/drawing/2014/main" id="{343093A1-4F60-4384-9DB4-48F2359D27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9" name="chenying0907 44">
                <a:extLst>
                  <a:ext uri="{FF2B5EF4-FFF2-40B4-BE49-F238E27FC236}">
                    <a16:creationId xmlns:a16="http://schemas.microsoft.com/office/drawing/2014/main" id="{C9C8C1BE-DCF6-4059-8761-F12DED3E7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0" name="chenying0907 45">
                <a:extLst>
                  <a:ext uri="{FF2B5EF4-FFF2-40B4-BE49-F238E27FC236}">
                    <a16:creationId xmlns:a16="http://schemas.microsoft.com/office/drawing/2014/main" id="{F94EB9BB-502A-4A96-A5A6-F506C14DE7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1" name="chenying0907 46">
                <a:extLst>
                  <a:ext uri="{FF2B5EF4-FFF2-40B4-BE49-F238E27FC236}">
                    <a16:creationId xmlns:a16="http://schemas.microsoft.com/office/drawing/2014/main" id="{8764E519-F060-4F81-9AF3-1D466A3AF7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2" name="chenying0907 47">
                <a:extLst>
                  <a:ext uri="{FF2B5EF4-FFF2-40B4-BE49-F238E27FC236}">
                    <a16:creationId xmlns:a16="http://schemas.microsoft.com/office/drawing/2014/main" id="{F1319ECA-95D1-4637-9465-1A5780F081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3" name="chenying0907 48">
                <a:extLst>
                  <a:ext uri="{FF2B5EF4-FFF2-40B4-BE49-F238E27FC236}">
                    <a16:creationId xmlns:a16="http://schemas.microsoft.com/office/drawing/2014/main" id="{9F7E9829-A9BB-468C-8B41-435E1A40A8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4" name="chenying0907 49">
                <a:extLst>
                  <a:ext uri="{FF2B5EF4-FFF2-40B4-BE49-F238E27FC236}">
                    <a16:creationId xmlns:a16="http://schemas.microsoft.com/office/drawing/2014/main" id="{D3B02D8E-DADD-469A-B9AD-9E4DA03B74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5" name="chenying0907 50">
                <a:extLst>
                  <a:ext uri="{FF2B5EF4-FFF2-40B4-BE49-F238E27FC236}">
                    <a16:creationId xmlns:a16="http://schemas.microsoft.com/office/drawing/2014/main" id="{AA7CC8F6-E16B-45B0-8693-2253DFE8E1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6" name="chenying0907 51">
                <a:extLst>
                  <a:ext uri="{FF2B5EF4-FFF2-40B4-BE49-F238E27FC236}">
                    <a16:creationId xmlns:a16="http://schemas.microsoft.com/office/drawing/2014/main" id="{0E7C7C06-5662-4D07-AD2F-2C1AC0377E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7" name="chenying0907 52">
                <a:extLst>
                  <a:ext uri="{FF2B5EF4-FFF2-40B4-BE49-F238E27FC236}">
                    <a16:creationId xmlns:a16="http://schemas.microsoft.com/office/drawing/2014/main" id="{FAA62349-E70C-4708-835B-8AA6E2F7D9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8" name="chenying0907 53">
                <a:extLst>
                  <a:ext uri="{FF2B5EF4-FFF2-40B4-BE49-F238E27FC236}">
                    <a16:creationId xmlns:a16="http://schemas.microsoft.com/office/drawing/2014/main" id="{0F7A7C59-EFF7-4514-8A1D-897EB79F6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9" name="chenying0907 54">
                <a:extLst>
                  <a:ext uri="{FF2B5EF4-FFF2-40B4-BE49-F238E27FC236}">
                    <a16:creationId xmlns:a16="http://schemas.microsoft.com/office/drawing/2014/main" id="{B7A855CE-72E7-4125-BCAB-2C4546E501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0" name="chenying0907 55">
                <a:extLst>
                  <a:ext uri="{FF2B5EF4-FFF2-40B4-BE49-F238E27FC236}">
                    <a16:creationId xmlns:a16="http://schemas.microsoft.com/office/drawing/2014/main" id="{16B002E8-5B12-46BC-AA81-EA7F1FD38B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1" name="chenying0907 56">
                <a:extLst>
                  <a:ext uri="{FF2B5EF4-FFF2-40B4-BE49-F238E27FC236}">
                    <a16:creationId xmlns:a16="http://schemas.microsoft.com/office/drawing/2014/main" id="{0C5B14C9-6102-433C-8948-0E34F9FDB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2" name="chenying0907 57">
                <a:extLst>
                  <a:ext uri="{FF2B5EF4-FFF2-40B4-BE49-F238E27FC236}">
                    <a16:creationId xmlns:a16="http://schemas.microsoft.com/office/drawing/2014/main" id="{19B5CFD3-D416-45E8-9696-478114CEAD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3" name="chenying0907 58">
                <a:extLst>
                  <a:ext uri="{FF2B5EF4-FFF2-40B4-BE49-F238E27FC236}">
                    <a16:creationId xmlns:a16="http://schemas.microsoft.com/office/drawing/2014/main" id="{97076F7A-5DD9-4E66-807B-F385261ECF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4" name="chenying0907 59">
                <a:extLst>
                  <a:ext uri="{FF2B5EF4-FFF2-40B4-BE49-F238E27FC236}">
                    <a16:creationId xmlns:a16="http://schemas.microsoft.com/office/drawing/2014/main" id="{94C5AFC6-2782-4C1E-997E-9341972639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5" name="chenying0907 60">
                <a:extLst>
                  <a:ext uri="{FF2B5EF4-FFF2-40B4-BE49-F238E27FC236}">
                    <a16:creationId xmlns:a16="http://schemas.microsoft.com/office/drawing/2014/main" id="{E41E9778-2EF9-4EFD-85F5-779B86D0D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6" name="chenying0907 61">
                <a:extLst>
                  <a:ext uri="{FF2B5EF4-FFF2-40B4-BE49-F238E27FC236}">
                    <a16:creationId xmlns:a16="http://schemas.microsoft.com/office/drawing/2014/main" id="{1322F53C-9BB4-42EC-A511-1D36B70478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7" name="chenying0907 62">
                <a:extLst>
                  <a:ext uri="{FF2B5EF4-FFF2-40B4-BE49-F238E27FC236}">
                    <a16:creationId xmlns:a16="http://schemas.microsoft.com/office/drawing/2014/main" id="{7E9CFB4C-4473-4833-96BB-FEF2C01CE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8" name="chenying0907 63">
                <a:extLst>
                  <a:ext uri="{FF2B5EF4-FFF2-40B4-BE49-F238E27FC236}">
                    <a16:creationId xmlns:a16="http://schemas.microsoft.com/office/drawing/2014/main" id="{8069AD41-27A3-48F4-AFD0-CA6F509DEC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9" name="chenying0907 64">
                <a:extLst>
                  <a:ext uri="{FF2B5EF4-FFF2-40B4-BE49-F238E27FC236}">
                    <a16:creationId xmlns:a16="http://schemas.microsoft.com/office/drawing/2014/main" id="{BB8EDB6B-F214-40E5-A409-B79F83D1C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0" name="chenying0907 65">
                <a:extLst>
                  <a:ext uri="{FF2B5EF4-FFF2-40B4-BE49-F238E27FC236}">
                    <a16:creationId xmlns:a16="http://schemas.microsoft.com/office/drawing/2014/main" id="{D983A828-871D-4392-A52A-E6FD5A33EC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1" name="chenying0907 66">
                <a:extLst>
                  <a:ext uri="{FF2B5EF4-FFF2-40B4-BE49-F238E27FC236}">
                    <a16:creationId xmlns:a16="http://schemas.microsoft.com/office/drawing/2014/main" id="{0461E6A3-727E-4AC1-A09B-467A6CD336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2" name="chenying0907 67">
                <a:extLst>
                  <a:ext uri="{FF2B5EF4-FFF2-40B4-BE49-F238E27FC236}">
                    <a16:creationId xmlns:a16="http://schemas.microsoft.com/office/drawing/2014/main" id="{E9DCE001-52B7-4A1F-B7B4-91D54E8731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3" name="chenying0907 68">
                <a:extLst>
                  <a:ext uri="{FF2B5EF4-FFF2-40B4-BE49-F238E27FC236}">
                    <a16:creationId xmlns:a16="http://schemas.microsoft.com/office/drawing/2014/main" id="{C5A24E64-0DC7-4E06-B9FD-807D9BE90D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4" name="chenying0907 69">
                <a:extLst>
                  <a:ext uri="{FF2B5EF4-FFF2-40B4-BE49-F238E27FC236}">
                    <a16:creationId xmlns:a16="http://schemas.microsoft.com/office/drawing/2014/main" id="{7485E7FC-B60F-432B-AD62-2F0073D47A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5" name="chenying0907 70">
                <a:extLst>
                  <a:ext uri="{FF2B5EF4-FFF2-40B4-BE49-F238E27FC236}">
                    <a16:creationId xmlns:a16="http://schemas.microsoft.com/office/drawing/2014/main" id="{20046751-C2A3-49B0-A22A-3739046F02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6" name="chenying0907 71">
                <a:extLst>
                  <a:ext uri="{FF2B5EF4-FFF2-40B4-BE49-F238E27FC236}">
                    <a16:creationId xmlns:a16="http://schemas.microsoft.com/office/drawing/2014/main" id="{37FA0B14-A0B2-4FB1-BD12-70B583043D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7" name="chenying0907 72">
                <a:extLst>
                  <a:ext uri="{FF2B5EF4-FFF2-40B4-BE49-F238E27FC236}">
                    <a16:creationId xmlns:a16="http://schemas.microsoft.com/office/drawing/2014/main" id="{72420F58-AC9C-426C-8F37-018CE427F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8" name="chenying0907 73">
                <a:extLst>
                  <a:ext uri="{FF2B5EF4-FFF2-40B4-BE49-F238E27FC236}">
                    <a16:creationId xmlns:a16="http://schemas.microsoft.com/office/drawing/2014/main" id="{428A9F9B-FFD1-4684-BACD-EE013F73B7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9" name="chenying0907 74">
                <a:extLst>
                  <a:ext uri="{FF2B5EF4-FFF2-40B4-BE49-F238E27FC236}">
                    <a16:creationId xmlns:a16="http://schemas.microsoft.com/office/drawing/2014/main" id="{74C1CF35-7F55-4F15-9EFE-A4A28EFE1F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0" name="chenying0907 75">
                <a:extLst>
                  <a:ext uri="{FF2B5EF4-FFF2-40B4-BE49-F238E27FC236}">
                    <a16:creationId xmlns:a16="http://schemas.microsoft.com/office/drawing/2014/main" id="{ED1E2555-D980-495E-A71D-5FD21A6FB2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1" name="chenying0907 76">
                <a:extLst>
                  <a:ext uri="{FF2B5EF4-FFF2-40B4-BE49-F238E27FC236}">
                    <a16:creationId xmlns:a16="http://schemas.microsoft.com/office/drawing/2014/main" id="{765C1886-CE4D-4B26-A07C-474390AFB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2" name="chenying0907 77">
                <a:extLst>
                  <a:ext uri="{FF2B5EF4-FFF2-40B4-BE49-F238E27FC236}">
                    <a16:creationId xmlns:a16="http://schemas.microsoft.com/office/drawing/2014/main" id="{4E0127A8-57F9-4B26-B1FD-C64E75F8CD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3" name="chenying0907 78">
                <a:extLst>
                  <a:ext uri="{FF2B5EF4-FFF2-40B4-BE49-F238E27FC236}">
                    <a16:creationId xmlns:a16="http://schemas.microsoft.com/office/drawing/2014/main" id="{154CA635-CD55-4901-A6AA-66DAB084B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4" name="chenying0907 79">
                <a:extLst>
                  <a:ext uri="{FF2B5EF4-FFF2-40B4-BE49-F238E27FC236}">
                    <a16:creationId xmlns:a16="http://schemas.microsoft.com/office/drawing/2014/main" id="{C590E44C-9FAF-488C-A079-B16240B903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5" name="chenying0907 80">
                <a:extLst>
                  <a:ext uri="{FF2B5EF4-FFF2-40B4-BE49-F238E27FC236}">
                    <a16:creationId xmlns:a16="http://schemas.microsoft.com/office/drawing/2014/main" id="{F87DA7DE-5823-432C-8B95-BF678265C9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6" name="chenying0907 81">
                <a:extLst>
                  <a:ext uri="{FF2B5EF4-FFF2-40B4-BE49-F238E27FC236}">
                    <a16:creationId xmlns:a16="http://schemas.microsoft.com/office/drawing/2014/main" id="{3F3E997B-83AF-415B-A790-FC21715FD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7" name="chenying0907 82">
                <a:extLst>
                  <a:ext uri="{FF2B5EF4-FFF2-40B4-BE49-F238E27FC236}">
                    <a16:creationId xmlns:a16="http://schemas.microsoft.com/office/drawing/2014/main" id="{C8C3D47A-EA61-4769-B9BF-847C98868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8" name="chenying0907 83">
                <a:extLst>
                  <a:ext uri="{FF2B5EF4-FFF2-40B4-BE49-F238E27FC236}">
                    <a16:creationId xmlns:a16="http://schemas.microsoft.com/office/drawing/2014/main" id="{AC22BC5B-67C9-484F-A055-CFDA1DCE27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9" name="chenying0907 84">
                <a:extLst>
                  <a:ext uri="{FF2B5EF4-FFF2-40B4-BE49-F238E27FC236}">
                    <a16:creationId xmlns:a16="http://schemas.microsoft.com/office/drawing/2014/main" id="{4C7C99FE-1ED4-44BD-9A20-BF8FFAB0FF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0" name="chenying0907 85">
                <a:extLst>
                  <a:ext uri="{FF2B5EF4-FFF2-40B4-BE49-F238E27FC236}">
                    <a16:creationId xmlns:a16="http://schemas.microsoft.com/office/drawing/2014/main" id="{ABF50ACC-ED53-4A4A-A605-E1C04BE22E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1" name="chenying0907 86">
                <a:extLst>
                  <a:ext uri="{FF2B5EF4-FFF2-40B4-BE49-F238E27FC236}">
                    <a16:creationId xmlns:a16="http://schemas.microsoft.com/office/drawing/2014/main" id="{504C15AD-B8FD-494B-A318-487D3C06E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2" name="chenying0907 87">
                <a:extLst>
                  <a:ext uri="{FF2B5EF4-FFF2-40B4-BE49-F238E27FC236}">
                    <a16:creationId xmlns:a16="http://schemas.microsoft.com/office/drawing/2014/main" id="{32E1A4B0-353A-48EF-B955-02FB1B2F4F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3" name="chenying0907 88">
                <a:extLst>
                  <a:ext uri="{FF2B5EF4-FFF2-40B4-BE49-F238E27FC236}">
                    <a16:creationId xmlns:a16="http://schemas.microsoft.com/office/drawing/2014/main" id="{A8D6EDC6-AB79-4AA5-807E-569A58A57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4" name="chenying0907 89">
                <a:extLst>
                  <a:ext uri="{FF2B5EF4-FFF2-40B4-BE49-F238E27FC236}">
                    <a16:creationId xmlns:a16="http://schemas.microsoft.com/office/drawing/2014/main" id="{E962CFD9-D9D5-4374-AD86-CD4F4E05B6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5" name="chenying0907 90">
                <a:extLst>
                  <a:ext uri="{FF2B5EF4-FFF2-40B4-BE49-F238E27FC236}">
                    <a16:creationId xmlns:a16="http://schemas.microsoft.com/office/drawing/2014/main" id="{553F888F-9FD2-46A2-AA3B-7EEC222279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6" name="chenying0907 91">
                <a:extLst>
                  <a:ext uri="{FF2B5EF4-FFF2-40B4-BE49-F238E27FC236}">
                    <a16:creationId xmlns:a16="http://schemas.microsoft.com/office/drawing/2014/main" id="{C6379BBB-2ED1-4585-9D10-DFC361C0C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7" name="chenying0907 92">
                <a:extLst>
                  <a:ext uri="{FF2B5EF4-FFF2-40B4-BE49-F238E27FC236}">
                    <a16:creationId xmlns:a16="http://schemas.microsoft.com/office/drawing/2014/main" id="{87AE59CE-76AD-42E3-9FFF-502DF101D0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sp>
        <p:nvSpPr>
          <p:cNvPr id="288" name="文本框 7">
            <a:extLst>
              <a:ext uri="{FF2B5EF4-FFF2-40B4-BE49-F238E27FC236}">
                <a16:creationId xmlns:a16="http://schemas.microsoft.com/office/drawing/2014/main" id="{C8227B66-6FAA-4A25-9765-4654D44E1B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59454" y="1873044"/>
            <a:ext cx="321402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642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Compatibility</a:t>
            </a:r>
            <a:endParaRPr lang="zh-CN" altLang="en-US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89" name="PA_chenying0907 6">
            <a:extLst>
              <a:ext uri="{FF2B5EF4-FFF2-40B4-BE49-F238E27FC236}">
                <a16:creationId xmlns:a16="http://schemas.microsoft.com/office/drawing/2014/main" id="{1E7022F4-BBC9-476C-915F-2529C19EF1AD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 rot="626096" flipH="1">
            <a:off x="5913784" y="2823220"/>
            <a:ext cx="1791901" cy="1259655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290" name="chenying0907 5">
              <a:extLst>
                <a:ext uri="{FF2B5EF4-FFF2-40B4-BE49-F238E27FC236}">
                  <a16:creationId xmlns:a16="http://schemas.microsoft.com/office/drawing/2014/main" id="{2F4152D8-6669-4266-BDBC-28B4F3DFC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91" name="chenying0907 6">
              <a:extLst>
                <a:ext uri="{FF2B5EF4-FFF2-40B4-BE49-F238E27FC236}">
                  <a16:creationId xmlns:a16="http://schemas.microsoft.com/office/drawing/2014/main" id="{93EB75D2-E937-4E13-BB5A-16A63BE021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92" name="chenying0907 7">
              <a:extLst>
                <a:ext uri="{FF2B5EF4-FFF2-40B4-BE49-F238E27FC236}">
                  <a16:creationId xmlns:a16="http://schemas.microsoft.com/office/drawing/2014/main" id="{04CE48BC-FBF7-4F61-A597-0A6003867C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93" name="chenying0907 8">
              <a:extLst>
                <a:ext uri="{FF2B5EF4-FFF2-40B4-BE49-F238E27FC236}">
                  <a16:creationId xmlns:a16="http://schemas.microsoft.com/office/drawing/2014/main" id="{F270AE17-F25C-43D6-BA5B-1C84FB975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94" name="chenying0907 9">
              <a:extLst>
                <a:ext uri="{FF2B5EF4-FFF2-40B4-BE49-F238E27FC236}">
                  <a16:creationId xmlns:a16="http://schemas.microsoft.com/office/drawing/2014/main" id="{F91F134D-123C-4828-A4F0-611FC4D2D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95" name="chenying0907 10">
              <a:extLst>
                <a:ext uri="{FF2B5EF4-FFF2-40B4-BE49-F238E27FC236}">
                  <a16:creationId xmlns:a16="http://schemas.microsoft.com/office/drawing/2014/main" id="{6DC7BB18-C42E-4852-88B2-2DE263B72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96" name="chenying0907 11">
              <a:extLst>
                <a:ext uri="{FF2B5EF4-FFF2-40B4-BE49-F238E27FC236}">
                  <a16:creationId xmlns:a16="http://schemas.microsoft.com/office/drawing/2014/main" id="{5CAB53FA-C5BF-45C8-80B0-F39397160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297" name="chenying0907 61">
              <a:extLst>
                <a:ext uri="{FF2B5EF4-FFF2-40B4-BE49-F238E27FC236}">
                  <a16:creationId xmlns:a16="http://schemas.microsoft.com/office/drawing/2014/main" id="{67CF2E0A-85DB-4921-ACD9-95150C8EB42F}"/>
                </a:ext>
              </a:extLst>
            </p:cNvPr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298" name="chenying0907 12">
                <a:extLst>
                  <a:ext uri="{FF2B5EF4-FFF2-40B4-BE49-F238E27FC236}">
                    <a16:creationId xmlns:a16="http://schemas.microsoft.com/office/drawing/2014/main" id="{401E4732-083F-4461-BCB2-A65325A0B0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9" name="chenying0907 13">
                <a:extLst>
                  <a:ext uri="{FF2B5EF4-FFF2-40B4-BE49-F238E27FC236}">
                    <a16:creationId xmlns:a16="http://schemas.microsoft.com/office/drawing/2014/main" id="{808662E1-D67C-4A95-BAC7-D322A7F58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0" name="chenying0907 14">
                <a:extLst>
                  <a:ext uri="{FF2B5EF4-FFF2-40B4-BE49-F238E27FC236}">
                    <a16:creationId xmlns:a16="http://schemas.microsoft.com/office/drawing/2014/main" id="{73382F04-D918-4749-BC7F-10A068AAA3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1" name="chenying0907 15">
                <a:extLst>
                  <a:ext uri="{FF2B5EF4-FFF2-40B4-BE49-F238E27FC236}">
                    <a16:creationId xmlns:a16="http://schemas.microsoft.com/office/drawing/2014/main" id="{CA375F07-E318-49F7-91ED-845C490633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2" name="chenying0907 16">
                <a:extLst>
                  <a:ext uri="{FF2B5EF4-FFF2-40B4-BE49-F238E27FC236}">
                    <a16:creationId xmlns:a16="http://schemas.microsoft.com/office/drawing/2014/main" id="{717E08CC-B527-4B17-9C4B-9FDD01231D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3" name="chenying0907 17">
                <a:extLst>
                  <a:ext uri="{FF2B5EF4-FFF2-40B4-BE49-F238E27FC236}">
                    <a16:creationId xmlns:a16="http://schemas.microsoft.com/office/drawing/2014/main" id="{636FE63B-5C23-4486-9051-42DB128D39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4" name="chenying0907 18">
                <a:extLst>
                  <a:ext uri="{FF2B5EF4-FFF2-40B4-BE49-F238E27FC236}">
                    <a16:creationId xmlns:a16="http://schemas.microsoft.com/office/drawing/2014/main" id="{A4482E17-128C-409E-855D-5FD5ADAFD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5" name="chenying0907 19">
                <a:extLst>
                  <a:ext uri="{FF2B5EF4-FFF2-40B4-BE49-F238E27FC236}">
                    <a16:creationId xmlns:a16="http://schemas.microsoft.com/office/drawing/2014/main" id="{05BF116C-57CE-4517-B2B5-F47898A87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6" name="chenying0907 20">
                <a:extLst>
                  <a:ext uri="{FF2B5EF4-FFF2-40B4-BE49-F238E27FC236}">
                    <a16:creationId xmlns:a16="http://schemas.microsoft.com/office/drawing/2014/main" id="{6DE2F56A-D4EE-4716-B56E-24ABF99355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7" name="chenying0907 21">
                <a:extLst>
                  <a:ext uri="{FF2B5EF4-FFF2-40B4-BE49-F238E27FC236}">
                    <a16:creationId xmlns:a16="http://schemas.microsoft.com/office/drawing/2014/main" id="{EEC283B4-A465-4E7C-89B3-782BF7FABF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8" name="chenying0907 22">
                <a:extLst>
                  <a:ext uri="{FF2B5EF4-FFF2-40B4-BE49-F238E27FC236}">
                    <a16:creationId xmlns:a16="http://schemas.microsoft.com/office/drawing/2014/main" id="{42487653-40B2-40FA-A48D-4C1DB5590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9" name="chenying0907 23">
                <a:extLst>
                  <a:ext uri="{FF2B5EF4-FFF2-40B4-BE49-F238E27FC236}">
                    <a16:creationId xmlns:a16="http://schemas.microsoft.com/office/drawing/2014/main" id="{FF7031E0-97DC-49AD-98A1-F00A54E706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0" name="chenying0907 24">
                <a:extLst>
                  <a:ext uri="{FF2B5EF4-FFF2-40B4-BE49-F238E27FC236}">
                    <a16:creationId xmlns:a16="http://schemas.microsoft.com/office/drawing/2014/main" id="{83036F53-4485-469C-9E1B-D292D1CAD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1" name="chenying0907 25">
                <a:extLst>
                  <a:ext uri="{FF2B5EF4-FFF2-40B4-BE49-F238E27FC236}">
                    <a16:creationId xmlns:a16="http://schemas.microsoft.com/office/drawing/2014/main" id="{81521AD8-A130-4391-9667-FF9132470C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2" name="chenying0907 26">
                <a:extLst>
                  <a:ext uri="{FF2B5EF4-FFF2-40B4-BE49-F238E27FC236}">
                    <a16:creationId xmlns:a16="http://schemas.microsoft.com/office/drawing/2014/main" id="{CBA74465-DCE3-4426-BAB3-F69156F52A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3" name="chenying0907 27">
                <a:extLst>
                  <a:ext uri="{FF2B5EF4-FFF2-40B4-BE49-F238E27FC236}">
                    <a16:creationId xmlns:a16="http://schemas.microsoft.com/office/drawing/2014/main" id="{441586AF-4EC9-41A7-A4F5-ECCC867318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4" name="chenying0907 28">
                <a:extLst>
                  <a:ext uri="{FF2B5EF4-FFF2-40B4-BE49-F238E27FC236}">
                    <a16:creationId xmlns:a16="http://schemas.microsoft.com/office/drawing/2014/main" id="{96568D5E-F751-4CA8-9D9C-9C71283A04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5" name="chenying0907 29">
                <a:extLst>
                  <a:ext uri="{FF2B5EF4-FFF2-40B4-BE49-F238E27FC236}">
                    <a16:creationId xmlns:a16="http://schemas.microsoft.com/office/drawing/2014/main" id="{B8E7E33E-9E0F-406B-85B1-354C64A40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6" name="chenying0907 30">
                <a:extLst>
                  <a:ext uri="{FF2B5EF4-FFF2-40B4-BE49-F238E27FC236}">
                    <a16:creationId xmlns:a16="http://schemas.microsoft.com/office/drawing/2014/main" id="{88796C49-B273-462B-BA13-4CCF801502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7" name="chenying0907 31">
                <a:extLst>
                  <a:ext uri="{FF2B5EF4-FFF2-40B4-BE49-F238E27FC236}">
                    <a16:creationId xmlns:a16="http://schemas.microsoft.com/office/drawing/2014/main" id="{60664246-1BD7-4205-A7F9-C2C712537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8" name="chenying0907 32">
                <a:extLst>
                  <a:ext uri="{FF2B5EF4-FFF2-40B4-BE49-F238E27FC236}">
                    <a16:creationId xmlns:a16="http://schemas.microsoft.com/office/drawing/2014/main" id="{E6DD86FD-A943-4AFE-810A-23CCCDD1B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9" name="chenying0907 33">
                <a:extLst>
                  <a:ext uri="{FF2B5EF4-FFF2-40B4-BE49-F238E27FC236}">
                    <a16:creationId xmlns:a16="http://schemas.microsoft.com/office/drawing/2014/main" id="{E28C64C9-BC10-47E4-A4DE-372D1B997E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0" name="chenying0907 34">
                <a:extLst>
                  <a:ext uri="{FF2B5EF4-FFF2-40B4-BE49-F238E27FC236}">
                    <a16:creationId xmlns:a16="http://schemas.microsoft.com/office/drawing/2014/main" id="{BC158A7D-F65E-48CC-B862-BB63AE9BA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1" name="chenying0907 35">
                <a:extLst>
                  <a:ext uri="{FF2B5EF4-FFF2-40B4-BE49-F238E27FC236}">
                    <a16:creationId xmlns:a16="http://schemas.microsoft.com/office/drawing/2014/main" id="{4F5A1DAC-4C4D-47D6-B8EA-A2AA4DF052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2" name="chenying0907 36">
                <a:extLst>
                  <a:ext uri="{FF2B5EF4-FFF2-40B4-BE49-F238E27FC236}">
                    <a16:creationId xmlns:a16="http://schemas.microsoft.com/office/drawing/2014/main" id="{63526A23-729C-448C-85EA-35D24D65A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3" name="chenying0907 37">
                <a:extLst>
                  <a:ext uri="{FF2B5EF4-FFF2-40B4-BE49-F238E27FC236}">
                    <a16:creationId xmlns:a16="http://schemas.microsoft.com/office/drawing/2014/main" id="{F0D5600D-04AD-412A-AFCD-D59276B4E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4" name="chenying0907 38">
                <a:extLst>
                  <a:ext uri="{FF2B5EF4-FFF2-40B4-BE49-F238E27FC236}">
                    <a16:creationId xmlns:a16="http://schemas.microsoft.com/office/drawing/2014/main" id="{EEB3508F-4493-4FFD-92C8-A9C12BE4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5" name="chenying0907 39">
                <a:extLst>
                  <a:ext uri="{FF2B5EF4-FFF2-40B4-BE49-F238E27FC236}">
                    <a16:creationId xmlns:a16="http://schemas.microsoft.com/office/drawing/2014/main" id="{30804AE2-029B-4348-82D6-81A360B0F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6" name="chenying0907 40">
                <a:extLst>
                  <a:ext uri="{FF2B5EF4-FFF2-40B4-BE49-F238E27FC236}">
                    <a16:creationId xmlns:a16="http://schemas.microsoft.com/office/drawing/2014/main" id="{DF18E79D-1736-4BC1-B705-83B57AB9B2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7" name="chenying0907 41">
                <a:extLst>
                  <a:ext uri="{FF2B5EF4-FFF2-40B4-BE49-F238E27FC236}">
                    <a16:creationId xmlns:a16="http://schemas.microsoft.com/office/drawing/2014/main" id="{9731448E-59FB-4A30-B5A8-1350FBBCA7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8" name="chenying0907 42">
                <a:extLst>
                  <a:ext uri="{FF2B5EF4-FFF2-40B4-BE49-F238E27FC236}">
                    <a16:creationId xmlns:a16="http://schemas.microsoft.com/office/drawing/2014/main" id="{4C22F087-09EF-4A45-97EB-4FDDE2B7F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9" name="chenying0907 43">
                <a:extLst>
                  <a:ext uri="{FF2B5EF4-FFF2-40B4-BE49-F238E27FC236}">
                    <a16:creationId xmlns:a16="http://schemas.microsoft.com/office/drawing/2014/main" id="{4C2AE82A-6B46-4563-848A-910BD6873D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0" name="chenying0907 44">
                <a:extLst>
                  <a:ext uri="{FF2B5EF4-FFF2-40B4-BE49-F238E27FC236}">
                    <a16:creationId xmlns:a16="http://schemas.microsoft.com/office/drawing/2014/main" id="{E7D4703F-4AF3-44EA-BF1B-9A2A9DF800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1" name="chenying0907 45">
                <a:extLst>
                  <a:ext uri="{FF2B5EF4-FFF2-40B4-BE49-F238E27FC236}">
                    <a16:creationId xmlns:a16="http://schemas.microsoft.com/office/drawing/2014/main" id="{5670A79B-B6A4-490C-93FA-E02C8C1A2D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2" name="chenying0907 46">
                <a:extLst>
                  <a:ext uri="{FF2B5EF4-FFF2-40B4-BE49-F238E27FC236}">
                    <a16:creationId xmlns:a16="http://schemas.microsoft.com/office/drawing/2014/main" id="{9C8AE3D9-EAE6-4CD1-BB3C-734BD26746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3" name="chenying0907 47">
                <a:extLst>
                  <a:ext uri="{FF2B5EF4-FFF2-40B4-BE49-F238E27FC236}">
                    <a16:creationId xmlns:a16="http://schemas.microsoft.com/office/drawing/2014/main" id="{92C450CE-6299-43FD-AC28-3402B0FBD3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4" name="chenying0907 48">
                <a:extLst>
                  <a:ext uri="{FF2B5EF4-FFF2-40B4-BE49-F238E27FC236}">
                    <a16:creationId xmlns:a16="http://schemas.microsoft.com/office/drawing/2014/main" id="{F22AABDC-DECA-4C6E-92C7-07BE5D5FA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5" name="chenying0907 49">
                <a:extLst>
                  <a:ext uri="{FF2B5EF4-FFF2-40B4-BE49-F238E27FC236}">
                    <a16:creationId xmlns:a16="http://schemas.microsoft.com/office/drawing/2014/main" id="{B9EEDC2C-3A24-4A50-99B1-243135123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6" name="chenying0907 50">
                <a:extLst>
                  <a:ext uri="{FF2B5EF4-FFF2-40B4-BE49-F238E27FC236}">
                    <a16:creationId xmlns:a16="http://schemas.microsoft.com/office/drawing/2014/main" id="{0E6DE38D-F217-4AE3-876E-D390C390D3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7" name="chenying0907 51">
                <a:extLst>
                  <a:ext uri="{FF2B5EF4-FFF2-40B4-BE49-F238E27FC236}">
                    <a16:creationId xmlns:a16="http://schemas.microsoft.com/office/drawing/2014/main" id="{673B8D61-7367-42A7-9BDB-44BCC50467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8" name="chenying0907 52">
                <a:extLst>
                  <a:ext uri="{FF2B5EF4-FFF2-40B4-BE49-F238E27FC236}">
                    <a16:creationId xmlns:a16="http://schemas.microsoft.com/office/drawing/2014/main" id="{E9F73003-BAF5-4C4D-A455-21C0FE320A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9" name="chenying0907 53">
                <a:extLst>
                  <a:ext uri="{FF2B5EF4-FFF2-40B4-BE49-F238E27FC236}">
                    <a16:creationId xmlns:a16="http://schemas.microsoft.com/office/drawing/2014/main" id="{8D5C494F-976C-4FE7-9B7E-705A73C610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0" name="chenying0907 54">
                <a:extLst>
                  <a:ext uri="{FF2B5EF4-FFF2-40B4-BE49-F238E27FC236}">
                    <a16:creationId xmlns:a16="http://schemas.microsoft.com/office/drawing/2014/main" id="{7D5BC98E-7275-4897-8EC4-F4CCAA4A2B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1" name="chenying0907 55">
                <a:extLst>
                  <a:ext uri="{FF2B5EF4-FFF2-40B4-BE49-F238E27FC236}">
                    <a16:creationId xmlns:a16="http://schemas.microsoft.com/office/drawing/2014/main" id="{FA7811B3-BBFB-400D-A0F2-F4EFFF3E70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2" name="chenying0907 56">
                <a:extLst>
                  <a:ext uri="{FF2B5EF4-FFF2-40B4-BE49-F238E27FC236}">
                    <a16:creationId xmlns:a16="http://schemas.microsoft.com/office/drawing/2014/main" id="{3D389D5D-2657-4578-B82B-022931BB8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3" name="chenying0907 57">
                <a:extLst>
                  <a:ext uri="{FF2B5EF4-FFF2-40B4-BE49-F238E27FC236}">
                    <a16:creationId xmlns:a16="http://schemas.microsoft.com/office/drawing/2014/main" id="{6C83B72A-DFF2-4076-ADEA-F845D0334F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4" name="chenying0907 58">
                <a:extLst>
                  <a:ext uri="{FF2B5EF4-FFF2-40B4-BE49-F238E27FC236}">
                    <a16:creationId xmlns:a16="http://schemas.microsoft.com/office/drawing/2014/main" id="{3030FA3A-259B-4192-A64C-20799E7EDD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5" name="chenying0907 59">
                <a:extLst>
                  <a:ext uri="{FF2B5EF4-FFF2-40B4-BE49-F238E27FC236}">
                    <a16:creationId xmlns:a16="http://schemas.microsoft.com/office/drawing/2014/main" id="{7C09CC43-4A59-487F-88BF-B2A1CCCB80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6" name="chenying0907 60">
                <a:extLst>
                  <a:ext uri="{FF2B5EF4-FFF2-40B4-BE49-F238E27FC236}">
                    <a16:creationId xmlns:a16="http://schemas.microsoft.com/office/drawing/2014/main" id="{65F3DCC7-8211-4FDE-8426-86E541155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7" name="chenying0907 61">
                <a:extLst>
                  <a:ext uri="{FF2B5EF4-FFF2-40B4-BE49-F238E27FC236}">
                    <a16:creationId xmlns:a16="http://schemas.microsoft.com/office/drawing/2014/main" id="{B9B04B5B-69EE-4E14-9F03-D371DBD1C0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8" name="chenying0907 62">
                <a:extLst>
                  <a:ext uri="{FF2B5EF4-FFF2-40B4-BE49-F238E27FC236}">
                    <a16:creationId xmlns:a16="http://schemas.microsoft.com/office/drawing/2014/main" id="{8D3F5AA0-4F2B-4C6F-B7F7-3439C47CF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9" name="chenying0907 63">
                <a:extLst>
                  <a:ext uri="{FF2B5EF4-FFF2-40B4-BE49-F238E27FC236}">
                    <a16:creationId xmlns:a16="http://schemas.microsoft.com/office/drawing/2014/main" id="{54746470-95C6-4CAC-9F2A-7C7B450BD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0" name="chenying0907 64">
                <a:extLst>
                  <a:ext uri="{FF2B5EF4-FFF2-40B4-BE49-F238E27FC236}">
                    <a16:creationId xmlns:a16="http://schemas.microsoft.com/office/drawing/2014/main" id="{D8ECDC3B-019D-4F42-B858-267022668D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1" name="chenying0907 65">
                <a:extLst>
                  <a:ext uri="{FF2B5EF4-FFF2-40B4-BE49-F238E27FC236}">
                    <a16:creationId xmlns:a16="http://schemas.microsoft.com/office/drawing/2014/main" id="{75A81599-2BA0-46B1-B21A-2A899E4C0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2" name="chenying0907 66">
                <a:extLst>
                  <a:ext uri="{FF2B5EF4-FFF2-40B4-BE49-F238E27FC236}">
                    <a16:creationId xmlns:a16="http://schemas.microsoft.com/office/drawing/2014/main" id="{2D72866D-0116-411C-8CEB-578ABC7A2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3" name="chenying0907 67">
                <a:extLst>
                  <a:ext uri="{FF2B5EF4-FFF2-40B4-BE49-F238E27FC236}">
                    <a16:creationId xmlns:a16="http://schemas.microsoft.com/office/drawing/2014/main" id="{0EF76BDA-8B18-4A83-B378-5A7A904B2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4" name="chenying0907 68">
                <a:extLst>
                  <a:ext uri="{FF2B5EF4-FFF2-40B4-BE49-F238E27FC236}">
                    <a16:creationId xmlns:a16="http://schemas.microsoft.com/office/drawing/2014/main" id="{9731405E-A5B6-46A6-8473-2FDEE8E0F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5" name="chenying0907 69">
                <a:extLst>
                  <a:ext uri="{FF2B5EF4-FFF2-40B4-BE49-F238E27FC236}">
                    <a16:creationId xmlns:a16="http://schemas.microsoft.com/office/drawing/2014/main" id="{ED6FFA29-8DBC-4971-8097-E30B01CCAB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6" name="chenying0907 70">
                <a:extLst>
                  <a:ext uri="{FF2B5EF4-FFF2-40B4-BE49-F238E27FC236}">
                    <a16:creationId xmlns:a16="http://schemas.microsoft.com/office/drawing/2014/main" id="{FA1F7E81-647E-4EB2-B841-1286497F5C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7" name="chenying0907 71">
                <a:extLst>
                  <a:ext uri="{FF2B5EF4-FFF2-40B4-BE49-F238E27FC236}">
                    <a16:creationId xmlns:a16="http://schemas.microsoft.com/office/drawing/2014/main" id="{FDBE0123-0E2B-4949-9495-AEB6D8E49C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8" name="chenying0907 72">
                <a:extLst>
                  <a:ext uri="{FF2B5EF4-FFF2-40B4-BE49-F238E27FC236}">
                    <a16:creationId xmlns:a16="http://schemas.microsoft.com/office/drawing/2014/main" id="{32D52282-35DD-4E39-9D5C-28A22761C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9" name="chenying0907 73">
                <a:extLst>
                  <a:ext uri="{FF2B5EF4-FFF2-40B4-BE49-F238E27FC236}">
                    <a16:creationId xmlns:a16="http://schemas.microsoft.com/office/drawing/2014/main" id="{8428E907-D87E-4932-A417-779ED46F3D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0" name="chenying0907 74">
                <a:extLst>
                  <a:ext uri="{FF2B5EF4-FFF2-40B4-BE49-F238E27FC236}">
                    <a16:creationId xmlns:a16="http://schemas.microsoft.com/office/drawing/2014/main" id="{FCFDBAC6-32BC-49FB-966D-81305551F4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1" name="chenying0907 75">
                <a:extLst>
                  <a:ext uri="{FF2B5EF4-FFF2-40B4-BE49-F238E27FC236}">
                    <a16:creationId xmlns:a16="http://schemas.microsoft.com/office/drawing/2014/main" id="{B49A6BF6-6C4D-4A9E-8100-A84187837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2" name="chenying0907 76">
                <a:extLst>
                  <a:ext uri="{FF2B5EF4-FFF2-40B4-BE49-F238E27FC236}">
                    <a16:creationId xmlns:a16="http://schemas.microsoft.com/office/drawing/2014/main" id="{DFABB4EA-F986-4962-BC11-7A676FE00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3" name="chenying0907 77">
                <a:extLst>
                  <a:ext uri="{FF2B5EF4-FFF2-40B4-BE49-F238E27FC236}">
                    <a16:creationId xmlns:a16="http://schemas.microsoft.com/office/drawing/2014/main" id="{714B2227-C7D5-4311-8A9F-D182D7D972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4" name="chenying0907 78">
                <a:extLst>
                  <a:ext uri="{FF2B5EF4-FFF2-40B4-BE49-F238E27FC236}">
                    <a16:creationId xmlns:a16="http://schemas.microsoft.com/office/drawing/2014/main" id="{2F9D0792-C0D2-4147-8475-5023062810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5" name="chenying0907 79">
                <a:extLst>
                  <a:ext uri="{FF2B5EF4-FFF2-40B4-BE49-F238E27FC236}">
                    <a16:creationId xmlns:a16="http://schemas.microsoft.com/office/drawing/2014/main" id="{CC6EE7E7-50B6-4393-A367-2DFC94B2F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6" name="chenying0907 80">
                <a:extLst>
                  <a:ext uri="{FF2B5EF4-FFF2-40B4-BE49-F238E27FC236}">
                    <a16:creationId xmlns:a16="http://schemas.microsoft.com/office/drawing/2014/main" id="{325FEAA3-900C-434D-B50F-8A74A85CC4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7" name="chenying0907 81">
                <a:extLst>
                  <a:ext uri="{FF2B5EF4-FFF2-40B4-BE49-F238E27FC236}">
                    <a16:creationId xmlns:a16="http://schemas.microsoft.com/office/drawing/2014/main" id="{E5B88BDB-73D7-4A1F-9C36-886F6C06A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8" name="chenying0907 82">
                <a:extLst>
                  <a:ext uri="{FF2B5EF4-FFF2-40B4-BE49-F238E27FC236}">
                    <a16:creationId xmlns:a16="http://schemas.microsoft.com/office/drawing/2014/main" id="{5005445B-0043-47B1-95F9-CC446D3B6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9" name="chenying0907 83">
                <a:extLst>
                  <a:ext uri="{FF2B5EF4-FFF2-40B4-BE49-F238E27FC236}">
                    <a16:creationId xmlns:a16="http://schemas.microsoft.com/office/drawing/2014/main" id="{098F1A49-179E-4A5C-A65E-928424BEC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0" name="chenying0907 84">
                <a:extLst>
                  <a:ext uri="{FF2B5EF4-FFF2-40B4-BE49-F238E27FC236}">
                    <a16:creationId xmlns:a16="http://schemas.microsoft.com/office/drawing/2014/main" id="{7D3440C1-5A7C-480C-BDEF-2EB7A44246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1" name="chenying0907 85">
                <a:extLst>
                  <a:ext uri="{FF2B5EF4-FFF2-40B4-BE49-F238E27FC236}">
                    <a16:creationId xmlns:a16="http://schemas.microsoft.com/office/drawing/2014/main" id="{1C77816B-C0AD-4851-97D0-728C0AA64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2" name="chenying0907 86">
                <a:extLst>
                  <a:ext uri="{FF2B5EF4-FFF2-40B4-BE49-F238E27FC236}">
                    <a16:creationId xmlns:a16="http://schemas.microsoft.com/office/drawing/2014/main" id="{8DE0D471-917F-49A9-A045-D4B03F0D3D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3" name="chenying0907 87">
                <a:extLst>
                  <a:ext uri="{FF2B5EF4-FFF2-40B4-BE49-F238E27FC236}">
                    <a16:creationId xmlns:a16="http://schemas.microsoft.com/office/drawing/2014/main" id="{30F66D7F-9714-4AE3-9DE6-92625551C7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4" name="chenying0907 88">
                <a:extLst>
                  <a:ext uri="{FF2B5EF4-FFF2-40B4-BE49-F238E27FC236}">
                    <a16:creationId xmlns:a16="http://schemas.microsoft.com/office/drawing/2014/main" id="{183187B9-4F2C-421D-A6C0-7C44ACD27D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5" name="chenying0907 89">
                <a:extLst>
                  <a:ext uri="{FF2B5EF4-FFF2-40B4-BE49-F238E27FC236}">
                    <a16:creationId xmlns:a16="http://schemas.microsoft.com/office/drawing/2014/main" id="{0260EE4A-F995-433C-85ED-6147801FB9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6" name="chenying0907 90">
                <a:extLst>
                  <a:ext uri="{FF2B5EF4-FFF2-40B4-BE49-F238E27FC236}">
                    <a16:creationId xmlns:a16="http://schemas.microsoft.com/office/drawing/2014/main" id="{3F0537D7-C229-4006-9674-6E11174FB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7" name="chenying0907 91">
                <a:extLst>
                  <a:ext uri="{FF2B5EF4-FFF2-40B4-BE49-F238E27FC236}">
                    <a16:creationId xmlns:a16="http://schemas.microsoft.com/office/drawing/2014/main" id="{4134706B-A99D-4E19-B950-B9793E1983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8" name="chenying0907 92">
                <a:extLst>
                  <a:ext uri="{FF2B5EF4-FFF2-40B4-BE49-F238E27FC236}">
                    <a16:creationId xmlns:a16="http://schemas.microsoft.com/office/drawing/2014/main" id="{EA407CC1-3FED-4370-9086-D2F3C063A6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sp>
        <p:nvSpPr>
          <p:cNvPr id="379" name="文本框 7">
            <a:extLst>
              <a:ext uri="{FF2B5EF4-FFF2-40B4-BE49-F238E27FC236}">
                <a16:creationId xmlns:a16="http://schemas.microsoft.com/office/drawing/2014/main" id="{0F521102-2081-4206-A1FF-BD22FF6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7986" y="3194227"/>
            <a:ext cx="32140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4642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Maintainability</a:t>
            </a:r>
            <a:endParaRPr lang="zh-CN" altLang="en-US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83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rgbClr val="FFCC99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483768" y="2427734"/>
            <a:ext cx="50142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Demonstration</a:t>
            </a:r>
            <a:endParaRPr lang="zh-CN" altLang="en-US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PA_文本框 5"/>
          <p:cNvSpPr txBox="1"/>
          <p:nvPr>
            <p:custDataLst>
              <p:tags r:id="rId3"/>
            </p:custDataLst>
          </p:nvPr>
        </p:nvSpPr>
        <p:spPr>
          <a:xfrm>
            <a:off x="3422014" y="1812761"/>
            <a:ext cx="29049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ea typeface="落落补 汤圆" pitchFamily="2" charset="-128"/>
                <a:cs typeface="Times New Roman" panose="02020603050405020304" pitchFamily="18" charset="0"/>
              </a:rPr>
              <a:t>THE FIVE</a:t>
            </a:r>
            <a:endParaRPr lang="zh-CN" altLang="en-US" sz="4800" dirty="0">
              <a:latin typeface="Times New Roman" panose="02020603050405020304" pitchFamily="18" charset="0"/>
              <a:ea typeface="落落补 汤圆" pitchFamily="2" charset="-128"/>
              <a:cs typeface="Times New Roman" panose="02020603050405020304" pitchFamily="18" charset="0"/>
            </a:endParaRPr>
          </a:p>
        </p:txBody>
      </p:sp>
      <p:sp>
        <p:nvSpPr>
          <p:cNvPr id="2" name="动作按钮: 前进或下一项 1">
            <a:hlinkClick r:id="rId5" action="ppaction://hlinkfile"/>
            <a:extLst>
              <a:ext uri="{FF2B5EF4-FFF2-40B4-BE49-F238E27FC236}">
                <a16:creationId xmlns:a16="http://schemas.microsoft.com/office/drawing/2014/main" id="{F8DB3566-D4AA-4D8B-9AD6-55CD172925D1}"/>
              </a:ext>
            </a:extLst>
          </p:cNvPr>
          <p:cNvSpPr/>
          <p:nvPr/>
        </p:nvSpPr>
        <p:spPr>
          <a:xfrm>
            <a:off x="7884368" y="4299942"/>
            <a:ext cx="432048" cy="360040"/>
          </a:xfrm>
          <a:prstGeom prst="actionButtonForwardNex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91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_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877" y="-14610"/>
            <a:ext cx="2416027" cy="4348105"/>
          </a:xfrm>
          <a:prstGeom prst="rect">
            <a:avLst/>
          </a:prstGeom>
        </p:spPr>
      </p:pic>
      <p:sp>
        <p:nvSpPr>
          <p:cNvPr id="6" name="PA_文本框 5"/>
          <p:cNvSpPr txBox="1"/>
          <p:nvPr>
            <p:custDataLst>
              <p:tags r:id="rId2"/>
            </p:custDataLst>
          </p:nvPr>
        </p:nvSpPr>
        <p:spPr>
          <a:xfrm>
            <a:off x="4499992" y="1851670"/>
            <a:ext cx="30914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Thank You!</a:t>
            </a:r>
            <a:endParaRPr lang="zh-CN" altLang="en-US" sz="4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61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任意多边形 5"/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 rot="169628">
            <a:off x="1722079" y="1670774"/>
            <a:ext cx="1295400" cy="1341438"/>
          </a:xfrm>
          <a:custGeom>
            <a:avLst/>
            <a:gdLst>
              <a:gd name="T0" fmla="*/ 215 w 218"/>
              <a:gd name="T1" fmla="*/ 61 h 226"/>
              <a:gd name="T2" fmla="*/ 205 w 218"/>
              <a:gd name="T3" fmla="*/ 44 h 226"/>
              <a:gd name="T4" fmla="*/ 202 w 218"/>
              <a:gd name="T5" fmla="*/ 40 h 226"/>
              <a:gd name="T6" fmla="*/ 158 w 218"/>
              <a:gd name="T7" fmla="*/ 13 h 226"/>
              <a:gd name="T8" fmla="*/ 156 w 218"/>
              <a:gd name="T9" fmla="*/ 8 h 226"/>
              <a:gd name="T10" fmla="*/ 116 w 218"/>
              <a:gd name="T11" fmla="*/ 2 h 226"/>
              <a:gd name="T12" fmla="*/ 51 w 218"/>
              <a:gd name="T13" fmla="*/ 26 h 226"/>
              <a:gd name="T14" fmla="*/ 46 w 218"/>
              <a:gd name="T15" fmla="*/ 28 h 226"/>
              <a:gd name="T16" fmla="*/ 0 w 218"/>
              <a:gd name="T17" fmla="*/ 186 h 226"/>
              <a:gd name="T18" fmla="*/ 16 w 218"/>
              <a:gd name="T19" fmla="*/ 187 h 226"/>
              <a:gd name="T20" fmla="*/ 38 w 218"/>
              <a:gd name="T21" fmla="*/ 222 h 226"/>
              <a:gd name="T22" fmla="*/ 42 w 218"/>
              <a:gd name="T23" fmla="*/ 226 h 226"/>
              <a:gd name="T24" fmla="*/ 211 w 218"/>
              <a:gd name="T25" fmla="*/ 226 h 226"/>
              <a:gd name="T26" fmla="*/ 214 w 218"/>
              <a:gd name="T27" fmla="*/ 223 h 226"/>
              <a:gd name="T28" fmla="*/ 218 w 218"/>
              <a:gd name="T29" fmla="*/ 65 h 226"/>
              <a:gd name="T30" fmla="*/ 122 w 218"/>
              <a:gd name="T31" fmla="*/ 7 h 226"/>
              <a:gd name="T32" fmla="*/ 129 w 218"/>
              <a:gd name="T33" fmla="*/ 61 h 226"/>
              <a:gd name="T34" fmla="*/ 127 w 218"/>
              <a:gd name="T35" fmla="*/ 64 h 226"/>
              <a:gd name="T36" fmla="*/ 123 w 218"/>
              <a:gd name="T37" fmla="*/ 64 h 226"/>
              <a:gd name="T38" fmla="*/ 122 w 218"/>
              <a:gd name="T39" fmla="*/ 7 h 226"/>
              <a:gd name="T40" fmla="*/ 52 w 218"/>
              <a:gd name="T41" fmla="*/ 34 h 226"/>
              <a:gd name="T42" fmla="*/ 89 w 218"/>
              <a:gd name="T43" fmla="*/ 61 h 226"/>
              <a:gd name="T44" fmla="*/ 91 w 218"/>
              <a:gd name="T45" fmla="*/ 66 h 226"/>
              <a:gd name="T46" fmla="*/ 126 w 218"/>
              <a:gd name="T47" fmla="*/ 71 h 226"/>
              <a:gd name="T48" fmla="*/ 128 w 218"/>
              <a:gd name="T49" fmla="*/ 67 h 226"/>
              <a:gd name="T50" fmla="*/ 133 w 218"/>
              <a:gd name="T51" fmla="*/ 67 h 226"/>
              <a:gd name="T52" fmla="*/ 145 w 218"/>
              <a:gd name="T53" fmla="*/ 43 h 226"/>
              <a:gd name="T54" fmla="*/ 186 w 218"/>
              <a:gd name="T55" fmla="*/ 117 h 226"/>
              <a:gd name="T56" fmla="*/ 159 w 218"/>
              <a:gd name="T57" fmla="*/ 196 h 226"/>
              <a:gd name="T58" fmla="*/ 158 w 218"/>
              <a:gd name="T59" fmla="*/ 198 h 226"/>
              <a:gd name="T60" fmla="*/ 154 w 218"/>
              <a:gd name="T61" fmla="*/ 198 h 226"/>
              <a:gd name="T62" fmla="*/ 16 w 218"/>
              <a:gd name="T63" fmla="*/ 181 h 226"/>
              <a:gd name="T64" fmla="*/ 45 w 218"/>
              <a:gd name="T65" fmla="*/ 219 h 226"/>
              <a:gd name="T66" fmla="*/ 60 w 218"/>
              <a:gd name="T67" fmla="*/ 192 h 226"/>
              <a:gd name="T68" fmla="*/ 156 w 218"/>
              <a:gd name="T69" fmla="*/ 205 h 226"/>
              <a:gd name="T70" fmla="*/ 164 w 218"/>
              <a:gd name="T71" fmla="*/ 202 h 226"/>
              <a:gd name="T72" fmla="*/ 167 w 218"/>
              <a:gd name="T73" fmla="*/ 195 h 226"/>
              <a:gd name="T74" fmla="*/ 200 w 218"/>
              <a:gd name="T75" fmla="*/ 68 h 226"/>
              <a:gd name="T76" fmla="*/ 208 w 218"/>
              <a:gd name="T77" fmla="*/ 202 h 226"/>
              <a:gd name="T78" fmla="*/ 135 w 218"/>
              <a:gd name="T79" fmla="*/ 21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8" h="226">
                <a:moveTo>
                  <a:pt x="217" y="62"/>
                </a:moveTo>
                <a:cubicBezTo>
                  <a:pt x="216" y="61"/>
                  <a:pt x="215" y="61"/>
                  <a:pt x="215" y="61"/>
                </a:cubicBezTo>
                <a:cubicBezTo>
                  <a:pt x="210" y="61"/>
                  <a:pt x="206" y="61"/>
                  <a:pt x="201" y="61"/>
                </a:cubicBezTo>
                <a:cubicBezTo>
                  <a:pt x="202" y="55"/>
                  <a:pt x="203" y="49"/>
                  <a:pt x="205" y="44"/>
                </a:cubicBezTo>
                <a:cubicBezTo>
                  <a:pt x="205" y="43"/>
                  <a:pt x="205" y="42"/>
                  <a:pt x="204" y="42"/>
                </a:cubicBezTo>
                <a:cubicBezTo>
                  <a:pt x="204" y="41"/>
                  <a:pt x="203" y="40"/>
                  <a:pt x="202" y="40"/>
                </a:cubicBezTo>
                <a:cubicBezTo>
                  <a:pt x="183" y="37"/>
                  <a:pt x="166" y="36"/>
                  <a:pt x="148" y="36"/>
                </a:cubicBezTo>
                <a:cubicBezTo>
                  <a:pt x="151" y="28"/>
                  <a:pt x="154" y="21"/>
                  <a:pt x="158" y="13"/>
                </a:cubicBezTo>
                <a:cubicBezTo>
                  <a:pt x="158" y="12"/>
                  <a:pt x="158" y="11"/>
                  <a:pt x="158" y="10"/>
                </a:cubicBezTo>
                <a:cubicBezTo>
                  <a:pt x="158" y="9"/>
                  <a:pt x="157" y="8"/>
                  <a:pt x="156" y="8"/>
                </a:cubicBezTo>
                <a:cubicBezTo>
                  <a:pt x="144" y="4"/>
                  <a:pt x="132" y="1"/>
                  <a:pt x="120" y="0"/>
                </a:cubicBezTo>
                <a:cubicBezTo>
                  <a:pt x="118" y="0"/>
                  <a:pt x="117" y="1"/>
                  <a:pt x="116" y="2"/>
                </a:cubicBezTo>
                <a:cubicBezTo>
                  <a:pt x="113" y="14"/>
                  <a:pt x="108" y="25"/>
                  <a:pt x="103" y="36"/>
                </a:cubicBezTo>
                <a:cubicBezTo>
                  <a:pt x="84" y="36"/>
                  <a:pt x="66" y="35"/>
                  <a:pt x="51" y="26"/>
                </a:cubicBezTo>
                <a:cubicBezTo>
                  <a:pt x="50" y="26"/>
                  <a:pt x="49" y="25"/>
                  <a:pt x="48" y="26"/>
                </a:cubicBezTo>
                <a:cubicBezTo>
                  <a:pt x="47" y="26"/>
                  <a:pt x="46" y="27"/>
                  <a:pt x="46" y="28"/>
                </a:cubicBezTo>
                <a:cubicBezTo>
                  <a:pt x="38" y="73"/>
                  <a:pt x="31" y="139"/>
                  <a:pt x="1" y="183"/>
                </a:cubicBezTo>
                <a:cubicBezTo>
                  <a:pt x="0" y="184"/>
                  <a:pt x="0" y="185"/>
                  <a:pt x="0" y="186"/>
                </a:cubicBezTo>
                <a:cubicBezTo>
                  <a:pt x="1" y="187"/>
                  <a:pt x="2" y="188"/>
                  <a:pt x="4" y="188"/>
                </a:cubicBezTo>
                <a:cubicBezTo>
                  <a:pt x="8" y="188"/>
                  <a:pt x="12" y="187"/>
                  <a:pt x="16" y="187"/>
                </a:cubicBezTo>
                <a:cubicBezTo>
                  <a:pt x="24" y="187"/>
                  <a:pt x="32" y="188"/>
                  <a:pt x="41" y="189"/>
                </a:cubicBezTo>
                <a:cubicBezTo>
                  <a:pt x="39" y="201"/>
                  <a:pt x="39" y="211"/>
                  <a:pt x="38" y="222"/>
                </a:cubicBezTo>
                <a:cubicBezTo>
                  <a:pt x="38" y="223"/>
                  <a:pt x="38" y="224"/>
                  <a:pt x="39" y="225"/>
                </a:cubicBezTo>
                <a:cubicBezTo>
                  <a:pt x="40" y="225"/>
                  <a:pt x="41" y="226"/>
                  <a:pt x="42" y="226"/>
                </a:cubicBezTo>
                <a:cubicBezTo>
                  <a:pt x="70" y="225"/>
                  <a:pt x="103" y="224"/>
                  <a:pt x="135" y="224"/>
                </a:cubicBezTo>
                <a:cubicBezTo>
                  <a:pt x="161" y="224"/>
                  <a:pt x="187" y="225"/>
                  <a:pt x="211" y="226"/>
                </a:cubicBezTo>
                <a:cubicBezTo>
                  <a:pt x="212" y="226"/>
                  <a:pt x="213" y="226"/>
                  <a:pt x="213" y="225"/>
                </a:cubicBezTo>
                <a:cubicBezTo>
                  <a:pt x="214" y="225"/>
                  <a:pt x="214" y="224"/>
                  <a:pt x="214" y="223"/>
                </a:cubicBezTo>
                <a:cubicBezTo>
                  <a:pt x="214" y="216"/>
                  <a:pt x="214" y="209"/>
                  <a:pt x="214" y="202"/>
                </a:cubicBezTo>
                <a:cubicBezTo>
                  <a:pt x="214" y="156"/>
                  <a:pt x="215" y="111"/>
                  <a:pt x="218" y="65"/>
                </a:cubicBezTo>
                <a:cubicBezTo>
                  <a:pt x="218" y="64"/>
                  <a:pt x="218" y="63"/>
                  <a:pt x="217" y="62"/>
                </a:cubicBezTo>
                <a:close/>
                <a:moveTo>
                  <a:pt x="122" y="7"/>
                </a:moveTo>
                <a:cubicBezTo>
                  <a:pt x="131" y="8"/>
                  <a:pt x="141" y="10"/>
                  <a:pt x="150" y="13"/>
                </a:cubicBezTo>
                <a:cubicBezTo>
                  <a:pt x="143" y="29"/>
                  <a:pt x="136" y="45"/>
                  <a:pt x="129" y="61"/>
                </a:cubicBezTo>
                <a:cubicBezTo>
                  <a:pt x="129" y="62"/>
                  <a:pt x="128" y="63"/>
                  <a:pt x="128" y="63"/>
                </a:cubicBezTo>
                <a:cubicBezTo>
                  <a:pt x="127" y="64"/>
                  <a:pt x="127" y="64"/>
                  <a:pt x="127" y="64"/>
                </a:cubicBezTo>
                <a:cubicBezTo>
                  <a:pt x="126" y="65"/>
                  <a:pt x="126" y="65"/>
                  <a:pt x="126" y="65"/>
                </a:cubicBezTo>
                <a:cubicBezTo>
                  <a:pt x="125" y="65"/>
                  <a:pt x="124" y="65"/>
                  <a:pt x="123" y="64"/>
                </a:cubicBezTo>
                <a:cubicBezTo>
                  <a:pt x="115" y="63"/>
                  <a:pt x="106" y="61"/>
                  <a:pt x="97" y="60"/>
                </a:cubicBezTo>
                <a:cubicBezTo>
                  <a:pt x="108" y="44"/>
                  <a:pt x="116" y="26"/>
                  <a:pt x="122" y="7"/>
                </a:cubicBezTo>
                <a:close/>
                <a:moveTo>
                  <a:pt x="10" y="181"/>
                </a:moveTo>
                <a:cubicBezTo>
                  <a:pt x="38" y="137"/>
                  <a:pt x="44" y="77"/>
                  <a:pt x="52" y="34"/>
                </a:cubicBezTo>
                <a:cubicBezTo>
                  <a:pt x="66" y="41"/>
                  <a:pt x="83" y="43"/>
                  <a:pt x="100" y="43"/>
                </a:cubicBezTo>
                <a:cubicBezTo>
                  <a:pt x="96" y="49"/>
                  <a:pt x="93" y="55"/>
                  <a:pt x="89" y="61"/>
                </a:cubicBezTo>
                <a:cubicBezTo>
                  <a:pt x="88" y="62"/>
                  <a:pt x="88" y="63"/>
                  <a:pt x="89" y="64"/>
                </a:cubicBezTo>
                <a:cubicBezTo>
                  <a:pt x="89" y="65"/>
                  <a:pt x="90" y="66"/>
                  <a:pt x="91" y="66"/>
                </a:cubicBezTo>
                <a:cubicBezTo>
                  <a:pt x="101" y="68"/>
                  <a:pt x="112" y="69"/>
                  <a:pt x="122" y="71"/>
                </a:cubicBezTo>
                <a:cubicBezTo>
                  <a:pt x="123" y="71"/>
                  <a:pt x="124" y="71"/>
                  <a:pt x="126" y="71"/>
                </a:cubicBezTo>
                <a:cubicBezTo>
                  <a:pt x="127" y="71"/>
                  <a:pt x="128" y="71"/>
                  <a:pt x="130" y="70"/>
                </a:cubicBezTo>
                <a:cubicBezTo>
                  <a:pt x="128" y="67"/>
                  <a:pt x="128" y="67"/>
                  <a:pt x="128" y="67"/>
                </a:cubicBezTo>
                <a:cubicBezTo>
                  <a:pt x="130" y="70"/>
                  <a:pt x="130" y="70"/>
                  <a:pt x="130" y="70"/>
                </a:cubicBezTo>
                <a:cubicBezTo>
                  <a:pt x="131" y="70"/>
                  <a:pt x="133" y="68"/>
                  <a:pt x="133" y="67"/>
                </a:cubicBezTo>
                <a:cubicBezTo>
                  <a:pt x="134" y="66"/>
                  <a:pt x="135" y="65"/>
                  <a:pt x="135" y="64"/>
                </a:cubicBezTo>
                <a:cubicBezTo>
                  <a:pt x="138" y="57"/>
                  <a:pt x="141" y="50"/>
                  <a:pt x="145" y="43"/>
                </a:cubicBezTo>
                <a:cubicBezTo>
                  <a:pt x="162" y="43"/>
                  <a:pt x="179" y="43"/>
                  <a:pt x="197" y="46"/>
                </a:cubicBezTo>
                <a:cubicBezTo>
                  <a:pt x="193" y="67"/>
                  <a:pt x="191" y="92"/>
                  <a:pt x="186" y="117"/>
                </a:cubicBezTo>
                <a:cubicBezTo>
                  <a:pt x="182" y="143"/>
                  <a:pt x="175" y="170"/>
                  <a:pt x="161" y="191"/>
                </a:cubicBezTo>
                <a:cubicBezTo>
                  <a:pt x="160" y="193"/>
                  <a:pt x="160" y="195"/>
                  <a:pt x="159" y="196"/>
                </a:cubicBezTo>
                <a:cubicBezTo>
                  <a:pt x="159" y="197"/>
                  <a:pt x="158" y="198"/>
                  <a:pt x="158" y="198"/>
                </a:cubicBezTo>
                <a:cubicBezTo>
                  <a:pt x="158" y="198"/>
                  <a:pt x="158" y="198"/>
                  <a:pt x="158" y="198"/>
                </a:cubicBezTo>
                <a:cubicBezTo>
                  <a:pt x="157" y="198"/>
                  <a:pt x="157" y="199"/>
                  <a:pt x="156" y="199"/>
                </a:cubicBezTo>
                <a:cubicBezTo>
                  <a:pt x="156" y="199"/>
                  <a:pt x="155" y="198"/>
                  <a:pt x="154" y="198"/>
                </a:cubicBezTo>
                <a:cubicBezTo>
                  <a:pt x="123" y="194"/>
                  <a:pt x="92" y="189"/>
                  <a:pt x="61" y="185"/>
                </a:cubicBezTo>
                <a:cubicBezTo>
                  <a:pt x="47" y="183"/>
                  <a:pt x="31" y="181"/>
                  <a:pt x="16" y="181"/>
                </a:cubicBezTo>
                <a:cubicBezTo>
                  <a:pt x="14" y="181"/>
                  <a:pt x="12" y="181"/>
                  <a:pt x="10" y="181"/>
                </a:cubicBezTo>
                <a:close/>
                <a:moveTo>
                  <a:pt x="45" y="219"/>
                </a:moveTo>
                <a:cubicBezTo>
                  <a:pt x="46" y="209"/>
                  <a:pt x="46" y="200"/>
                  <a:pt x="47" y="190"/>
                </a:cubicBezTo>
                <a:cubicBezTo>
                  <a:pt x="52" y="190"/>
                  <a:pt x="56" y="191"/>
                  <a:pt x="60" y="192"/>
                </a:cubicBezTo>
                <a:cubicBezTo>
                  <a:pt x="91" y="196"/>
                  <a:pt x="122" y="201"/>
                  <a:pt x="153" y="205"/>
                </a:cubicBezTo>
                <a:cubicBezTo>
                  <a:pt x="154" y="205"/>
                  <a:pt x="155" y="205"/>
                  <a:pt x="156" y="205"/>
                </a:cubicBezTo>
                <a:cubicBezTo>
                  <a:pt x="158" y="205"/>
                  <a:pt x="159" y="205"/>
                  <a:pt x="160" y="205"/>
                </a:cubicBezTo>
                <a:cubicBezTo>
                  <a:pt x="162" y="204"/>
                  <a:pt x="163" y="203"/>
                  <a:pt x="164" y="202"/>
                </a:cubicBezTo>
                <a:cubicBezTo>
                  <a:pt x="165" y="201"/>
                  <a:pt x="165" y="199"/>
                  <a:pt x="166" y="198"/>
                </a:cubicBezTo>
                <a:cubicBezTo>
                  <a:pt x="166" y="196"/>
                  <a:pt x="167" y="195"/>
                  <a:pt x="167" y="195"/>
                </a:cubicBezTo>
                <a:cubicBezTo>
                  <a:pt x="182" y="172"/>
                  <a:pt x="189" y="145"/>
                  <a:pt x="193" y="118"/>
                </a:cubicBezTo>
                <a:cubicBezTo>
                  <a:pt x="196" y="100"/>
                  <a:pt x="198" y="83"/>
                  <a:pt x="200" y="68"/>
                </a:cubicBezTo>
                <a:cubicBezTo>
                  <a:pt x="204" y="68"/>
                  <a:pt x="207" y="68"/>
                  <a:pt x="211" y="68"/>
                </a:cubicBezTo>
                <a:cubicBezTo>
                  <a:pt x="208" y="113"/>
                  <a:pt x="208" y="157"/>
                  <a:pt x="208" y="202"/>
                </a:cubicBezTo>
                <a:cubicBezTo>
                  <a:pt x="208" y="208"/>
                  <a:pt x="208" y="214"/>
                  <a:pt x="208" y="219"/>
                </a:cubicBezTo>
                <a:cubicBezTo>
                  <a:pt x="185" y="218"/>
                  <a:pt x="160" y="218"/>
                  <a:pt x="135" y="218"/>
                </a:cubicBezTo>
                <a:cubicBezTo>
                  <a:pt x="104" y="218"/>
                  <a:pt x="73" y="218"/>
                  <a:pt x="45" y="21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PA_任意多边形 5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 rot="169628">
            <a:off x="3812205" y="1670774"/>
            <a:ext cx="1295400" cy="1341438"/>
          </a:xfrm>
          <a:custGeom>
            <a:avLst/>
            <a:gdLst>
              <a:gd name="T0" fmla="*/ 215 w 218"/>
              <a:gd name="T1" fmla="*/ 61 h 226"/>
              <a:gd name="T2" fmla="*/ 205 w 218"/>
              <a:gd name="T3" fmla="*/ 44 h 226"/>
              <a:gd name="T4" fmla="*/ 202 w 218"/>
              <a:gd name="T5" fmla="*/ 40 h 226"/>
              <a:gd name="T6" fmla="*/ 158 w 218"/>
              <a:gd name="T7" fmla="*/ 13 h 226"/>
              <a:gd name="T8" fmla="*/ 156 w 218"/>
              <a:gd name="T9" fmla="*/ 8 h 226"/>
              <a:gd name="T10" fmla="*/ 116 w 218"/>
              <a:gd name="T11" fmla="*/ 2 h 226"/>
              <a:gd name="T12" fmla="*/ 51 w 218"/>
              <a:gd name="T13" fmla="*/ 26 h 226"/>
              <a:gd name="T14" fmla="*/ 46 w 218"/>
              <a:gd name="T15" fmla="*/ 28 h 226"/>
              <a:gd name="T16" fmla="*/ 0 w 218"/>
              <a:gd name="T17" fmla="*/ 186 h 226"/>
              <a:gd name="T18" fmla="*/ 16 w 218"/>
              <a:gd name="T19" fmla="*/ 187 h 226"/>
              <a:gd name="T20" fmla="*/ 38 w 218"/>
              <a:gd name="T21" fmla="*/ 222 h 226"/>
              <a:gd name="T22" fmla="*/ 42 w 218"/>
              <a:gd name="T23" fmla="*/ 226 h 226"/>
              <a:gd name="T24" fmla="*/ 211 w 218"/>
              <a:gd name="T25" fmla="*/ 226 h 226"/>
              <a:gd name="T26" fmla="*/ 214 w 218"/>
              <a:gd name="T27" fmla="*/ 223 h 226"/>
              <a:gd name="T28" fmla="*/ 218 w 218"/>
              <a:gd name="T29" fmla="*/ 65 h 226"/>
              <a:gd name="T30" fmla="*/ 122 w 218"/>
              <a:gd name="T31" fmla="*/ 7 h 226"/>
              <a:gd name="T32" fmla="*/ 129 w 218"/>
              <a:gd name="T33" fmla="*/ 61 h 226"/>
              <a:gd name="T34" fmla="*/ 127 w 218"/>
              <a:gd name="T35" fmla="*/ 64 h 226"/>
              <a:gd name="T36" fmla="*/ 123 w 218"/>
              <a:gd name="T37" fmla="*/ 64 h 226"/>
              <a:gd name="T38" fmla="*/ 122 w 218"/>
              <a:gd name="T39" fmla="*/ 7 h 226"/>
              <a:gd name="T40" fmla="*/ 52 w 218"/>
              <a:gd name="T41" fmla="*/ 34 h 226"/>
              <a:gd name="T42" fmla="*/ 89 w 218"/>
              <a:gd name="T43" fmla="*/ 61 h 226"/>
              <a:gd name="T44" fmla="*/ 91 w 218"/>
              <a:gd name="T45" fmla="*/ 66 h 226"/>
              <a:gd name="T46" fmla="*/ 126 w 218"/>
              <a:gd name="T47" fmla="*/ 71 h 226"/>
              <a:gd name="T48" fmla="*/ 128 w 218"/>
              <a:gd name="T49" fmla="*/ 67 h 226"/>
              <a:gd name="T50" fmla="*/ 133 w 218"/>
              <a:gd name="T51" fmla="*/ 67 h 226"/>
              <a:gd name="T52" fmla="*/ 145 w 218"/>
              <a:gd name="T53" fmla="*/ 43 h 226"/>
              <a:gd name="T54" fmla="*/ 186 w 218"/>
              <a:gd name="T55" fmla="*/ 117 h 226"/>
              <a:gd name="T56" fmla="*/ 159 w 218"/>
              <a:gd name="T57" fmla="*/ 196 h 226"/>
              <a:gd name="T58" fmla="*/ 158 w 218"/>
              <a:gd name="T59" fmla="*/ 198 h 226"/>
              <a:gd name="T60" fmla="*/ 154 w 218"/>
              <a:gd name="T61" fmla="*/ 198 h 226"/>
              <a:gd name="T62" fmla="*/ 16 w 218"/>
              <a:gd name="T63" fmla="*/ 181 h 226"/>
              <a:gd name="T64" fmla="*/ 45 w 218"/>
              <a:gd name="T65" fmla="*/ 219 h 226"/>
              <a:gd name="T66" fmla="*/ 60 w 218"/>
              <a:gd name="T67" fmla="*/ 192 h 226"/>
              <a:gd name="T68" fmla="*/ 156 w 218"/>
              <a:gd name="T69" fmla="*/ 205 h 226"/>
              <a:gd name="T70" fmla="*/ 164 w 218"/>
              <a:gd name="T71" fmla="*/ 202 h 226"/>
              <a:gd name="T72" fmla="*/ 167 w 218"/>
              <a:gd name="T73" fmla="*/ 195 h 226"/>
              <a:gd name="T74" fmla="*/ 200 w 218"/>
              <a:gd name="T75" fmla="*/ 68 h 226"/>
              <a:gd name="T76" fmla="*/ 208 w 218"/>
              <a:gd name="T77" fmla="*/ 202 h 226"/>
              <a:gd name="T78" fmla="*/ 135 w 218"/>
              <a:gd name="T79" fmla="*/ 21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8" h="226">
                <a:moveTo>
                  <a:pt x="217" y="62"/>
                </a:moveTo>
                <a:cubicBezTo>
                  <a:pt x="216" y="61"/>
                  <a:pt x="215" y="61"/>
                  <a:pt x="215" y="61"/>
                </a:cubicBezTo>
                <a:cubicBezTo>
                  <a:pt x="210" y="61"/>
                  <a:pt x="206" y="61"/>
                  <a:pt x="201" y="61"/>
                </a:cubicBezTo>
                <a:cubicBezTo>
                  <a:pt x="202" y="55"/>
                  <a:pt x="203" y="49"/>
                  <a:pt x="205" y="44"/>
                </a:cubicBezTo>
                <a:cubicBezTo>
                  <a:pt x="205" y="43"/>
                  <a:pt x="205" y="42"/>
                  <a:pt x="204" y="42"/>
                </a:cubicBezTo>
                <a:cubicBezTo>
                  <a:pt x="204" y="41"/>
                  <a:pt x="203" y="40"/>
                  <a:pt x="202" y="40"/>
                </a:cubicBezTo>
                <a:cubicBezTo>
                  <a:pt x="183" y="37"/>
                  <a:pt x="166" y="36"/>
                  <a:pt x="148" y="36"/>
                </a:cubicBezTo>
                <a:cubicBezTo>
                  <a:pt x="151" y="28"/>
                  <a:pt x="154" y="21"/>
                  <a:pt x="158" y="13"/>
                </a:cubicBezTo>
                <a:cubicBezTo>
                  <a:pt x="158" y="12"/>
                  <a:pt x="158" y="11"/>
                  <a:pt x="158" y="10"/>
                </a:cubicBezTo>
                <a:cubicBezTo>
                  <a:pt x="158" y="9"/>
                  <a:pt x="157" y="8"/>
                  <a:pt x="156" y="8"/>
                </a:cubicBezTo>
                <a:cubicBezTo>
                  <a:pt x="144" y="4"/>
                  <a:pt x="132" y="1"/>
                  <a:pt x="120" y="0"/>
                </a:cubicBezTo>
                <a:cubicBezTo>
                  <a:pt x="118" y="0"/>
                  <a:pt x="117" y="1"/>
                  <a:pt x="116" y="2"/>
                </a:cubicBezTo>
                <a:cubicBezTo>
                  <a:pt x="113" y="14"/>
                  <a:pt x="108" y="25"/>
                  <a:pt x="103" y="36"/>
                </a:cubicBezTo>
                <a:cubicBezTo>
                  <a:pt x="84" y="36"/>
                  <a:pt x="66" y="35"/>
                  <a:pt x="51" y="26"/>
                </a:cubicBezTo>
                <a:cubicBezTo>
                  <a:pt x="50" y="26"/>
                  <a:pt x="49" y="25"/>
                  <a:pt x="48" y="26"/>
                </a:cubicBezTo>
                <a:cubicBezTo>
                  <a:pt x="47" y="26"/>
                  <a:pt x="46" y="27"/>
                  <a:pt x="46" y="28"/>
                </a:cubicBezTo>
                <a:cubicBezTo>
                  <a:pt x="38" y="73"/>
                  <a:pt x="31" y="139"/>
                  <a:pt x="1" y="183"/>
                </a:cubicBezTo>
                <a:cubicBezTo>
                  <a:pt x="0" y="184"/>
                  <a:pt x="0" y="185"/>
                  <a:pt x="0" y="186"/>
                </a:cubicBezTo>
                <a:cubicBezTo>
                  <a:pt x="1" y="187"/>
                  <a:pt x="2" y="188"/>
                  <a:pt x="4" y="188"/>
                </a:cubicBezTo>
                <a:cubicBezTo>
                  <a:pt x="8" y="188"/>
                  <a:pt x="12" y="187"/>
                  <a:pt x="16" y="187"/>
                </a:cubicBezTo>
                <a:cubicBezTo>
                  <a:pt x="24" y="187"/>
                  <a:pt x="32" y="188"/>
                  <a:pt x="41" y="189"/>
                </a:cubicBezTo>
                <a:cubicBezTo>
                  <a:pt x="39" y="201"/>
                  <a:pt x="39" y="211"/>
                  <a:pt x="38" y="222"/>
                </a:cubicBezTo>
                <a:cubicBezTo>
                  <a:pt x="38" y="223"/>
                  <a:pt x="38" y="224"/>
                  <a:pt x="39" y="225"/>
                </a:cubicBezTo>
                <a:cubicBezTo>
                  <a:pt x="40" y="225"/>
                  <a:pt x="41" y="226"/>
                  <a:pt x="42" y="226"/>
                </a:cubicBezTo>
                <a:cubicBezTo>
                  <a:pt x="70" y="225"/>
                  <a:pt x="103" y="224"/>
                  <a:pt x="135" y="224"/>
                </a:cubicBezTo>
                <a:cubicBezTo>
                  <a:pt x="161" y="224"/>
                  <a:pt x="187" y="225"/>
                  <a:pt x="211" y="226"/>
                </a:cubicBezTo>
                <a:cubicBezTo>
                  <a:pt x="212" y="226"/>
                  <a:pt x="213" y="226"/>
                  <a:pt x="213" y="225"/>
                </a:cubicBezTo>
                <a:cubicBezTo>
                  <a:pt x="214" y="225"/>
                  <a:pt x="214" y="224"/>
                  <a:pt x="214" y="223"/>
                </a:cubicBezTo>
                <a:cubicBezTo>
                  <a:pt x="214" y="216"/>
                  <a:pt x="214" y="209"/>
                  <a:pt x="214" y="202"/>
                </a:cubicBezTo>
                <a:cubicBezTo>
                  <a:pt x="214" y="156"/>
                  <a:pt x="215" y="111"/>
                  <a:pt x="218" y="65"/>
                </a:cubicBezTo>
                <a:cubicBezTo>
                  <a:pt x="218" y="64"/>
                  <a:pt x="218" y="63"/>
                  <a:pt x="217" y="62"/>
                </a:cubicBezTo>
                <a:close/>
                <a:moveTo>
                  <a:pt x="122" y="7"/>
                </a:moveTo>
                <a:cubicBezTo>
                  <a:pt x="131" y="8"/>
                  <a:pt x="141" y="10"/>
                  <a:pt x="150" y="13"/>
                </a:cubicBezTo>
                <a:cubicBezTo>
                  <a:pt x="143" y="29"/>
                  <a:pt x="136" y="45"/>
                  <a:pt x="129" y="61"/>
                </a:cubicBezTo>
                <a:cubicBezTo>
                  <a:pt x="129" y="62"/>
                  <a:pt x="128" y="63"/>
                  <a:pt x="128" y="63"/>
                </a:cubicBezTo>
                <a:cubicBezTo>
                  <a:pt x="127" y="64"/>
                  <a:pt x="127" y="64"/>
                  <a:pt x="127" y="64"/>
                </a:cubicBezTo>
                <a:cubicBezTo>
                  <a:pt x="126" y="65"/>
                  <a:pt x="126" y="65"/>
                  <a:pt x="126" y="65"/>
                </a:cubicBezTo>
                <a:cubicBezTo>
                  <a:pt x="125" y="65"/>
                  <a:pt x="124" y="65"/>
                  <a:pt x="123" y="64"/>
                </a:cubicBezTo>
                <a:cubicBezTo>
                  <a:pt x="115" y="63"/>
                  <a:pt x="106" y="61"/>
                  <a:pt x="97" y="60"/>
                </a:cubicBezTo>
                <a:cubicBezTo>
                  <a:pt x="108" y="44"/>
                  <a:pt x="116" y="26"/>
                  <a:pt x="122" y="7"/>
                </a:cubicBezTo>
                <a:close/>
                <a:moveTo>
                  <a:pt x="10" y="181"/>
                </a:moveTo>
                <a:cubicBezTo>
                  <a:pt x="38" y="137"/>
                  <a:pt x="44" y="77"/>
                  <a:pt x="52" y="34"/>
                </a:cubicBezTo>
                <a:cubicBezTo>
                  <a:pt x="66" y="41"/>
                  <a:pt x="83" y="43"/>
                  <a:pt x="100" y="43"/>
                </a:cubicBezTo>
                <a:cubicBezTo>
                  <a:pt x="96" y="49"/>
                  <a:pt x="93" y="55"/>
                  <a:pt x="89" y="61"/>
                </a:cubicBezTo>
                <a:cubicBezTo>
                  <a:pt x="88" y="62"/>
                  <a:pt x="88" y="63"/>
                  <a:pt x="89" y="64"/>
                </a:cubicBezTo>
                <a:cubicBezTo>
                  <a:pt x="89" y="65"/>
                  <a:pt x="90" y="66"/>
                  <a:pt x="91" y="66"/>
                </a:cubicBezTo>
                <a:cubicBezTo>
                  <a:pt x="101" y="68"/>
                  <a:pt x="112" y="69"/>
                  <a:pt x="122" y="71"/>
                </a:cubicBezTo>
                <a:cubicBezTo>
                  <a:pt x="123" y="71"/>
                  <a:pt x="124" y="71"/>
                  <a:pt x="126" y="71"/>
                </a:cubicBezTo>
                <a:cubicBezTo>
                  <a:pt x="127" y="71"/>
                  <a:pt x="128" y="71"/>
                  <a:pt x="130" y="70"/>
                </a:cubicBezTo>
                <a:cubicBezTo>
                  <a:pt x="128" y="67"/>
                  <a:pt x="128" y="67"/>
                  <a:pt x="128" y="67"/>
                </a:cubicBezTo>
                <a:cubicBezTo>
                  <a:pt x="130" y="70"/>
                  <a:pt x="130" y="70"/>
                  <a:pt x="130" y="70"/>
                </a:cubicBezTo>
                <a:cubicBezTo>
                  <a:pt x="131" y="70"/>
                  <a:pt x="133" y="68"/>
                  <a:pt x="133" y="67"/>
                </a:cubicBezTo>
                <a:cubicBezTo>
                  <a:pt x="134" y="66"/>
                  <a:pt x="135" y="65"/>
                  <a:pt x="135" y="64"/>
                </a:cubicBezTo>
                <a:cubicBezTo>
                  <a:pt x="138" y="57"/>
                  <a:pt x="141" y="50"/>
                  <a:pt x="145" y="43"/>
                </a:cubicBezTo>
                <a:cubicBezTo>
                  <a:pt x="162" y="43"/>
                  <a:pt x="179" y="43"/>
                  <a:pt x="197" y="46"/>
                </a:cubicBezTo>
                <a:cubicBezTo>
                  <a:pt x="193" y="67"/>
                  <a:pt x="191" y="92"/>
                  <a:pt x="186" y="117"/>
                </a:cubicBezTo>
                <a:cubicBezTo>
                  <a:pt x="182" y="143"/>
                  <a:pt x="175" y="170"/>
                  <a:pt x="161" y="191"/>
                </a:cubicBezTo>
                <a:cubicBezTo>
                  <a:pt x="160" y="193"/>
                  <a:pt x="160" y="195"/>
                  <a:pt x="159" y="196"/>
                </a:cubicBezTo>
                <a:cubicBezTo>
                  <a:pt x="159" y="197"/>
                  <a:pt x="158" y="198"/>
                  <a:pt x="158" y="198"/>
                </a:cubicBezTo>
                <a:cubicBezTo>
                  <a:pt x="158" y="198"/>
                  <a:pt x="158" y="198"/>
                  <a:pt x="158" y="198"/>
                </a:cubicBezTo>
                <a:cubicBezTo>
                  <a:pt x="157" y="198"/>
                  <a:pt x="157" y="199"/>
                  <a:pt x="156" y="199"/>
                </a:cubicBezTo>
                <a:cubicBezTo>
                  <a:pt x="156" y="199"/>
                  <a:pt x="155" y="198"/>
                  <a:pt x="154" y="198"/>
                </a:cubicBezTo>
                <a:cubicBezTo>
                  <a:pt x="123" y="194"/>
                  <a:pt x="92" y="189"/>
                  <a:pt x="61" y="185"/>
                </a:cubicBezTo>
                <a:cubicBezTo>
                  <a:pt x="47" y="183"/>
                  <a:pt x="31" y="181"/>
                  <a:pt x="16" y="181"/>
                </a:cubicBezTo>
                <a:cubicBezTo>
                  <a:pt x="14" y="181"/>
                  <a:pt x="12" y="181"/>
                  <a:pt x="10" y="181"/>
                </a:cubicBezTo>
                <a:close/>
                <a:moveTo>
                  <a:pt x="45" y="219"/>
                </a:moveTo>
                <a:cubicBezTo>
                  <a:pt x="46" y="209"/>
                  <a:pt x="46" y="200"/>
                  <a:pt x="47" y="190"/>
                </a:cubicBezTo>
                <a:cubicBezTo>
                  <a:pt x="52" y="190"/>
                  <a:pt x="56" y="191"/>
                  <a:pt x="60" y="192"/>
                </a:cubicBezTo>
                <a:cubicBezTo>
                  <a:pt x="91" y="196"/>
                  <a:pt x="122" y="201"/>
                  <a:pt x="153" y="205"/>
                </a:cubicBezTo>
                <a:cubicBezTo>
                  <a:pt x="154" y="205"/>
                  <a:pt x="155" y="205"/>
                  <a:pt x="156" y="205"/>
                </a:cubicBezTo>
                <a:cubicBezTo>
                  <a:pt x="158" y="205"/>
                  <a:pt x="159" y="205"/>
                  <a:pt x="160" y="205"/>
                </a:cubicBezTo>
                <a:cubicBezTo>
                  <a:pt x="162" y="204"/>
                  <a:pt x="163" y="203"/>
                  <a:pt x="164" y="202"/>
                </a:cubicBezTo>
                <a:cubicBezTo>
                  <a:pt x="165" y="201"/>
                  <a:pt x="165" y="199"/>
                  <a:pt x="166" y="198"/>
                </a:cubicBezTo>
                <a:cubicBezTo>
                  <a:pt x="166" y="196"/>
                  <a:pt x="167" y="195"/>
                  <a:pt x="167" y="195"/>
                </a:cubicBezTo>
                <a:cubicBezTo>
                  <a:pt x="182" y="172"/>
                  <a:pt x="189" y="145"/>
                  <a:pt x="193" y="118"/>
                </a:cubicBezTo>
                <a:cubicBezTo>
                  <a:pt x="196" y="100"/>
                  <a:pt x="198" y="83"/>
                  <a:pt x="200" y="68"/>
                </a:cubicBezTo>
                <a:cubicBezTo>
                  <a:pt x="204" y="68"/>
                  <a:pt x="207" y="68"/>
                  <a:pt x="211" y="68"/>
                </a:cubicBezTo>
                <a:cubicBezTo>
                  <a:pt x="208" y="113"/>
                  <a:pt x="208" y="157"/>
                  <a:pt x="208" y="202"/>
                </a:cubicBezTo>
                <a:cubicBezTo>
                  <a:pt x="208" y="208"/>
                  <a:pt x="208" y="214"/>
                  <a:pt x="208" y="219"/>
                </a:cubicBezTo>
                <a:cubicBezTo>
                  <a:pt x="185" y="218"/>
                  <a:pt x="160" y="218"/>
                  <a:pt x="135" y="218"/>
                </a:cubicBezTo>
                <a:cubicBezTo>
                  <a:pt x="104" y="218"/>
                  <a:pt x="73" y="218"/>
                  <a:pt x="45" y="219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PA_任意多边形 5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 rot="169628">
            <a:off x="6089600" y="1710315"/>
            <a:ext cx="1295400" cy="1341438"/>
          </a:xfrm>
          <a:custGeom>
            <a:avLst/>
            <a:gdLst>
              <a:gd name="T0" fmla="*/ 215 w 218"/>
              <a:gd name="T1" fmla="*/ 61 h 226"/>
              <a:gd name="T2" fmla="*/ 205 w 218"/>
              <a:gd name="T3" fmla="*/ 44 h 226"/>
              <a:gd name="T4" fmla="*/ 202 w 218"/>
              <a:gd name="T5" fmla="*/ 40 h 226"/>
              <a:gd name="T6" fmla="*/ 158 w 218"/>
              <a:gd name="T7" fmla="*/ 13 h 226"/>
              <a:gd name="T8" fmla="*/ 156 w 218"/>
              <a:gd name="T9" fmla="*/ 8 h 226"/>
              <a:gd name="T10" fmla="*/ 116 w 218"/>
              <a:gd name="T11" fmla="*/ 2 h 226"/>
              <a:gd name="T12" fmla="*/ 51 w 218"/>
              <a:gd name="T13" fmla="*/ 26 h 226"/>
              <a:gd name="T14" fmla="*/ 46 w 218"/>
              <a:gd name="T15" fmla="*/ 28 h 226"/>
              <a:gd name="T16" fmla="*/ 0 w 218"/>
              <a:gd name="T17" fmla="*/ 186 h 226"/>
              <a:gd name="T18" fmla="*/ 16 w 218"/>
              <a:gd name="T19" fmla="*/ 187 h 226"/>
              <a:gd name="T20" fmla="*/ 38 w 218"/>
              <a:gd name="T21" fmla="*/ 222 h 226"/>
              <a:gd name="T22" fmla="*/ 42 w 218"/>
              <a:gd name="T23" fmla="*/ 226 h 226"/>
              <a:gd name="T24" fmla="*/ 211 w 218"/>
              <a:gd name="T25" fmla="*/ 226 h 226"/>
              <a:gd name="T26" fmla="*/ 214 w 218"/>
              <a:gd name="T27" fmla="*/ 223 h 226"/>
              <a:gd name="T28" fmla="*/ 218 w 218"/>
              <a:gd name="T29" fmla="*/ 65 h 226"/>
              <a:gd name="T30" fmla="*/ 122 w 218"/>
              <a:gd name="T31" fmla="*/ 7 h 226"/>
              <a:gd name="T32" fmla="*/ 129 w 218"/>
              <a:gd name="T33" fmla="*/ 61 h 226"/>
              <a:gd name="T34" fmla="*/ 127 w 218"/>
              <a:gd name="T35" fmla="*/ 64 h 226"/>
              <a:gd name="T36" fmla="*/ 123 w 218"/>
              <a:gd name="T37" fmla="*/ 64 h 226"/>
              <a:gd name="T38" fmla="*/ 122 w 218"/>
              <a:gd name="T39" fmla="*/ 7 h 226"/>
              <a:gd name="T40" fmla="*/ 52 w 218"/>
              <a:gd name="T41" fmla="*/ 34 h 226"/>
              <a:gd name="T42" fmla="*/ 89 w 218"/>
              <a:gd name="T43" fmla="*/ 61 h 226"/>
              <a:gd name="T44" fmla="*/ 91 w 218"/>
              <a:gd name="T45" fmla="*/ 66 h 226"/>
              <a:gd name="T46" fmla="*/ 126 w 218"/>
              <a:gd name="T47" fmla="*/ 71 h 226"/>
              <a:gd name="T48" fmla="*/ 128 w 218"/>
              <a:gd name="T49" fmla="*/ 67 h 226"/>
              <a:gd name="T50" fmla="*/ 133 w 218"/>
              <a:gd name="T51" fmla="*/ 67 h 226"/>
              <a:gd name="T52" fmla="*/ 145 w 218"/>
              <a:gd name="T53" fmla="*/ 43 h 226"/>
              <a:gd name="T54" fmla="*/ 186 w 218"/>
              <a:gd name="T55" fmla="*/ 117 h 226"/>
              <a:gd name="T56" fmla="*/ 159 w 218"/>
              <a:gd name="T57" fmla="*/ 196 h 226"/>
              <a:gd name="T58" fmla="*/ 158 w 218"/>
              <a:gd name="T59" fmla="*/ 198 h 226"/>
              <a:gd name="T60" fmla="*/ 154 w 218"/>
              <a:gd name="T61" fmla="*/ 198 h 226"/>
              <a:gd name="T62" fmla="*/ 16 w 218"/>
              <a:gd name="T63" fmla="*/ 181 h 226"/>
              <a:gd name="T64" fmla="*/ 45 w 218"/>
              <a:gd name="T65" fmla="*/ 219 h 226"/>
              <a:gd name="T66" fmla="*/ 60 w 218"/>
              <a:gd name="T67" fmla="*/ 192 h 226"/>
              <a:gd name="T68" fmla="*/ 156 w 218"/>
              <a:gd name="T69" fmla="*/ 205 h 226"/>
              <a:gd name="T70" fmla="*/ 164 w 218"/>
              <a:gd name="T71" fmla="*/ 202 h 226"/>
              <a:gd name="T72" fmla="*/ 167 w 218"/>
              <a:gd name="T73" fmla="*/ 195 h 226"/>
              <a:gd name="T74" fmla="*/ 200 w 218"/>
              <a:gd name="T75" fmla="*/ 68 h 226"/>
              <a:gd name="T76" fmla="*/ 208 w 218"/>
              <a:gd name="T77" fmla="*/ 202 h 226"/>
              <a:gd name="T78" fmla="*/ 135 w 218"/>
              <a:gd name="T79" fmla="*/ 21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8" h="226">
                <a:moveTo>
                  <a:pt x="217" y="62"/>
                </a:moveTo>
                <a:cubicBezTo>
                  <a:pt x="216" y="61"/>
                  <a:pt x="215" y="61"/>
                  <a:pt x="215" y="61"/>
                </a:cubicBezTo>
                <a:cubicBezTo>
                  <a:pt x="210" y="61"/>
                  <a:pt x="206" y="61"/>
                  <a:pt x="201" y="61"/>
                </a:cubicBezTo>
                <a:cubicBezTo>
                  <a:pt x="202" y="55"/>
                  <a:pt x="203" y="49"/>
                  <a:pt x="205" y="44"/>
                </a:cubicBezTo>
                <a:cubicBezTo>
                  <a:pt x="205" y="43"/>
                  <a:pt x="205" y="42"/>
                  <a:pt x="204" y="42"/>
                </a:cubicBezTo>
                <a:cubicBezTo>
                  <a:pt x="204" y="41"/>
                  <a:pt x="203" y="40"/>
                  <a:pt x="202" y="40"/>
                </a:cubicBezTo>
                <a:cubicBezTo>
                  <a:pt x="183" y="37"/>
                  <a:pt x="166" y="36"/>
                  <a:pt x="148" y="36"/>
                </a:cubicBezTo>
                <a:cubicBezTo>
                  <a:pt x="151" y="28"/>
                  <a:pt x="154" y="21"/>
                  <a:pt x="158" y="13"/>
                </a:cubicBezTo>
                <a:cubicBezTo>
                  <a:pt x="158" y="12"/>
                  <a:pt x="158" y="11"/>
                  <a:pt x="158" y="10"/>
                </a:cubicBezTo>
                <a:cubicBezTo>
                  <a:pt x="158" y="9"/>
                  <a:pt x="157" y="8"/>
                  <a:pt x="156" y="8"/>
                </a:cubicBezTo>
                <a:cubicBezTo>
                  <a:pt x="144" y="4"/>
                  <a:pt x="132" y="1"/>
                  <a:pt x="120" y="0"/>
                </a:cubicBezTo>
                <a:cubicBezTo>
                  <a:pt x="118" y="0"/>
                  <a:pt x="117" y="1"/>
                  <a:pt x="116" y="2"/>
                </a:cubicBezTo>
                <a:cubicBezTo>
                  <a:pt x="113" y="14"/>
                  <a:pt x="108" y="25"/>
                  <a:pt x="103" y="36"/>
                </a:cubicBezTo>
                <a:cubicBezTo>
                  <a:pt x="84" y="36"/>
                  <a:pt x="66" y="35"/>
                  <a:pt x="51" y="26"/>
                </a:cubicBezTo>
                <a:cubicBezTo>
                  <a:pt x="50" y="26"/>
                  <a:pt x="49" y="25"/>
                  <a:pt x="48" y="26"/>
                </a:cubicBezTo>
                <a:cubicBezTo>
                  <a:pt x="47" y="26"/>
                  <a:pt x="46" y="27"/>
                  <a:pt x="46" y="28"/>
                </a:cubicBezTo>
                <a:cubicBezTo>
                  <a:pt x="38" y="73"/>
                  <a:pt x="31" y="139"/>
                  <a:pt x="1" y="183"/>
                </a:cubicBezTo>
                <a:cubicBezTo>
                  <a:pt x="0" y="184"/>
                  <a:pt x="0" y="185"/>
                  <a:pt x="0" y="186"/>
                </a:cubicBezTo>
                <a:cubicBezTo>
                  <a:pt x="1" y="187"/>
                  <a:pt x="2" y="188"/>
                  <a:pt x="4" y="188"/>
                </a:cubicBezTo>
                <a:cubicBezTo>
                  <a:pt x="8" y="188"/>
                  <a:pt x="12" y="187"/>
                  <a:pt x="16" y="187"/>
                </a:cubicBezTo>
                <a:cubicBezTo>
                  <a:pt x="24" y="187"/>
                  <a:pt x="32" y="188"/>
                  <a:pt x="41" y="189"/>
                </a:cubicBezTo>
                <a:cubicBezTo>
                  <a:pt x="39" y="201"/>
                  <a:pt x="39" y="211"/>
                  <a:pt x="38" y="222"/>
                </a:cubicBezTo>
                <a:cubicBezTo>
                  <a:pt x="38" y="223"/>
                  <a:pt x="38" y="224"/>
                  <a:pt x="39" y="225"/>
                </a:cubicBezTo>
                <a:cubicBezTo>
                  <a:pt x="40" y="225"/>
                  <a:pt x="41" y="226"/>
                  <a:pt x="42" y="226"/>
                </a:cubicBezTo>
                <a:cubicBezTo>
                  <a:pt x="70" y="225"/>
                  <a:pt x="103" y="224"/>
                  <a:pt x="135" y="224"/>
                </a:cubicBezTo>
                <a:cubicBezTo>
                  <a:pt x="161" y="224"/>
                  <a:pt x="187" y="225"/>
                  <a:pt x="211" y="226"/>
                </a:cubicBezTo>
                <a:cubicBezTo>
                  <a:pt x="212" y="226"/>
                  <a:pt x="213" y="226"/>
                  <a:pt x="213" y="225"/>
                </a:cubicBezTo>
                <a:cubicBezTo>
                  <a:pt x="214" y="225"/>
                  <a:pt x="214" y="224"/>
                  <a:pt x="214" y="223"/>
                </a:cubicBezTo>
                <a:cubicBezTo>
                  <a:pt x="214" y="216"/>
                  <a:pt x="214" y="209"/>
                  <a:pt x="214" y="202"/>
                </a:cubicBezTo>
                <a:cubicBezTo>
                  <a:pt x="214" y="156"/>
                  <a:pt x="215" y="111"/>
                  <a:pt x="218" y="65"/>
                </a:cubicBezTo>
                <a:cubicBezTo>
                  <a:pt x="218" y="64"/>
                  <a:pt x="218" y="63"/>
                  <a:pt x="217" y="62"/>
                </a:cubicBezTo>
                <a:close/>
                <a:moveTo>
                  <a:pt x="122" y="7"/>
                </a:moveTo>
                <a:cubicBezTo>
                  <a:pt x="131" y="8"/>
                  <a:pt x="141" y="10"/>
                  <a:pt x="150" y="13"/>
                </a:cubicBezTo>
                <a:cubicBezTo>
                  <a:pt x="143" y="29"/>
                  <a:pt x="136" y="45"/>
                  <a:pt x="129" y="61"/>
                </a:cubicBezTo>
                <a:cubicBezTo>
                  <a:pt x="129" y="62"/>
                  <a:pt x="128" y="63"/>
                  <a:pt x="128" y="63"/>
                </a:cubicBezTo>
                <a:cubicBezTo>
                  <a:pt x="127" y="64"/>
                  <a:pt x="127" y="64"/>
                  <a:pt x="127" y="64"/>
                </a:cubicBezTo>
                <a:cubicBezTo>
                  <a:pt x="126" y="65"/>
                  <a:pt x="126" y="65"/>
                  <a:pt x="126" y="65"/>
                </a:cubicBezTo>
                <a:cubicBezTo>
                  <a:pt x="125" y="65"/>
                  <a:pt x="124" y="65"/>
                  <a:pt x="123" y="64"/>
                </a:cubicBezTo>
                <a:cubicBezTo>
                  <a:pt x="115" y="63"/>
                  <a:pt x="106" y="61"/>
                  <a:pt x="97" y="60"/>
                </a:cubicBezTo>
                <a:cubicBezTo>
                  <a:pt x="108" y="44"/>
                  <a:pt x="116" y="26"/>
                  <a:pt x="122" y="7"/>
                </a:cubicBezTo>
                <a:close/>
                <a:moveTo>
                  <a:pt x="10" y="181"/>
                </a:moveTo>
                <a:cubicBezTo>
                  <a:pt x="38" y="137"/>
                  <a:pt x="44" y="77"/>
                  <a:pt x="52" y="34"/>
                </a:cubicBezTo>
                <a:cubicBezTo>
                  <a:pt x="66" y="41"/>
                  <a:pt x="83" y="43"/>
                  <a:pt x="100" y="43"/>
                </a:cubicBezTo>
                <a:cubicBezTo>
                  <a:pt x="96" y="49"/>
                  <a:pt x="93" y="55"/>
                  <a:pt x="89" y="61"/>
                </a:cubicBezTo>
                <a:cubicBezTo>
                  <a:pt x="88" y="62"/>
                  <a:pt x="88" y="63"/>
                  <a:pt x="89" y="64"/>
                </a:cubicBezTo>
                <a:cubicBezTo>
                  <a:pt x="89" y="65"/>
                  <a:pt x="90" y="66"/>
                  <a:pt x="91" y="66"/>
                </a:cubicBezTo>
                <a:cubicBezTo>
                  <a:pt x="101" y="68"/>
                  <a:pt x="112" y="69"/>
                  <a:pt x="122" y="71"/>
                </a:cubicBezTo>
                <a:cubicBezTo>
                  <a:pt x="123" y="71"/>
                  <a:pt x="124" y="71"/>
                  <a:pt x="126" y="71"/>
                </a:cubicBezTo>
                <a:cubicBezTo>
                  <a:pt x="127" y="71"/>
                  <a:pt x="128" y="71"/>
                  <a:pt x="130" y="70"/>
                </a:cubicBezTo>
                <a:cubicBezTo>
                  <a:pt x="128" y="67"/>
                  <a:pt x="128" y="67"/>
                  <a:pt x="128" y="67"/>
                </a:cubicBezTo>
                <a:cubicBezTo>
                  <a:pt x="130" y="70"/>
                  <a:pt x="130" y="70"/>
                  <a:pt x="130" y="70"/>
                </a:cubicBezTo>
                <a:cubicBezTo>
                  <a:pt x="131" y="70"/>
                  <a:pt x="133" y="68"/>
                  <a:pt x="133" y="67"/>
                </a:cubicBezTo>
                <a:cubicBezTo>
                  <a:pt x="134" y="66"/>
                  <a:pt x="135" y="65"/>
                  <a:pt x="135" y="64"/>
                </a:cubicBezTo>
                <a:cubicBezTo>
                  <a:pt x="138" y="57"/>
                  <a:pt x="141" y="50"/>
                  <a:pt x="145" y="43"/>
                </a:cubicBezTo>
                <a:cubicBezTo>
                  <a:pt x="162" y="43"/>
                  <a:pt x="179" y="43"/>
                  <a:pt x="197" y="46"/>
                </a:cubicBezTo>
                <a:cubicBezTo>
                  <a:pt x="193" y="67"/>
                  <a:pt x="191" y="92"/>
                  <a:pt x="186" y="117"/>
                </a:cubicBezTo>
                <a:cubicBezTo>
                  <a:pt x="182" y="143"/>
                  <a:pt x="175" y="170"/>
                  <a:pt x="161" y="191"/>
                </a:cubicBezTo>
                <a:cubicBezTo>
                  <a:pt x="160" y="193"/>
                  <a:pt x="160" y="195"/>
                  <a:pt x="159" y="196"/>
                </a:cubicBezTo>
                <a:cubicBezTo>
                  <a:pt x="159" y="197"/>
                  <a:pt x="158" y="198"/>
                  <a:pt x="158" y="198"/>
                </a:cubicBezTo>
                <a:cubicBezTo>
                  <a:pt x="158" y="198"/>
                  <a:pt x="158" y="198"/>
                  <a:pt x="158" y="198"/>
                </a:cubicBezTo>
                <a:cubicBezTo>
                  <a:pt x="157" y="198"/>
                  <a:pt x="157" y="199"/>
                  <a:pt x="156" y="199"/>
                </a:cubicBezTo>
                <a:cubicBezTo>
                  <a:pt x="156" y="199"/>
                  <a:pt x="155" y="198"/>
                  <a:pt x="154" y="198"/>
                </a:cubicBezTo>
                <a:cubicBezTo>
                  <a:pt x="123" y="194"/>
                  <a:pt x="92" y="189"/>
                  <a:pt x="61" y="185"/>
                </a:cubicBezTo>
                <a:cubicBezTo>
                  <a:pt x="47" y="183"/>
                  <a:pt x="31" y="181"/>
                  <a:pt x="16" y="181"/>
                </a:cubicBezTo>
                <a:cubicBezTo>
                  <a:pt x="14" y="181"/>
                  <a:pt x="12" y="181"/>
                  <a:pt x="10" y="181"/>
                </a:cubicBezTo>
                <a:close/>
                <a:moveTo>
                  <a:pt x="45" y="219"/>
                </a:moveTo>
                <a:cubicBezTo>
                  <a:pt x="46" y="209"/>
                  <a:pt x="46" y="200"/>
                  <a:pt x="47" y="190"/>
                </a:cubicBezTo>
                <a:cubicBezTo>
                  <a:pt x="52" y="190"/>
                  <a:pt x="56" y="191"/>
                  <a:pt x="60" y="192"/>
                </a:cubicBezTo>
                <a:cubicBezTo>
                  <a:pt x="91" y="196"/>
                  <a:pt x="122" y="201"/>
                  <a:pt x="153" y="205"/>
                </a:cubicBezTo>
                <a:cubicBezTo>
                  <a:pt x="154" y="205"/>
                  <a:pt x="155" y="205"/>
                  <a:pt x="156" y="205"/>
                </a:cubicBezTo>
                <a:cubicBezTo>
                  <a:pt x="158" y="205"/>
                  <a:pt x="159" y="205"/>
                  <a:pt x="160" y="205"/>
                </a:cubicBezTo>
                <a:cubicBezTo>
                  <a:pt x="162" y="204"/>
                  <a:pt x="163" y="203"/>
                  <a:pt x="164" y="202"/>
                </a:cubicBezTo>
                <a:cubicBezTo>
                  <a:pt x="165" y="201"/>
                  <a:pt x="165" y="199"/>
                  <a:pt x="166" y="198"/>
                </a:cubicBezTo>
                <a:cubicBezTo>
                  <a:pt x="166" y="196"/>
                  <a:pt x="167" y="195"/>
                  <a:pt x="167" y="195"/>
                </a:cubicBezTo>
                <a:cubicBezTo>
                  <a:pt x="182" y="172"/>
                  <a:pt x="189" y="145"/>
                  <a:pt x="193" y="118"/>
                </a:cubicBezTo>
                <a:cubicBezTo>
                  <a:pt x="196" y="100"/>
                  <a:pt x="198" y="83"/>
                  <a:pt x="200" y="68"/>
                </a:cubicBezTo>
                <a:cubicBezTo>
                  <a:pt x="204" y="68"/>
                  <a:pt x="207" y="68"/>
                  <a:pt x="211" y="68"/>
                </a:cubicBezTo>
                <a:cubicBezTo>
                  <a:pt x="208" y="113"/>
                  <a:pt x="208" y="157"/>
                  <a:pt x="208" y="202"/>
                </a:cubicBezTo>
                <a:cubicBezTo>
                  <a:pt x="208" y="208"/>
                  <a:pt x="208" y="214"/>
                  <a:pt x="208" y="219"/>
                </a:cubicBezTo>
                <a:cubicBezTo>
                  <a:pt x="185" y="218"/>
                  <a:pt x="160" y="218"/>
                  <a:pt x="135" y="218"/>
                </a:cubicBezTo>
                <a:cubicBezTo>
                  <a:pt x="104" y="218"/>
                  <a:pt x="73" y="218"/>
                  <a:pt x="45" y="21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任意多边形 467">
            <a:extLst>
              <a:ext uri="{FF2B5EF4-FFF2-40B4-BE49-F238E27FC236}">
                <a16:creationId xmlns:a16="http://schemas.microsoft.com/office/drawing/2014/main" id="{130C4CEC-E11B-4033-9A2A-550DF83B6418}"/>
              </a:ext>
            </a:extLst>
          </p:cNvPr>
          <p:cNvSpPr/>
          <p:nvPr/>
        </p:nvSpPr>
        <p:spPr>
          <a:xfrm>
            <a:off x="1403648" y="850265"/>
            <a:ext cx="6192688" cy="184666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6" name="文本框 7">
            <a:extLst>
              <a:ext uri="{FF2B5EF4-FFF2-40B4-BE49-F238E27FC236}">
                <a16:creationId xmlns:a16="http://schemas.microsoft.com/office/drawing/2014/main" id="{61BADFF5-EC7B-4E0D-A52A-511E4ED4AB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760" y="267494"/>
            <a:ext cx="432048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Existed Problems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51976D2-2A16-472F-A50F-DDEBC157DF50}"/>
              </a:ext>
            </a:extLst>
          </p:cNvPr>
          <p:cNvSpPr txBox="1"/>
          <p:nvPr/>
        </p:nvSpPr>
        <p:spPr>
          <a:xfrm>
            <a:off x="3239852" y="3352439"/>
            <a:ext cx="252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Bad UI &amp; </a:t>
            </a:r>
          </a:p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Interaction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AB6CF5B-FEA1-4EF9-95CE-803B2FF69DB9}"/>
              </a:ext>
            </a:extLst>
          </p:cNvPr>
          <p:cNvSpPr txBox="1"/>
          <p:nvPr/>
        </p:nvSpPr>
        <p:spPr>
          <a:xfrm>
            <a:off x="5529243" y="3352439"/>
            <a:ext cx="252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Information</a:t>
            </a:r>
          </a:p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Leak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4DF08D1-EC51-49AE-902A-5F17AAFD1706}"/>
              </a:ext>
            </a:extLst>
          </p:cNvPr>
          <p:cNvSpPr txBox="1"/>
          <p:nvPr/>
        </p:nvSpPr>
        <p:spPr>
          <a:xfrm>
            <a:off x="916064" y="3337050"/>
            <a:ext cx="252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Discrete and Redundant Functions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乘号 1">
            <a:extLst>
              <a:ext uri="{FF2B5EF4-FFF2-40B4-BE49-F238E27FC236}">
                <a16:creationId xmlns:a16="http://schemas.microsoft.com/office/drawing/2014/main" id="{08C001A6-F047-4DDF-882A-8E74E7B4D1A1}"/>
              </a:ext>
            </a:extLst>
          </p:cNvPr>
          <p:cNvSpPr/>
          <p:nvPr/>
        </p:nvSpPr>
        <p:spPr>
          <a:xfrm>
            <a:off x="2126849" y="2211710"/>
            <a:ext cx="432048" cy="432048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30" name="乘号 29">
            <a:extLst>
              <a:ext uri="{FF2B5EF4-FFF2-40B4-BE49-F238E27FC236}">
                <a16:creationId xmlns:a16="http://schemas.microsoft.com/office/drawing/2014/main" id="{08BE2094-AFDA-410F-A3BE-6045F5D3EB76}"/>
              </a:ext>
            </a:extLst>
          </p:cNvPr>
          <p:cNvSpPr/>
          <p:nvPr/>
        </p:nvSpPr>
        <p:spPr>
          <a:xfrm>
            <a:off x="4243881" y="2211710"/>
            <a:ext cx="432048" cy="432048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31" name="乘号 30">
            <a:extLst>
              <a:ext uri="{FF2B5EF4-FFF2-40B4-BE49-F238E27FC236}">
                <a16:creationId xmlns:a16="http://schemas.microsoft.com/office/drawing/2014/main" id="{3F3AC27F-B60A-40AE-8AA9-897886902260}"/>
              </a:ext>
            </a:extLst>
          </p:cNvPr>
          <p:cNvSpPr/>
          <p:nvPr/>
        </p:nvSpPr>
        <p:spPr>
          <a:xfrm>
            <a:off x="6516216" y="2211710"/>
            <a:ext cx="432048" cy="432048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24F917-14FF-41D9-91FF-D56B738C68F1}"/>
              </a:ext>
            </a:extLst>
          </p:cNvPr>
          <p:cNvSpPr txBox="1"/>
          <p:nvPr/>
        </p:nvSpPr>
        <p:spPr>
          <a:xfrm>
            <a:off x="2515689" y="4307866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 Existed Problems</a:t>
            </a:r>
            <a:r>
              <a:rPr lang="zh-CN" altLang="en-US" sz="1800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</a:t>
            </a:r>
            <a:r>
              <a:rPr lang="zh-CN" altLang="en-US" sz="1800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Common</a:t>
            </a:r>
            <a:r>
              <a:rPr lang="zh-CN" altLang="en-US" sz="1800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Softw</a:t>
            </a:r>
            <a:r>
              <a:rPr lang="en-US" altLang="zh-CN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are</a:t>
            </a:r>
            <a:endParaRPr lang="en-US" altLang="zh-CN" sz="1800" b="1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19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500368" y="411510"/>
              <a:ext cx="432048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Light-Weighted &amp; Integrated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AAD89FA-54BB-4467-BED7-513EDDBC24F8}"/>
              </a:ext>
            </a:extLst>
          </p:cNvPr>
          <p:cNvGrpSpPr/>
          <p:nvPr/>
        </p:nvGrpSpPr>
        <p:grpSpPr>
          <a:xfrm>
            <a:off x="2915816" y="1122765"/>
            <a:ext cx="5976664" cy="3694319"/>
            <a:chOff x="2915816" y="1122765"/>
            <a:chExt cx="5976664" cy="3694319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5C720A3-26CD-4837-B3EA-08AB89B7F9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7904" y="1122765"/>
              <a:ext cx="5184576" cy="3694319"/>
            </a:xfrm>
            <a:prstGeom prst="rect">
              <a:avLst/>
            </a:prstGeom>
          </p:spPr>
        </p:pic>
        <p:sp>
          <p:nvSpPr>
            <p:cNvPr id="8" name="箭头: 右 7">
              <a:extLst>
                <a:ext uri="{FF2B5EF4-FFF2-40B4-BE49-F238E27FC236}">
                  <a16:creationId xmlns:a16="http://schemas.microsoft.com/office/drawing/2014/main" id="{B8AAD7D8-EBF7-4CD7-9F26-AC5C26A5BEF7}"/>
                </a:ext>
              </a:extLst>
            </p:cNvPr>
            <p:cNvSpPr/>
            <p:nvPr/>
          </p:nvSpPr>
          <p:spPr>
            <a:xfrm>
              <a:off x="2915816" y="2603108"/>
              <a:ext cx="576064" cy="288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941F047F-921E-47C9-A6ED-A9239281E19E}"/>
              </a:ext>
            </a:extLst>
          </p:cNvPr>
          <p:cNvGrpSpPr/>
          <p:nvPr/>
        </p:nvGrpSpPr>
        <p:grpSpPr>
          <a:xfrm>
            <a:off x="539552" y="1056349"/>
            <a:ext cx="2157114" cy="3760735"/>
            <a:chOff x="539552" y="1056349"/>
            <a:chExt cx="2157114" cy="376073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475E0CDD-7004-4499-978E-0EEE07C02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3598618"/>
              <a:ext cx="1080120" cy="977065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DBBBE9D-B55A-4103-B1EE-3732D7A1A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7703" y="3492203"/>
              <a:ext cx="948963" cy="1324881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E9711D9-0841-4AEE-990D-770321B731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" r="-1380" b="51014"/>
            <a:stretch/>
          </p:blipFill>
          <p:spPr>
            <a:xfrm>
              <a:off x="539552" y="1056349"/>
              <a:ext cx="2157114" cy="22568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958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674261" y="411510"/>
              <a:ext cx="393056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Friendly UI &amp; Interaction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B381B510-9BB8-440B-A8BB-84476393C4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203598"/>
            <a:ext cx="3312368" cy="170529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1779819-78C7-4028-A3FF-3F9C4B82E4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3" r="12478" b="-631"/>
          <a:stretch/>
        </p:blipFill>
        <p:spPr>
          <a:xfrm>
            <a:off x="611560" y="3060694"/>
            <a:ext cx="3681201" cy="1930039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12FF1127-B1C1-4C75-84B1-4DB7356882EB}"/>
              </a:ext>
            </a:extLst>
          </p:cNvPr>
          <p:cNvGrpSpPr/>
          <p:nvPr/>
        </p:nvGrpSpPr>
        <p:grpSpPr>
          <a:xfrm>
            <a:off x="4701695" y="1745462"/>
            <a:ext cx="3679509" cy="2600195"/>
            <a:chOff x="4701695" y="1745462"/>
            <a:chExt cx="3679509" cy="260019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C9EF0E0-AEC9-40A0-A229-0389AF429D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8104" y="1745462"/>
              <a:ext cx="1195494" cy="2547773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6FFD53F0-69FA-44EB-8B51-F843730338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64288" y="1745462"/>
              <a:ext cx="1216916" cy="2600195"/>
            </a:xfrm>
            <a:prstGeom prst="rect">
              <a:avLst/>
            </a:prstGeom>
          </p:spPr>
        </p:pic>
        <p:sp>
          <p:nvSpPr>
            <p:cNvPr id="15" name="箭头: 右 14">
              <a:extLst>
                <a:ext uri="{FF2B5EF4-FFF2-40B4-BE49-F238E27FC236}">
                  <a16:creationId xmlns:a16="http://schemas.microsoft.com/office/drawing/2014/main" id="{71262FB5-B9B7-4B4A-AC61-FA088FA3F069}"/>
                </a:ext>
              </a:extLst>
            </p:cNvPr>
            <p:cNvSpPr/>
            <p:nvPr/>
          </p:nvSpPr>
          <p:spPr>
            <a:xfrm>
              <a:off x="4701695" y="2764881"/>
              <a:ext cx="576064" cy="288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504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Privacy Protection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3D0083A-47BA-41DB-B3CF-84CDE2CC70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275606"/>
            <a:ext cx="1496004" cy="32377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044F696-7A13-452D-BAEE-1243F3564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275606"/>
            <a:ext cx="1496004" cy="3237728"/>
          </a:xfrm>
          <a:prstGeom prst="rect">
            <a:avLst/>
          </a:prstGeom>
        </p:spPr>
      </p:pic>
      <p:sp>
        <p:nvSpPr>
          <p:cNvPr id="11" name="箭头: 右 10">
            <a:extLst>
              <a:ext uri="{FF2B5EF4-FFF2-40B4-BE49-F238E27FC236}">
                <a16:creationId xmlns:a16="http://schemas.microsoft.com/office/drawing/2014/main" id="{27D78131-2B5E-4055-9F3A-22AFDC51478F}"/>
              </a:ext>
            </a:extLst>
          </p:cNvPr>
          <p:cNvSpPr/>
          <p:nvPr/>
        </p:nvSpPr>
        <p:spPr>
          <a:xfrm>
            <a:off x="4211960" y="2603108"/>
            <a:ext cx="576064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631E8B7-FC57-4C00-B8BD-0632AC077AAC}"/>
              </a:ext>
            </a:extLst>
          </p:cNvPr>
          <p:cNvSpPr txBox="1"/>
          <p:nvPr/>
        </p:nvSpPr>
        <p:spPr>
          <a:xfrm>
            <a:off x="5364088" y="2787774"/>
            <a:ext cx="2880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user will be attributed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random and private ID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access data to the system.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1" name="chenying0907 114">
            <a:extLst>
              <a:ext uri="{FF2B5EF4-FFF2-40B4-BE49-F238E27FC236}">
                <a16:creationId xmlns:a16="http://schemas.microsoft.com/office/drawing/2014/main" id="{CE6877CC-CC0E-491E-B4F1-BB33DBF40E6E}"/>
              </a:ext>
            </a:extLst>
          </p:cNvPr>
          <p:cNvGrpSpPr/>
          <p:nvPr/>
        </p:nvGrpSpPr>
        <p:grpSpPr>
          <a:xfrm>
            <a:off x="6361519" y="1367425"/>
            <a:ext cx="1029473" cy="1200329"/>
            <a:chOff x="3144839" y="3783000"/>
            <a:chExt cx="676275" cy="779463"/>
          </a:xfrm>
          <a:solidFill>
            <a:schemeClr val="tx1"/>
          </a:solidFill>
        </p:grpSpPr>
        <p:sp>
          <p:nvSpPr>
            <p:cNvPr id="92" name="chenying0907 232">
              <a:extLst>
                <a:ext uri="{FF2B5EF4-FFF2-40B4-BE49-F238E27FC236}">
                  <a16:creationId xmlns:a16="http://schemas.microsoft.com/office/drawing/2014/main" id="{DD28BFAD-DB1C-4ECF-AB5A-2963A9C354F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839" y="4200513"/>
              <a:ext cx="22225" cy="254000"/>
            </a:xfrm>
            <a:custGeom>
              <a:avLst/>
              <a:gdLst/>
              <a:ahLst/>
              <a:cxnLst>
                <a:cxn ang="0">
                  <a:pos x="46" y="296"/>
                </a:cxn>
                <a:cxn ang="0">
                  <a:pos x="51" y="158"/>
                </a:cxn>
                <a:cxn ang="0">
                  <a:pos x="54" y="63"/>
                </a:cxn>
                <a:cxn ang="0">
                  <a:pos x="54" y="21"/>
                </a:cxn>
                <a:cxn ang="0">
                  <a:pos x="51" y="12"/>
                </a:cxn>
                <a:cxn ang="0">
                  <a:pos x="46" y="5"/>
                </a:cxn>
                <a:cxn ang="0">
                  <a:pos x="38" y="1"/>
                </a:cxn>
                <a:cxn ang="0">
                  <a:pos x="21" y="1"/>
                </a:cxn>
                <a:cxn ang="0">
                  <a:pos x="15" y="7"/>
                </a:cxn>
                <a:cxn ang="0">
                  <a:pos x="10" y="13"/>
                </a:cxn>
                <a:cxn ang="0">
                  <a:pos x="8" y="22"/>
                </a:cxn>
                <a:cxn ang="0">
                  <a:pos x="8" y="98"/>
                </a:cxn>
                <a:cxn ang="0">
                  <a:pos x="0" y="297"/>
                </a:cxn>
                <a:cxn ang="0">
                  <a:pos x="0" y="340"/>
                </a:cxn>
                <a:cxn ang="0">
                  <a:pos x="7" y="474"/>
                </a:cxn>
                <a:cxn ang="0">
                  <a:pos x="7" y="491"/>
                </a:cxn>
                <a:cxn ang="0">
                  <a:pos x="3" y="549"/>
                </a:cxn>
                <a:cxn ang="0">
                  <a:pos x="2" y="589"/>
                </a:cxn>
                <a:cxn ang="0">
                  <a:pos x="6" y="616"/>
                </a:cxn>
                <a:cxn ang="0">
                  <a:pos x="8" y="625"/>
                </a:cxn>
                <a:cxn ang="0">
                  <a:pos x="13" y="633"/>
                </a:cxn>
                <a:cxn ang="0">
                  <a:pos x="21" y="638"/>
                </a:cxn>
                <a:cxn ang="0">
                  <a:pos x="30" y="640"/>
                </a:cxn>
                <a:cxn ang="0">
                  <a:pos x="46" y="634"/>
                </a:cxn>
                <a:cxn ang="0">
                  <a:pos x="51" y="629"/>
                </a:cxn>
                <a:cxn ang="0">
                  <a:pos x="54" y="621"/>
                </a:cxn>
                <a:cxn ang="0">
                  <a:pos x="53" y="611"/>
                </a:cxn>
                <a:cxn ang="0">
                  <a:pos x="49" y="596"/>
                </a:cxn>
                <a:cxn ang="0">
                  <a:pos x="46" y="561"/>
                </a:cxn>
                <a:cxn ang="0">
                  <a:pos x="51" y="505"/>
                </a:cxn>
                <a:cxn ang="0">
                  <a:pos x="53" y="472"/>
                </a:cxn>
                <a:cxn ang="0">
                  <a:pos x="51" y="428"/>
                </a:cxn>
                <a:cxn ang="0">
                  <a:pos x="47" y="340"/>
                </a:cxn>
                <a:cxn ang="0">
                  <a:pos x="46" y="296"/>
                </a:cxn>
              </a:cxnLst>
              <a:rect l="0" t="0" r="r" b="b"/>
              <a:pathLst>
                <a:path w="54" h="640">
                  <a:moveTo>
                    <a:pt x="46" y="296"/>
                  </a:moveTo>
                  <a:lnTo>
                    <a:pt x="46" y="296"/>
                  </a:lnTo>
                  <a:lnTo>
                    <a:pt x="49" y="220"/>
                  </a:lnTo>
                  <a:lnTo>
                    <a:pt x="51" y="158"/>
                  </a:lnTo>
                  <a:lnTo>
                    <a:pt x="54" y="97"/>
                  </a:lnTo>
                  <a:lnTo>
                    <a:pt x="54" y="63"/>
                  </a:lnTo>
                  <a:lnTo>
                    <a:pt x="54" y="21"/>
                  </a:lnTo>
                  <a:lnTo>
                    <a:pt x="54" y="21"/>
                  </a:lnTo>
                  <a:lnTo>
                    <a:pt x="53" y="17"/>
                  </a:lnTo>
                  <a:lnTo>
                    <a:pt x="51" y="12"/>
                  </a:lnTo>
                  <a:lnTo>
                    <a:pt x="49" y="8"/>
                  </a:lnTo>
                  <a:lnTo>
                    <a:pt x="46" y="5"/>
                  </a:lnTo>
                  <a:lnTo>
                    <a:pt x="42" y="3"/>
                  </a:lnTo>
                  <a:lnTo>
                    <a:pt x="38" y="1"/>
                  </a:lnTo>
                  <a:lnTo>
                    <a:pt x="30" y="0"/>
                  </a:lnTo>
                  <a:lnTo>
                    <a:pt x="21" y="1"/>
                  </a:lnTo>
                  <a:lnTo>
                    <a:pt x="17" y="4"/>
                  </a:lnTo>
                  <a:lnTo>
                    <a:pt x="15" y="7"/>
                  </a:lnTo>
                  <a:lnTo>
                    <a:pt x="12" y="9"/>
                  </a:lnTo>
                  <a:lnTo>
                    <a:pt x="10" y="13"/>
                  </a:lnTo>
                  <a:lnTo>
                    <a:pt x="8" y="17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98"/>
                  </a:lnTo>
                  <a:lnTo>
                    <a:pt x="7" y="160"/>
                  </a:lnTo>
                  <a:lnTo>
                    <a:pt x="0" y="297"/>
                  </a:lnTo>
                  <a:lnTo>
                    <a:pt x="0" y="297"/>
                  </a:lnTo>
                  <a:lnTo>
                    <a:pt x="0" y="340"/>
                  </a:lnTo>
                  <a:lnTo>
                    <a:pt x="2" y="385"/>
                  </a:lnTo>
                  <a:lnTo>
                    <a:pt x="7" y="474"/>
                  </a:lnTo>
                  <a:lnTo>
                    <a:pt x="7" y="474"/>
                  </a:lnTo>
                  <a:lnTo>
                    <a:pt x="7" y="491"/>
                  </a:lnTo>
                  <a:lnTo>
                    <a:pt x="6" y="510"/>
                  </a:lnTo>
                  <a:lnTo>
                    <a:pt x="3" y="549"/>
                  </a:lnTo>
                  <a:lnTo>
                    <a:pt x="2" y="569"/>
                  </a:lnTo>
                  <a:lnTo>
                    <a:pt x="2" y="589"/>
                  </a:lnTo>
                  <a:lnTo>
                    <a:pt x="4" y="607"/>
                  </a:lnTo>
                  <a:lnTo>
                    <a:pt x="6" y="616"/>
                  </a:lnTo>
                  <a:lnTo>
                    <a:pt x="8" y="625"/>
                  </a:lnTo>
                  <a:lnTo>
                    <a:pt x="8" y="625"/>
                  </a:lnTo>
                  <a:lnTo>
                    <a:pt x="11" y="629"/>
                  </a:lnTo>
                  <a:lnTo>
                    <a:pt x="13" y="633"/>
                  </a:lnTo>
                  <a:lnTo>
                    <a:pt x="17" y="636"/>
                  </a:lnTo>
                  <a:lnTo>
                    <a:pt x="21" y="638"/>
                  </a:lnTo>
                  <a:lnTo>
                    <a:pt x="25" y="640"/>
                  </a:lnTo>
                  <a:lnTo>
                    <a:pt x="30" y="640"/>
                  </a:lnTo>
                  <a:lnTo>
                    <a:pt x="38" y="638"/>
                  </a:lnTo>
                  <a:lnTo>
                    <a:pt x="46" y="634"/>
                  </a:lnTo>
                  <a:lnTo>
                    <a:pt x="49" y="632"/>
                  </a:lnTo>
                  <a:lnTo>
                    <a:pt x="51" y="629"/>
                  </a:lnTo>
                  <a:lnTo>
                    <a:pt x="53" y="625"/>
                  </a:lnTo>
                  <a:lnTo>
                    <a:pt x="54" y="621"/>
                  </a:lnTo>
                  <a:lnTo>
                    <a:pt x="54" y="616"/>
                  </a:lnTo>
                  <a:lnTo>
                    <a:pt x="53" y="611"/>
                  </a:lnTo>
                  <a:lnTo>
                    <a:pt x="53" y="611"/>
                  </a:lnTo>
                  <a:lnTo>
                    <a:pt x="49" y="596"/>
                  </a:lnTo>
                  <a:lnTo>
                    <a:pt x="46" y="579"/>
                  </a:lnTo>
                  <a:lnTo>
                    <a:pt x="46" y="561"/>
                  </a:lnTo>
                  <a:lnTo>
                    <a:pt x="47" y="542"/>
                  </a:lnTo>
                  <a:lnTo>
                    <a:pt x="51" y="505"/>
                  </a:lnTo>
                  <a:lnTo>
                    <a:pt x="53" y="488"/>
                  </a:lnTo>
                  <a:lnTo>
                    <a:pt x="53" y="472"/>
                  </a:lnTo>
                  <a:lnTo>
                    <a:pt x="53" y="472"/>
                  </a:lnTo>
                  <a:lnTo>
                    <a:pt x="51" y="428"/>
                  </a:lnTo>
                  <a:lnTo>
                    <a:pt x="49" y="383"/>
                  </a:lnTo>
                  <a:lnTo>
                    <a:pt x="47" y="340"/>
                  </a:lnTo>
                  <a:lnTo>
                    <a:pt x="46" y="296"/>
                  </a:lnTo>
                  <a:lnTo>
                    <a:pt x="46" y="29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3" name="chenying0907 234">
              <a:extLst>
                <a:ext uri="{FF2B5EF4-FFF2-40B4-BE49-F238E27FC236}">
                  <a16:creationId xmlns:a16="http://schemas.microsoft.com/office/drawing/2014/main" id="{E6DDCE8A-70B5-4B43-B27F-DE6EAE2651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8014" y="4100500"/>
              <a:ext cx="671513" cy="120650"/>
            </a:xfrm>
            <a:custGeom>
              <a:avLst/>
              <a:gdLst/>
              <a:ahLst/>
              <a:cxnLst>
                <a:cxn ang="0">
                  <a:pos x="1622" y="88"/>
                </a:cxn>
                <a:cxn ang="0">
                  <a:pos x="1588" y="58"/>
                </a:cxn>
                <a:cxn ang="0">
                  <a:pos x="1550" y="37"/>
                </a:cxn>
                <a:cxn ang="0">
                  <a:pos x="1508" y="22"/>
                </a:cxn>
                <a:cxn ang="0">
                  <a:pos x="1418" y="15"/>
                </a:cxn>
                <a:cxn ang="0">
                  <a:pos x="1413" y="15"/>
                </a:cxn>
                <a:cxn ang="0">
                  <a:pos x="1364" y="12"/>
                </a:cxn>
                <a:cxn ang="0">
                  <a:pos x="1320" y="13"/>
                </a:cxn>
                <a:cxn ang="0">
                  <a:pos x="1120" y="7"/>
                </a:cxn>
                <a:cxn ang="0">
                  <a:pos x="1053" y="4"/>
                </a:cxn>
                <a:cxn ang="0">
                  <a:pos x="807" y="3"/>
                </a:cxn>
                <a:cxn ang="0">
                  <a:pos x="645" y="0"/>
                </a:cxn>
                <a:cxn ang="0">
                  <a:pos x="591" y="3"/>
                </a:cxn>
                <a:cxn ang="0">
                  <a:pos x="467" y="7"/>
                </a:cxn>
                <a:cxn ang="0">
                  <a:pos x="297" y="5"/>
                </a:cxn>
                <a:cxn ang="0">
                  <a:pos x="209" y="8"/>
                </a:cxn>
                <a:cxn ang="0">
                  <a:pos x="165" y="18"/>
                </a:cxn>
                <a:cxn ang="0">
                  <a:pos x="112" y="42"/>
                </a:cxn>
                <a:cxn ang="0">
                  <a:pos x="71" y="75"/>
                </a:cxn>
                <a:cxn ang="0">
                  <a:pos x="47" y="105"/>
                </a:cxn>
                <a:cxn ang="0">
                  <a:pos x="18" y="169"/>
                </a:cxn>
                <a:cxn ang="0">
                  <a:pos x="4" y="237"/>
                </a:cxn>
                <a:cxn ang="0">
                  <a:pos x="0" y="284"/>
                </a:cxn>
                <a:cxn ang="0">
                  <a:pos x="4" y="297"/>
                </a:cxn>
                <a:cxn ang="0">
                  <a:pos x="14" y="305"/>
                </a:cxn>
                <a:cxn ang="0">
                  <a:pos x="34" y="304"/>
                </a:cxn>
                <a:cxn ang="0">
                  <a:pos x="43" y="294"/>
                </a:cxn>
                <a:cxn ang="0">
                  <a:pos x="46" y="284"/>
                </a:cxn>
                <a:cxn ang="0">
                  <a:pos x="54" y="213"/>
                </a:cxn>
                <a:cxn ang="0">
                  <a:pos x="76" y="145"/>
                </a:cxn>
                <a:cxn ang="0">
                  <a:pos x="102" y="106"/>
                </a:cxn>
                <a:cxn ang="0">
                  <a:pos x="125" y="85"/>
                </a:cxn>
                <a:cxn ang="0">
                  <a:pos x="184" y="59"/>
                </a:cxn>
                <a:cxn ang="0">
                  <a:pos x="247" y="47"/>
                </a:cxn>
                <a:cxn ang="0">
                  <a:pos x="280" y="51"/>
                </a:cxn>
                <a:cxn ang="0">
                  <a:pos x="313" y="56"/>
                </a:cxn>
                <a:cxn ang="0">
                  <a:pos x="386" y="54"/>
                </a:cxn>
                <a:cxn ang="0">
                  <a:pos x="470" y="51"/>
                </a:cxn>
                <a:cxn ang="0">
                  <a:pos x="620" y="47"/>
                </a:cxn>
                <a:cxn ang="0">
                  <a:pos x="689" y="50"/>
                </a:cxn>
                <a:cxn ang="0">
                  <a:pos x="998" y="51"/>
                </a:cxn>
                <a:cxn ang="0">
                  <a:pos x="1184" y="54"/>
                </a:cxn>
                <a:cxn ang="0">
                  <a:pos x="1265" y="54"/>
                </a:cxn>
                <a:cxn ang="0">
                  <a:pos x="1320" y="59"/>
                </a:cxn>
                <a:cxn ang="0">
                  <a:pos x="1352" y="59"/>
                </a:cxn>
                <a:cxn ang="0">
                  <a:pos x="1400" y="58"/>
                </a:cxn>
                <a:cxn ang="0">
                  <a:pos x="1413" y="63"/>
                </a:cxn>
                <a:cxn ang="0">
                  <a:pos x="1430" y="60"/>
                </a:cxn>
                <a:cxn ang="0">
                  <a:pos x="1478" y="64"/>
                </a:cxn>
                <a:cxn ang="0">
                  <a:pos x="1543" y="85"/>
                </a:cxn>
                <a:cxn ang="0">
                  <a:pos x="1600" y="132"/>
                </a:cxn>
                <a:cxn ang="0">
                  <a:pos x="1622" y="166"/>
                </a:cxn>
                <a:cxn ang="0">
                  <a:pos x="1642" y="221"/>
                </a:cxn>
                <a:cxn ang="0">
                  <a:pos x="1645" y="280"/>
                </a:cxn>
                <a:cxn ang="0">
                  <a:pos x="1648" y="290"/>
                </a:cxn>
                <a:cxn ang="0">
                  <a:pos x="1656" y="300"/>
                </a:cxn>
                <a:cxn ang="0">
                  <a:pos x="1677" y="301"/>
                </a:cxn>
                <a:cxn ang="0">
                  <a:pos x="1687" y="294"/>
                </a:cxn>
                <a:cxn ang="0">
                  <a:pos x="1691" y="280"/>
                </a:cxn>
                <a:cxn ang="0">
                  <a:pos x="1689" y="230"/>
                </a:cxn>
                <a:cxn ang="0">
                  <a:pos x="1670" y="164"/>
                </a:cxn>
                <a:cxn ang="0">
                  <a:pos x="1632" y="100"/>
                </a:cxn>
              </a:cxnLst>
              <a:rect l="0" t="0" r="r" b="b"/>
              <a:pathLst>
                <a:path w="1691" h="306">
                  <a:moveTo>
                    <a:pt x="1632" y="100"/>
                  </a:moveTo>
                  <a:lnTo>
                    <a:pt x="1632" y="100"/>
                  </a:lnTo>
                  <a:lnTo>
                    <a:pt x="1622" y="88"/>
                  </a:lnTo>
                  <a:lnTo>
                    <a:pt x="1610" y="76"/>
                  </a:lnTo>
                  <a:lnTo>
                    <a:pt x="1600" y="67"/>
                  </a:lnTo>
                  <a:lnTo>
                    <a:pt x="1588" y="58"/>
                  </a:lnTo>
                  <a:lnTo>
                    <a:pt x="1575" y="50"/>
                  </a:lnTo>
                  <a:lnTo>
                    <a:pt x="1563" y="42"/>
                  </a:lnTo>
                  <a:lnTo>
                    <a:pt x="1550" y="37"/>
                  </a:lnTo>
                  <a:lnTo>
                    <a:pt x="1536" y="32"/>
                  </a:lnTo>
                  <a:lnTo>
                    <a:pt x="1523" y="26"/>
                  </a:lnTo>
                  <a:lnTo>
                    <a:pt x="1508" y="22"/>
                  </a:lnTo>
                  <a:lnTo>
                    <a:pt x="1479" y="17"/>
                  </a:lnTo>
                  <a:lnTo>
                    <a:pt x="1449" y="15"/>
                  </a:lnTo>
                  <a:lnTo>
                    <a:pt x="1418" y="15"/>
                  </a:lnTo>
                  <a:lnTo>
                    <a:pt x="1418" y="15"/>
                  </a:lnTo>
                  <a:lnTo>
                    <a:pt x="1413" y="15"/>
                  </a:lnTo>
                  <a:lnTo>
                    <a:pt x="1413" y="15"/>
                  </a:lnTo>
                  <a:lnTo>
                    <a:pt x="1401" y="12"/>
                  </a:lnTo>
                  <a:lnTo>
                    <a:pt x="1389" y="12"/>
                  </a:lnTo>
                  <a:lnTo>
                    <a:pt x="1364" y="12"/>
                  </a:lnTo>
                  <a:lnTo>
                    <a:pt x="1341" y="13"/>
                  </a:lnTo>
                  <a:lnTo>
                    <a:pt x="1320" y="13"/>
                  </a:lnTo>
                  <a:lnTo>
                    <a:pt x="1320" y="13"/>
                  </a:lnTo>
                  <a:lnTo>
                    <a:pt x="1219" y="13"/>
                  </a:lnTo>
                  <a:lnTo>
                    <a:pt x="1169" y="11"/>
                  </a:lnTo>
                  <a:lnTo>
                    <a:pt x="1120" y="7"/>
                  </a:lnTo>
                  <a:lnTo>
                    <a:pt x="1120" y="7"/>
                  </a:lnTo>
                  <a:lnTo>
                    <a:pt x="1091" y="5"/>
                  </a:lnTo>
                  <a:lnTo>
                    <a:pt x="1053" y="4"/>
                  </a:lnTo>
                  <a:lnTo>
                    <a:pt x="964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753" y="1"/>
                  </a:lnTo>
                  <a:lnTo>
                    <a:pt x="700" y="0"/>
                  </a:lnTo>
                  <a:lnTo>
                    <a:pt x="645" y="0"/>
                  </a:lnTo>
                  <a:lnTo>
                    <a:pt x="619" y="0"/>
                  </a:lnTo>
                  <a:lnTo>
                    <a:pt x="591" y="3"/>
                  </a:lnTo>
                  <a:lnTo>
                    <a:pt x="591" y="3"/>
                  </a:lnTo>
                  <a:lnTo>
                    <a:pt x="566" y="4"/>
                  </a:lnTo>
                  <a:lnTo>
                    <a:pt x="536" y="5"/>
                  </a:lnTo>
                  <a:lnTo>
                    <a:pt x="467" y="7"/>
                  </a:lnTo>
                  <a:lnTo>
                    <a:pt x="341" y="7"/>
                  </a:lnTo>
                  <a:lnTo>
                    <a:pt x="341" y="7"/>
                  </a:lnTo>
                  <a:lnTo>
                    <a:pt x="297" y="5"/>
                  </a:lnTo>
                  <a:lnTo>
                    <a:pt x="252" y="4"/>
                  </a:lnTo>
                  <a:lnTo>
                    <a:pt x="230" y="5"/>
                  </a:lnTo>
                  <a:lnTo>
                    <a:pt x="209" y="8"/>
                  </a:lnTo>
                  <a:lnTo>
                    <a:pt x="187" y="12"/>
                  </a:lnTo>
                  <a:lnTo>
                    <a:pt x="165" y="18"/>
                  </a:lnTo>
                  <a:lnTo>
                    <a:pt x="165" y="18"/>
                  </a:lnTo>
                  <a:lnTo>
                    <a:pt x="146" y="26"/>
                  </a:lnTo>
                  <a:lnTo>
                    <a:pt x="129" y="34"/>
                  </a:lnTo>
                  <a:lnTo>
                    <a:pt x="112" y="42"/>
                  </a:lnTo>
                  <a:lnTo>
                    <a:pt x="98" y="51"/>
                  </a:lnTo>
                  <a:lnTo>
                    <a:pt x="84" y="62"/>
                  </a:lnTo>
                  <a:lnTo>
                    <a:pt x="71" y="75"/>
                  </a:lnTo>
                  <a:lnTo>
                    <a:pt x="59" y="88"/>
                  </a:lnTo>
                  <a:lnTo>
                    <a:pt x="47" y="105"/>
                  </a:lnTo>
                  <a:lnTo>
                    <a:pt x="47" y="105"/>
                  </a:lnTo>
                  <a:lnTo>
                    <a:pt x="35" y="126"/>
                  </a:lnTo>
                  <a:lnTo>
                    <a:pt x="26" y="147"/>
                  </a:lnTo>
                  <a:lnTo>
                    <a:pt x="18" y="169"/>
                  </a:lnTo>
                  <a:lnTo>
                    <a:pt x="12" y="191"/>
                  </a:lnTo>
                  <a:lnTo>
                    <a:pt x="6" y="215"/>
                  </a:lnTo>
                  <a:lnTo>
                    <a:pt x="4" y="237"/>
                  </a:lnTo>
                  <a:lnTo>
                    <a:pt x="1" y="260"/>
                  </a:lnTo>
                  <a:lnTo>
                    <a:pt x="0" y="284"/>
                  </a:lnTo>
                  <a:lnTo>
                    <a:pt x="0" y="284"/>
                  </a:lnTo>
                  <a:lnTo>
                    <a:pt x="0" y="289"/>
                  </a:lnTo>
                  <a:lnTo>
                    <a:pt x="1" y="294"/>
                  </a:lnTo>
                  <a:lnTo>
                    <a:pt x="4" y="297"/>
                  </a:lnTo>
                  <a:lnTo>
                    <a:pt x="6" y="301"/>
                  </a:lnTo>
                  <a:lnTo>
                    <a:pt x="10" y="304"/>
                  </a:lnTo>
                  <a:lnTo>
                    <a:pt x="14" y="305"/>
                  </a:lnTo>
                  <a:lnTo>
                    <a:pt x="22" y="306"/>
                  </a:lnTo>
                  <a:lnTo>
                    <a:pt x="30" y="305"/>
                  </a:lnTo>
                  <a:lnTo>
                    <a:pt x="34" y="304"/>
                  </a:lnTo>
                  <a:lnTo>
                    <a:pt x="38" y="301"/>
                  </a:lnTo>
                  <a:lnTo>
                    <a:pt x="40" y="297"/>
                  </a:lnTo>
                  <a:lnTo>
                    <a:pt x="43" y="294"/>
                  </a:lnTo>
                  <a:lnTo>
                    <a:pt x="44" y="289"/>
                  </a:lnTo>
                  <a:lnTo>
                    <a:pt x="46" y="284"/>
                  </a:lnTo>
                  <a:lnTo>
                    <a:pt x="46" y="284"/>
                  </a:lnTo>
                  <a:lnTo>
                    <a:pt x="47" y="260"/>
                  </a:lnTo>
                  <a:lnTo>
                    <a:pt x="50" y="237"/>
                  </a:lnTo>
                  <a:lnTo>
                    <a:pt x="54" y="213"/>
                  </a:lnTo>
                  <a:lnTo>
                    <a:pt x="59" y="190"/>
                  </a:lnTo>
                  <a:lnTo>
                    <a:pt x="67" y="168"/>
                  </a:lnTo>
                  <a:lnTo>
                    <a:pt x="76" y="145"/>
                  </a:lnTo>
                  <a:lnTo>
                    <a:pt x="88" y="126"/>
                  </a:lnTo>
                  <a:lnTo>
                    <a:pt x="102" y="106"/>
                  </a:lnTo>
                  <a:lnTo>
                    <a:pt x="102" y="106"/>
                  </a:lnTo>
                  <a:lnTo>
                    <a:pt x="108" y="98"/>
                  </a:lnTo>
                  <a:lnTo>
                    <a:pt x="116" y="92"/>
                  </a:lnTo>
                  <a:lnTo>
                    <a:pt x="125" y="85"/>
                  </a:lnTo>
                  <a:lnTo>
                    <a:pt x="136" y="79"/>
                  </a:lnTo>
                  <a:lnTo>
                    <a:pt x="160" y="67"/>
                  </a:lnTo>
                  <a:lnTo>
                    <a:pt x="184" y="59"/>
                  </a:lnTo>
                  <a:lnTo>
                    <a:pt x="211" y="52"/>
                  </a:lnTo>
                  <a:lnTo>
                    <a:pt x="235" y="49"/>
                  </a:lnTo>
                  <a:lnTo>
                    <a:pt x="247" y="47"/>
                  </a:lnTo>
                  <a:lnTo>
                    <a:pt x="259" y="47"/>
                  </a:lnTo>
                  <a:lnTo>
                    <a:pt x="269" y="49"/>
                  </a:lnTo>
                  <a:lnTo>
                    <a:pt x="280" y="51"/>
                  </a:lnTo>
                  <a:lnTo>
                    <a:pt x="280" y="51"/>
                  </a:lnTo>
                  <a:lnTo>
                    <a:pt x="296" y="55"/>
                  </a:lnTo>
                  <a:lnTo>
                    <a:pt x="313" y="56"/>
                  </a:lnTo>
                  <a:lnTo>
                    <a:pt x="331" y="56"/>
                  </a:lnTo>
                  <a:lnTo>
                    <a:pt x="349" y="56"/>
                  </a:lnTo>
                  <a:lnTo>
                    <a:pt x="386" y="54"/>
                  </a:lnTo>
                  <a:lnTo>
                    <a:pt x="420" y="52"/>
                  </a:lnTo>
                  <a:lnTo>
                    <a:pt x="420" y="52"/>
                  </a:lnTo>
                  <a:lnTo>
                    <a:pt x="470" y="51"/>
                  </a:lnTo>
                  <a:lnTo>
                    <a:pt x="531" y="49"/>
                  </a:lnTo>
                  <a:lnTo>
                    <a:pt x="594" y="47"/>
                  </a:lnTo>
                  <a:lnTo>
                    <a:pt x="620" y="47"/>
                  </a:lnTo>
                  <a:lnTo>
                    <a:pt x="641" y="47"/>
                  </a:lnTo>
                  <a:lnTo>
                    <a:pt x="641" y="47"/>
                  </a:lnTo>
                  <a:lnTo>
                    <a:pt x="689" y="50"/>
                  </a:lnTo>
                  <a:lnTo>
                    <a:pt x="746" y="51"/>
                  </a:lnTo>
                  <a:lnTo>
                    <a:pt x="871" y="51"/>
                  </a:lnTo>
                  <a:lnTo>
                    <a:pt x="998" y="51"/>
                  </a:lnTo>
                  <a:lnTo>
                    <a:pt x="1101" y="52"/>
                  </a:lnTo>
                  <a:lnTo>
                    <a:pt x="1101" y="52"/>
                  </a:lnTo>
                  <a:lnTo>
                    <a:pt x="1184" y="54"/>
                  </a:lnTo>
                  <a:lnTo>
                    <a:pt x="1224" y="55"/>
                  </a:lnTo>
                  <a:lnTo>
                    <a:pt x="1265" y="54"/>
                  </a:lnTo>
                  <a:lnTo>
                    <a:pt x="1265" y="54"/>
                  </a:lnTo>
                  <a:lnTo>
                    <a:pt x="1283" y="55"/>
                  </a:lnTo>
                  <a:lnTo>
                    <a:pt x="1301" y="56"/>
                  </a:lnTo>
                  <a:lnTo>
                    <a:pt x="1320" y="59"/>
                  </a:lnTo>
                  <a:lnTo>
                    <a:pt x="1338" y="59"/>
                  </a:lnTo>
                  <a:lnTo>
                    <a:pt x="1338" y="59"/>
                  </a:lnTo>
                  <a:lnTo>
                    <a:pt x="1352" y="59"/>
                  </a:lnTo>
                  <a:lnTo>
                    <a:pt x="1372" y="56"/>
                  </a:lnTo>
                  <a:lnTo>
                    <a:pt x="1392" y="56"/>
                  </a:lnTo>
                  <a:lnTo>
                    <a:pt x="1400" y="58"/>
                  </a:lnTo>
                  <a:lnTo>
                    <a:pt x="1406" y="60"/>
                  </a:lnTo>
                  <a:lnTo>
                    <a:pt x="1406" y="60"/>
                  </a:lnTo>
                  <a:lnTo>
                    <a:pt x="1413" y="63"/>
                  </a:lnTo>
                  <a:lnTo>
                    <a:pt x="1419" y="64"/>
                  </a:lnTo>
                  <a:lnTo>
                    <a:pt x="1424" y="63"/>
                  </a:lnTo>
                  <a:lnTo>
                    <a:pt x="1430" y="60"/>
                  </a:lnTo>
                  <a:lnTo>
                    <a:pt x="1430" y="60"/>
                  </a:lnTo>
                  <a:lnTo>
                    <a:pt x="1455" y="62"/>
                  </a:lnTo>
                  <a:lnTo>
                    <a:pt x="1478" y="64"/>
                  </a:lnTo>
                  <a:lnTo>
                    <a:pt x="1502" y="69"/>
                  </a:lnTo>
                  <a:lnTo>
                    <a:pt x="1523" y="76"/>
                  </a:lnTo>
                  <a:lnTo>
                    <a:pt x="1543" y="85"/>
                  </a:lnTo>
                  <a:lnTo>
                    <a:pt x="1563" y="98"/>
                  </a:lnTo>
                  <a:lnTo>
                    <a:pt x="1581" y="114"/>
                  </a:lnTo>
                  <a:lnTo>
                    <a:pt x="1600" y="132"/>
                  </a:lnTo>
                  <a:lnTo>
                    <a:pt x="1600" y="132"/>
                  </a:lnTo>
                  <a:lnTo>
                    <a:pt x="1613" y="149"/>
                  </a:lnTo>
                  <a:lnTo>
                    <a:pt x="1622" y="166"/>
                  </a:lnTo>
                  <a:lnTo>
                    <a:pt x="1631" y="183"/>
                  </a:lnTo>
                  <a:lnTo>
                    <a:pt x="1636" y="202"/>
                  </a:lnTo>
                  <a:lnTo>
                    <a:pt x="1642" y="221"/>
                  </a:lnTo>
                  <a:lnTo>
                    <a:pt x="1644" y="241"/>
                  </a:lnTo>
                  <a:lnTo>
                    <a:pt x="1645" y="260"/>
                  </a:lnTo>
                  <a:lnTo>
                    <a:pt x="1645" y="280"/>
                  </a:lnTo>
                  <a:lnTo>
                    <a:pt x="1645" y="280"/>
                  </a:lnTo>
                  <a:lnTo>
                    <a:pt x="1647" y="285"/>
                  </a:lnTo>
                  <a:lnTo>
                    <a:pt x="1648" y="290"/>
                  </a:lnTo>
                  <a:lnTo>
                    <a:pt x="1651" y="294"/>
                  </a:lnTo>
                  <a:lnTo>
                    <a:pt x="1653" y="297"/>
                  </a:lnTo>
                  <a:lnTo>
                    <a:pt x="1656" y="300"/>
                  </a:lnTo>
                  <a:lnTo>
                    <a:pt x="1660" y="301"/>
                  </a:lnTo>
                  <a:lnTo>
                    <a:pt x="1669" y="302"/>
                  </a:lnTo>
                  <a:lnTo>
                    <a:pt x="1677" y="301"/>
                  </a:lnTo>
                  <a:lnTo>
                    <a:pt x="1681" y="300"/>
                  </a:lnTo>
                  <a:lnTo>
                    <a:pt x="1685" y="297"/>
                  </a:lnTo>
                  <a:lnTo>
                    <a:pt x="1687" y="294"/>
                  </a:lnTo>
                  <a:lnTo>
                    <a:pt x="1690" y="290"/>
                  </a:lnTo>
                  <a:lnTo>
                    <a:pt x="1691" y="285"/>
                  </a:lnTo>
                  <a:lnTo>
                    <a:pt x="1691" y="280"/>
                  </a:lnTo>
                  <a:lnTo>
                    <a:pt x="1691" y="280"/>
                  </a:lnTo>
                  <a:lnTo>
                    <a:pt x="1691" y="255"/>
                  </a:lnTo>
                  <a:lnTo>
                    <a:pt x="1689" y="230"/>
                  </a:lnTo>
                  <a:lnTo>
                    <a:pt x="1685" y="207"/>
                  </a:lnTo>
                  <a:lnTo>
                    <a:pt x="1678" y="185"/>
                  </a:lnTo>
                  <a:lnTo>
                    <a:pt x="1670" y="164"/>
                  </a:lnTo>
                  <a:lnTo>
                    <a:pt x="1660" y="143"/>
                  </a:lnTo>
                  <a:lnTo>
                    <a:pt x="1647" y="120"/>
                  </a:lnTo>
                  <a:lnTo>
                    <a:pt x="1632" y="100"/>
                  </a:lnTo>
                  <a:lnTo>
                    <a:pt x="1632" y="10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94" name="chenying0907 235">
              <a:extLst>
                <a:ext uri="{FF2B5EF4-FFF2-40B4-BE49-F238E27FC236}">
                  <a16:creationId xmlns:a16="http://schemas.microsoft.com/office/drawing/2014/main" id="{075A41F7-9CE4-45E9-A17D-820A8CFDF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8014" y="4441813"/>
              <a:ext cx="671513" cy="120650"/>
            </a:xfrm>
            <a:custGeom>
              <a:avLst/>
              <a:gdLst/>
              <a:ahLst/>
              <a:cxnLst>
                <a:cxn ang="0">
                  <a:pos x="1622" y="218"/>
                </a:cxn>
                <a:cxn ang="0">
                  <a:pos x="1588" y="248"/>
                </a:cxn>
                <a:cxn ang="0">
                  <a:pos x="1550" y="269"/>
                </a:cxn>
                <a:cxn ang="0">
                  <a:pos x="1508" y="282"/>
                </a:cxn>
                <a:cxn ang="0">
                  <a:pos x="1418" y="292"/>
                </a:cxn>
                <a:cxn ang="0">
                  <a:pos x="1413" y="292"/>
                </a:cxn>
                <a:cxn ang="0">
                  <a:pos x="1364" y="294"/>
                </a:cxn>
                <a:cxn ang="0">
                  <a:pos x="1320" y="292"/>
                </a:cxn>
                <a:cxn ang="0">
                  <a:pos x="1120" y="298"/>
                </a:cxn>
                <a:cxn ang="0">
                  <a:pos x="1053" y="302"/>
                </a:cxn>
                <a:cxn ang="0">
                  <a:pos x="807" y="303"/>
                </a:cxn>
                <a:cxn ang="0">
                  <a:pos x="645" y="306"/>
                </a:cxn>
                <a:cxn ang="0">
                  <a:pos x="591" y="303"/>
                </a:cxn>
                <a:cxn ang="0">
                  <a:pos x="467" y="301"/>
                </a:cxn>
                <a:cxn ang="0">
                  <a:pos x="343" y="303"/>
                </a:cxn>
                <a:cxn ang="0">
                  <a:pos x="231" y="302"/>
                </a:cxn>
                <a:cxn ang="0">
                  <a:pos x="165" y="286"/>
                </a:cxn>
                <a:cxn ang="0">
                  <a:pos x="129" y="272"/>
                </a:cxn>
                <a:cxn ang="0">
                  <a:pos x="84" y="243"/>
                </a:cxn>
                <a:cxn ang="0">
                  <a:pos x="47" y="201"/>
                </a:cxn>
                <a:cxn ang="0">
                  <a:pos x="26" y="159"/>
                </a:cxn>
                <a:cxn ang="0">
                  <a:pos x="6" y="91"/>
                </a:cxn>
                <a:cxn ang="0">
                  <a:pos x="0" y="21"/>
                </a:cxn>
                <a:cxn ang="0">
                  <a:pos x="1" y="12"/>
                </a:cxn>
                <a:cxn ang="0">
                  <a:pos x="10" y="3"/>
                </a:cxn>
                <a:cxn ang="0">
                  <a:pos x="30" y="1"/>
                </a:cxn>
                <a:cxn ang="0">
                  <a:pos x="40" y="8"/>
                </a:cxn>
                <a:cxn ang="0">
                  <a:pos x="46" y="21"/>
                </a:cxn>
                <a:cxn ang="0">
                  <a:pos x="50" y="68"/>
                </a:cxn>
                <a:cxn ang="0">
                  <a:pos x="67" y="137"/>
                </a:cxn>
                <a:cxn ang="0">
                  <a:pos x="102" y="199"/>
                </a:cxn>
                <a:cxn ang="0">
                  <a:pos x="116" y="213"/>
                </a:cxn>
                <a:cxn ang="0">
                  <a:pos x="160" y="237"/>
                </a:cxn>
                <a:cxn ang="0">
                  <a:pos x="235" y="256"/>
                </a:cxn>
                <a:cxn ang="0">
                  <a:pos x="281" y="259"/>
                </a:cxn>
                <a:cxn ang="0">
                  <a:pos x="436" y="259"/>
                </a:cxn>
                <a:cxn ang="0">
                  <a:pos x="641" y="258"/>
                </a:cxn>
                <a:cxn ang="0">
                  <a:pos x="746" y="255"/>
                </a:cxn>
                <a:cxn ang="0">
                  <a:pos x="1101" y="254"/>
                </a:cxn>
                <a:cxn ang="0">
                  <a:pos x="1224" y="251"/>
                </a:cxn>
                <a:cxn ang="0">
                  <a:pos x="1283" y="251"/>
                </a:cxn>
                <a:cxn ang="0">
                  <a:pos x="1338" y="246"/>
                </a:cxn>
                <a:cxn ang="0">
                  <a:pos x="1372" y="248"/>
                </a:cxn>
                <a:cxn ang="0">
                  <a:pos x="1406" y="246"/>
                </a:cxn>
                <a:cxn ang="0">
                  <a:pos x="1419" y="242"/>
                </a:cxn>
                <a:cxn ang="0">
                  <a:pos x="1430" y="246"/>
                </a:cxn>
                <a:cxn ang="0">
                  <a:pos x="1502" y="237"/>
                </a:cxn>
                <a:cxn ang="0">
                  <a:pos x="1563" y="208"/>
                </a:cxn>
                <a:cxn ang="0">
                  <a:pos x="1600" y="174"/>
                </a:cxn>
                <a:cxn ang="0">
                  <a:pos x="1631" y="122"/>
                </a:cxn>
                <a:cxn ang="0">
                  <a:pos x="1644" y="65"/>
                </a:cxn>
                <a:cxn ang="0">
                  <a:pos x="1645" y="25"/>
                </a:cxn>
                <a:cxn ang="0">
                  <a:pos x="1651" y="12"/>
                </a:cxn>
                <a:cxn ang="0">
                  <a:pos x="1660" y="5"/>
                </a:cxn>
                <a:cxn ang="0">
                  <a:pos x="1681" y="6"/>
                </a:cxn>
                <a:cxn ang="0">
                  <a:pos x="1690" y="16"/>
                </a:cxn>
                <a:cxn ang="0">
                  <a:pos x="1691" y="25"/>
                </a:cxn>
                <a:cxn ang="0">
                  <a:pos x="1685" y="98"/>
                </a:cxn>
                <a:cxn ang="0">
                  <a:pos x="1660" y="163"/>
                </a:cxn>
                <a:cxn ang="0">
                  <a:pos x="1632" y="205"/>
                </a:cxn>
              </a:cxnLst>
              <a:rect l="0" t="0" r="r" b="b"/>
              <a:pathLst>
                <a:path w="1691" h="306">
                  <a:moveTo>
                    <a:pt x="1632" y="205"/>
                  </a:moveTo>
                  <a:lnTo>
                    <a:pt x="1632" y="205"/>
                  </a:lnTo>
                  <a:lnTo>
                    <a:pt x="1622" y="218"/>
                  </a:lnTo>
                  <a:lnTo>
                    <a:pt x="1610" y="229"/>
                  </a:lnTo>
                  <a:lnTo>
                    <a:pt x="1600" y="239"/>
                  </a:lnTo>
                  <a:lnTo>
                    <a:pt x="1588" y="248"/>
                  </a:lnTo>
                  <a:lnTo>
                    <a:pt x="1575" y="256"/>
                  </a:lnTo>
                  <a:lnTo>
                    <a:pt x="1563" y="263"/>
                  </a:lnTo>
                  <a:lnTo>
                    <a:pt x="1550" y="269"/>
                  </a:lnTo>
                  <a:lnTo>
                    <a:pt x="1536" y="275"/>
                  </a:lnTo>
                  <a:lnTo>
                    <a:pt x="1523" y="278"/>
                  </a:lnTo>
                  <a:lnTo>
                    <a:pt x="1508" y="282"/>
                  </a:lnTo>
                  <a:lnTo>
                    <a:pt x="1479" y="288"/>
                  </a:lnTo>
                  <a:lnTo>
                    <a:pt x="1449" y="290"/>
                  </a:lnTo>
                  <a:lnTo>
                    <a:pt x="1418" y="292"/>
                  </a:lnTo>
                  <a:lnTo>
                    <a:pt x="1418" y="292"/>
                  </a:lnTo>
                  <a:lnTo>
                    <a:pt x="1413" y="292"/>
                  </a:lnTo>
                  <a:lnTo>
                    <a:pt x="1413" y="292"/>
                  </a:lnTo>
                  <a:lnTo>
                    <a:pt x="1401" y="293"/>
                  </a:lnTo>
                  <a:lnTo>
                    <a:pt x="1389" y="294"/>
                  </a:lnTo>
                  <a:lnTo>
                    <a:pt x="1364" y="294"/>
                  </a:lnTo>
                  <a:lnTo>
                    <a:pt x="1341" y="293"/>
                  </a:lnTo>
                  <a:lnTo>
                    <a:pt x="1320" y="292"/>
                  </a:lnTo>
                  <a:lnTo>
                    <a:pt x="1320" y="292"/>
                  </a:lnTo>
                  <a:lnTo>
                    <a:pt x="1219" y="293"/>
                  </a:lnTo>
                  <a:lnTo>
                    <a:pt x="1169" y="294"/>
                  </a:lnTo>
                  <a:lnTo>
                    <a:pt x="1120" y="298"/>
                  </a:lnTo>
                  <a:lnTo>
                    <a:pt x="1120" y="298"/>
                  </a:lnTo>
                  <a:lnTo>
                    <a:pt x="1091" y="301"/>
                  </a:lnTo>
                  <a:lnTo>
                    <a:pt x="1053" y="302"/>
                  </a:lnTo>
                  <a:lnTo>
                    <a:pt x="964" y="303"/>
                  </a:lnTo>
                  <a:lnTo>
                    <a:pt x="807" y="303"/>
                  </a:lnTo>
                  <a:lnTo>
                    <a:pt x="807" y="303"/>
                  </a:lnTo>
                  <a:lnTo>
                    <a:pt x="753" y="303"/>
                  </a:lnTo>
                  <a:lnTo>
                    <a:pt x="700" y="306"/>
                  </a:lnTo>
                  <a:lnTo>
                    <a:pt x="645" y="306"/>
                  </a:lnTo>
                  <a:lnTo>
                    <a:pt x="619" y="305"/>
                  </a:lnTo>
                  <a:lnTo>
                    <a:pt x="591" y="303"/>
                  </a:lnTo>
                  <a:lnTo>
                    <a:pt x="591" y="303"/>
                  </a:lnTo>
                  <a:lnTo>
                    <a:pt x="566" y="302"/>
                  </a:lnTo>
                  <a:lnTo>
                    <a:pt x="536" y="301"/>
                  </a:lnTo>
                  <a:lnTo>
                    <a:pt x="467" y="301"/>
                  </a:lnTo>
                  <a:lnTo>
                    <a:pt x="399" y="302"/>
                  </a:lnTo>
                  <a:lnTo>
                    <a:pt x="343" y="303"/>
                  </a:lnTo>
                  <a:lnTo>
                    <a:pt x="343" y="303"/>
                  </a:lnTo>
                  <a:lnTo>
                    <a:pt x="297" y="303"/>
                  </a:lnTo>
                  <a:lnTo>
                    <a:pt x="252" y="303"/>
                  </a:lnTo>
                  <a:lnTo>
                    <a:pt x="231" y="302"/>
                  </a:lnTo>
                  <a:lnTo>
                    <a:pt x="209" y="298"/>
                  </a:lnTo>
                  <a:lnTo>
                    <a:pt x="187" y="294"/>
                  </a:lnTo>
                  <a:lnTo>
                    <a:pt x="165" y="286"/>
                  </a:lnTo>
                  <a:lnTo>
                    <a:pt x="165" y="286"/>
                  </a:lnTo>
                  <a:lnTo>
                    <a:pt x="146" y="280"/>
                  </a:lnTo>
                  <a:lnTo>
                    <a:pt x="129" y="272"/>
                  </a:lnTo>
                  <a:lnTo>
                    <a:pt x="112" y="264"/>
                  </a:lnTo>
                  <a:lnTo>
                    <a:pt x="98" y="254"/>
                  </a:lnTo>
                  <a:lnTo>
                    <a:pt x="84" y="243"/>
                  </a:lnTo>
                  <a:lnTo>
                    <a:pt x="71" y="231"/>
                  </a:lnTo>
                  <a:lnTo>
                    <a:pt x="59" y="217"/>
                  </a:lnTo>
                  <a:lnTo>
                    <a:pt x="47" y="201"/>
                  </a:lnTo>
                  <a:lnTo>
                    <a:pt x="47" y="201"/>
                  </a:lnTo>
                  <a:lnTo>
                    <a:pt x="35" y="180"/>
                  </a:lnTo>
                  <a:lnTo>
                    <a:pt x="26" y="159"/>
                  </a:lnTo>
                  <a:lnTo>
                    <a:pt x="18" y="137"/>
                  </a:lnTo>
                  <a:lnTo>
                    <a:pt x="12" y="114"/>
                  </a:lnTo>
                  <a:lnTo>
                    <a:pt x="6" y="91"/>
                  </a:lnTo>
                  <a:lnTo>
                    <a:pt x="4" y="68"/>
                  </a:lnTo>
                  <a:lnTo>
                    <a:pt x="1" y="44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16"/>
                  </a:lnTo>
                  <a:lnTo>
                    <a:pt x="1" y="12"/>
                  </a:lnTo>
                  <a:lnTo>
                    <a:pt x="4" y="8"/>
                  </a:lnTo>
                  <a:lnTo>
                    <a:pt x="6" y="5"/>
                  </a:lnTo>
                  <a:lnTo>
                    <a:pt x="10" y="3"/>
                  </a:lnTo>
                  <a:lnTo>
                    <a:pt x="14" y="1"/>
                  </a:lnTo>
                  <a:lnTo>
                    <a:pt x="22" y="0"/>
                  </a:lnTo>
                  <a:lnTo>
                    <a:pt x="30" y="1"/>
                  </a:lnTo>
                  <a:lnTo>
                    <a:pt x="34" y="3"/>
                  </a:lnTo>
                  <a:lnTo>
                    <a:pt x="38" y="5"/>
                  </a:lnTo>
                  <a:lnTo>
                    <a:pt x="40" y="8"/>
                  </a:lnTo>
                  <a:lnTo>
                    <a:pt x="43" y="12"/>
                  </a:lnTo>
                  <a:lnTo>
                    <a:pt x="44" y="16"/>
                  </a:lnTo>
                  <a:lnTo>
                    <a:pt x="46" y="21"/>
                  </a:lnTo>
                  <a:lnTo>
                    <a:pt x="46" y="21"/>
                  </a:lnTo>
                  <a:lnTo>
                    <a:pt x="47" y="44"/>
                  </a:lnTo>
                  <a:lnTo>
                    <a:pt x="50" y="68"/>
                  </a:lnTo>
                  <a:lnTo>
                    <a:pt x="54" y="91"/>
                  </a:lnTo>
                  <a:lnTo>
                    <a:pt x="59" y="115"/>
                  </a:lnTo>
                  <a:lnTo>
                    <a:pt x="67" y="137"/>
                  </a:lnTo>
                  <a:lnTo>
                    <a:pt x="76" y="159"/>
                  </a:lnTo>
                  <a:lnTo>
                    <a:pt x="88" y="180"/>
                  </a:lnTo>
                  <a:lnTo>
                    <a:pt x="102" y="199"/>
                  </a:lnTo>
                  <a:lnTo>
                    <a:pt x="102" y="199"/>
                  </a:lnTo>
                  <a:lnTo>
                    <a:pt x="108" y="207"/>
                  </a:lnTo>
                  <a:lnTo>
                    <a:pt x="116" y="213"/>
                  </a:lnTo>
                  <a:lnTo>
                    <a:pt x="125" y="220"/>
                  </a:lnTo>
                  <a:lnTo>
                    <a:pt x="136" y="226"/>
                  </a:lnTo>
                  <a:lnTo>
                    <a:pt x="160" y="237"/>
                  </a:lnTo>
                  <a:lnTo>
                    <a:pt x="184" y="244"/>
                  </a:lnTo>
                  <a:lnTo>
                    <a:pt x="211" y="251"/>
                  </a:lnTo>
                  <a:lnTo>
                    <a:pt x="235" y="256"/>
                  </a:lnTo>
                  <a:lnTo>
                    <a:pt x="260" y="259"/>
                  </a:lnTo>
                  <a:lnTo>
                    <a:pt x="281" y="259"/>
                  </a:lnTo>
                  <a:lnTo>
                    <a:pt x="281" y="259"/>
                  </a:lnTo>
                  <a:lnTo>
                    <a:pt x="362" y="259"/>
                  </a:lnTo>
                  <a:lnTo>
                    <a:pt x="436" y="259"/>
                  </a:lnTo>
                  <a:lnTo>
                    <a:pt x="436" y="259"/>
                  </a:lnTo>
                  <a:lnTo>
                    <a:pt x="539" y="260"/>
                  </a:lnTo>
                  <a:lnTo>
                    <a:pt x="595" y="259"/>
                  </a:lnTo>
                  <a:lnTo>
                    <a:pt x="641" y="258"/>
                  </a:lnTo>
                  <a:lnTo>
                    <a:pt x="641" y="258"/>
                  </a:lnTo>
                  <a:lnTo>
                    <a:pt x="689" y="256"/>
                  </a:lnTo>
                  <a:lnTo>
                    <a:pt x="746" y="255"/>
                  </a:lnTo>
                  <a:lnTo>
                    <a:pt x="871" y="254"/>
                  </a:lnTo>
                  <a:lnTo>
                    <a:pt x="998" y="254"/>
                  </a:lnTo>
                  <a:lnTo>
                    <a:pt x="1101" y="254"/>
                  </a:lnTo>
                  <a:lnTo>
                    <a:pt x="1101" y="254"/>
                  </a:lnTo>
                  <a:lnTo>
                    <a:pt x="1184" y="251"/>
                  </a:lnTo>
                  <a:lnTo>
                    <a:pt x="1224" y="251"/>
                  </a:lnTo>
                  <a:lnTo>
                    <a:pt x="1265" y="251"/>
                  </a:lnTo>
                  <a:lnTo>
                    <a:pt x="1265" y="251"/>
                  </a:lnTo>
                  <a:lnTo>
                    <a:pt x="1283" y="251"/>
                  </a:lnTo>
                  <a:lnTo>
                    <a:pt x="1301" y="250"/>
                  </a:lnTo>
                  <a:lnTo>
                    <a:pt x="1320" y="247"/>
                  </a:lnTo>
                  <a:lnTo>
                    <a:pt x="1338" y="246"/>
                  </a:lnTo>
                  <a:lnTo>
                    <a:pt x="1338" y="246"/>
                  </a:lnTo>
                  <a:lnTo>
                    <a:pt x="1352" y="247"/>
                  </a:lnTo>
                  <a:lnTo>
                    <a:pt x="1372" y="248"/>
                  </a:lnTo>
                  <a:lnTo>
                    <a:pt x="1392" y="248"/>
                  </a:lnTo>
                  <a:lnTo>
                    <a:pt x="1400" y="247"/>
                  </a:lnTo>
                  <a:lnTo>
                    <a:pt x="1406" y="246"/>
                  </a:lnTo>
                  <a:lnTo>
                    <a:pt x="1406" y="246"/>
                  </a:lnTo>
                  <a:lnTo>
                    <a:pt x="1413" y="242"/>
                  </a:lnTo>
                  <a:lnTo>
                    <a:pt x="1419" y="242"/>
                  </a:lnTo>
                  <a:lnTo>
                    <a:pt x="1424" y="243"/>
                  </a:lnTo>
                  <a:lnTo>
                    <a:pt x="1430" y="246"/>
                  </a:lnTo>
                  <a:lnTo>
                    <a:pt x="1430" y="246"/>
                  </a:lnTo>
                  <a:lnTo>
                    <a:pt x="1455" y="244"/>
                  </a:lnTo>
                  <a:lnTo>
                    <a:pt x="1478" y="242"/>
                  </a:lnTo>
                  <a:lnTo>
                    <a:pt x="1502" y="237"/>
                  </a:lnTo>
                  <a:lnTo>
                    <a:pt x="1523" y="230"/>
                  </a:lnTo>
                  <a:lnTo>
                    <a:pt x="1543" y="220"/>
                  </a:lnTo>
                  <a:lnTo>
                    <a:pt x="1563" y="208"/>
                  </a:lnTo>
                  <a:lnTo>
                    <a:pt x="1581" y="192"/>
                  </a:lnTo>
                  <a:lnTo>
                    <a:pt x="1600" y="174"/>
                  </a:lnTo>
                  <a:lnTo>
                    <a:pt x="1600" y="174"/>
                  </a:lnTo>
                  <a:lnTo>
                    <a:pt x="1613" y="157"/>
                  </a:lnTo>
                  <a:lnTo>
                    <a:pt x="1622" y="140"/>
                  </a:lnTo>
                  <a:lnTo>
                    <a:pt x="1631" y="122"/>
                  </a:lnTo>
                  <a:lnTo>
                    <a:pt x="1636" y="103"/>
                  </a:lnTo>
                  <a:lnTo>
                    <a:pt x="1642" y="85"/>
                  </a:lnTo>
                  <a:lnTo>
                    <a:pt x="1644" y="65"/>
                  </a:lnTo>
                  <a:lnTo>
                    <a:pt x="1645" y="46"/>
                  </a:lnTo>
                  <a:lnTo>
                    <a:pt x="1645" y="25"/>
                  </a:lnTo>
                  <a:lnTo>
                    <a:pt x="1645" y="25"/>
                  </a:lnTo>
                  <a:lnTo>
                    <a:pt x="1647" y="20"/>
                  </a:lnTo>
                  <a:lnTo>
                    <a:pt x="1648" y="16"/>
                  </a:lnTo>
                  <a:lnTo>
                    <a:pt x="1651" y="12"/>
                  </a:lnTo>
                  <a:lnTo>
                    <a:pt x="1653" y="9"/>
                  </a:lnTo>
                  <a:lnTo>
                    <a:pt x="1656" y="6"/>
                  </a:lnTo>
                  <a:lnTo>
                    <a:pt x="1660" y="5"/>
                  </a:lnTo>
                  <a:lnTo>
                    <a:pt x="1669" y="3"/>
                  </a:lnTo>
                  <a:lnTo>
                    <a:pt x="1677" y="5"/>
                  </a:lnTo>
                  <a:lnTo>
                    <a:pt x="1681" y="6"/>
                  </a:lnTo>
                  <a:lnTo>
                    <a:pt x="1685" y="9"/>
                  </a:lnTo>
                  <a:lnTo>
                    <a:pt x="1687" y="12"/>
                  </a:lnTo>
                  <a:lnTo>
                    <a:pt x="1690" y="16"/>
                  </a:lnTo>
                  <a:lnTo>
                    <a:pt x="1691" y="20"/>
                  </a:lnTo>
                  <a:lnTo>
                    <a:pt x="1691" y="25"/>
                  </a:lnTo>
                  <a:lnTo>
                    <a:pt x="1691" y="25"/>
                  </a:lnTo>
                  <a:lnTo>
                    <a:pt x="1691" y="51"/>
                  </a:lnTo>
                  <a:lnTo>
                    <a:pt x="1689" y="76"/>
                  </a:lnTo>
                  <a:lnTo>
                    <a:pt x="1685" y="98"/>
                  </a:lnTo>
                  <a:lnTo>
                    <a:pt x="1678" y="120"/>
                  </a:lnTo>
                  <a:lnTo>
                    <a:pt x="1670" y="142"/>
                  </a:lnTo>
                  <a:lnTo>
                    <a:pt x="1660" y="163"/>
                  </a:lnTo>
                  <a:lnTo>
                    <a:pt x="1647" y="184"/>
                  </a:lnTo>
                  <a:lnTo>
                    <a:pt x="1632" y="205"/>
                  </a:lnTo>
                  <a:lnTo>
                    <a:pt x="1632" y="20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grpSp>
          <p:nvGrpSpPr>
            <p:cNvPr id="95" name="chenying0907 118">
              <a:extLst>
                <a:ext uri="{FF2B5EF4-FFF2-40B4-BE49-F238E27FC236}">
                  <a16:creationId xmlns:a16="http://schemas.microsoft.com/office/drawing/2014/main" id="{AB0FDD82-A3F4-49B3-B008-6995A990BAEC}"/>
                </a:ext>
              </a:extLst>
            </p:cNvPr>
            <p:cNvGrpSpPr/>
            <p:nvPr/>
          </p:nvGrpSpPr>
          <p:grpSpPr>
            <a:xfrm>
              <a:off x="3159126" y="3783000"/>
              <a:ext cx="661988" cy="771525"/>
              <a:chOff x="3159126" y="4052888"/>
              <a:chExt cx="661988" cy="771525"/>
            </a:xfrm>
            <a:grpFill/>
          </p:grpSpPr>
          <p:sp>
            <p:nvSpPr>
              <p:cNvPr id="96" name="chenying0907 164">
                <a:extLst>
                  <a:ext uri="{FF2B5EF4-FFF2-40B4-BE49-F238E27FC236}">
                    <a16:creationId xmlns:a16="http://schemas.microsoft.com/office/drawing/2014/main" id="{C0197AF1-B63F-421A-9FB6-8D5C44ECD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013" y="4208463"/>
                <a:ext cx="15875" cy="22225"/>
              </a:xfrm>
              <a:custGeom>
                <a:avLst/>
                <a:gdLst/>
                <a:ahLst/>
                <a:cxnLst>
                  <a:cxn ang="0">
                    <a:pos x="30" y="5"/>
                  </a:cxn>
                  <a:cxn ang="0">
                    <a:pos x="30" y="5"/>
                  </a:cxn>
                  <a:cxn ang="0">
                    <a:pos x="29" y="8"/>
                  </a:cxn>
                  <a:cxn ang="0">
                    <a:pos x="28" y="11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17" y="20"/>
                  </a:cxn>
                  <a:cxn ang="0">
                    <a:pos x="14" y="25"/>
                  </a:cxn>
                  <a:cxn ang="0">
                    <a:pos x="14" y="25"/>
                  </a:cxn>
                  <a:cxn ang="0">
                    <a:pos x="7" y="37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4" y="56"/>
                  </a:cxn>
                  <a:cxn ang="0">
                    <a:pos x="8" y="56"/>
                  </a:cxn>
                  <a:cxn ang="0">
                    <a:pos x="9" y="55"/>
                  </a:cxn>
                  <a:cxn ang="0">
                    <a:pos x="11" y="52"/>
                  </a:cxn>
                  <a:cxn ang="0">
                    <a:pos x="11" y="52"/>
                  </a:cxn>
                  <a:cxn ang="0">
                    <a:pos x="14" y="45"/>
                  </a:cxn>
                  <a:cxn ang="0">
                    <a:pos x="18" y="37"/>
                  </a:cxn>
                  <a:cxn ang="0">
                    <a:pos x="24" y="29"/>
                  </a:cxn>
                  <a:cxn ang="0">
                    <a:pos x="30" y="24"/>
                  </a:cxn>
                  <a:cxn ang="0">
                    <a:pos x="30" y="24"/>
                  </a:cxn>
                  <a:cxn ang="0">
                    <a:pos x="38" y="16"/>
                  </a:cxn>
                  <a:cxn ang="0">
                    <a:pos x="41" y="11"/>
                  </a:cxn>
                  <a:cxn ang="0">
                    <a:pos x="42" y="5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1"/>
                  </a:cxn>
                  <a:cxn ang="0">
                    <a:pos x="38" y="0"/>
                  </a:cxn>
                  <a:cxn ang="0">
                    <a:pos x="37" y="0"/>
                  </a:cxn>
                  <a:cxn ang="0">
                    <a:pos x="33" y="1"/>
                  </a:cxn>
                  <a:cxn ang="0">
                    <a:pos x="31" y="3"/>
                  </a:cxn>
                  <a:cxn ang="0">
                    <a:pos x="30" y="5"/>
                  </a:cxn>
                  <a:cxn ang="0">
                    <a:pos x="30" y="5"/>
                  </a:cxn>
                </a:cxnLst>
                <a:rect l="0" t="0" r="r" b="b"/>
                <a:pathLst>
                  <a:path w="42" h="56">
                    <a:moveTo>
                      <a:pt x="30" y="5"/>
                    </a:moveTo>
                    <a:lnTo>
                      <a:pt x="30" y="5"/>
                    </a:lnTo>
                    <a:lnTo>
                      <a:pt x="29" y="8"/>
                    </a:lnTo>
                    <a:lnTo>
                      <a:pt x="28" y="11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17" y="20"/>
                    </a:lnTo>
                    <a:lnTo>
                      <a:pt x="14" y="25"/>
                    </a:lnTo>
                    <a:lnTo>
                      <a:pt x="14" y="25"/>
                    </a:lnTo>
                    <a:lnTo>
                      <a:pt x="7" y="37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4" y="56"/>
                    </a:lnTo>
                    <a:lnTo>
                      <a:pt x="8" y="56"/>
                    </a:lnTo>
                    <a:lnTo>
                      <a:pt x="9" y="55"/>
                    </a:lnTo>
                    <a:lnTo>
                      <a:pt x="11" y="52"/>
                    </a:lnTo>
                    <a:lnTo>
                      <a:pt x="11" y="52"/>
                    </a:lnTo>
                    <a:lnTo>
                      <a:pt x="14" y="45"/>
                    </a:lnTo>
                    <a:lnTo>
                      <a:pt x="18" y="37"/>
                    </a:lnTo>
                    <a:lnTo>
                      <a:pt x="24" y="29"/>
                    </a:lnTo>
                    <a:lnTo>
                      <a:pt x="30" y="24"/>
                    </a:lnTo>
                    <a:lnTo>
                      <a:pt x="30" y="24"/>
                    </a:lnTo>
                    <a:lnTo>
                      <a:pt x="38" y="16"/>
                    </a:lnTo>
                    <a:lnTo>
                      <a:pt x="41" y="11"/>
                    </a:lnTo>
                    <a:lnTo>
                      <a:pt x="42" y="5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1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3" y="1"/>
                    </a:lnTo>
                    <a:lnTo>
                      <a:pt x="31" y="3"/>
                    </a:lnTo>
                    <a:lnTo>
                      <a:pt x="30" y="5"/>
                    </a:lnTo>
                    <a:lnTo>
                      <a:pt x="3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97" name="chenying0907 165">
                <a:extLst>
                  <a:ext uri="{FF2B5EF4-FFF2-40B4-BE49-F238E27FC236}">
                    <a16:creationId xmlns:a16="http://schemas.microsoft.com/office/drawing/2014/main" id="{1DD72269-8631-43B5-9B2B-1215F876B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3426" y="4241800"/>
                <a:ext cx="22225" cy="23813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22" y="27"/>
                  </a:cxn>
                  <a:cxn ang="0">
                    <a:pos x="11" y="40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0" y="58"/>
                  </a:cxn>
                  <a:cxn ang="0">
                    <a:pos x="3" y="61"/>
                  </a:cxn>
                  <a:cxn ang="0">
                    <a:pos x="7" y="62"/>
                  </a:cxn>
                  <a:cxn ang="0">
                    <a:pos x="9" y="61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20" y="46"/>
                  </a:cxn>
                  <a:cxn ang="0">
                    <a:pos x="32" y="33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6" y="8"/>
                  </a:cxn>
                  <a:cxn ang="0">
                    <a:pos x="56" y="7"/>
                  </a:cxn>
                  <a:cxn ang="0">
                    <a:pos x="55" y="3"/>
                  </a:cxn>
                  <a:cxn ang="0">
                    <a:pos x="51" y="0"/>
                  </a:cxn>
                  <a:cxn ang="0">
                    <a:pos x="50" y="2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6" h="62">
                    <a:moveTo>
                      <a:pt x="47" y="3"/>
                    </a:moveTo>
                    <a:lnTo>
                      <a:pt x="47" y="3"/>
                    </a:lnTo>
                    <a:lnTo>
                      <a:pt x="22" y="27"/>
                    </a:lnTo>
                    <a:lnTo>
                      <a:pt x="11" y="40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0" y="58"/>
                    </a:lnTo>
                    <a:lnTo>
                      <a:pt x="3" y="61"/>
                    </a:lnTo>
                    <a:lnTo>
                      <a:pt x="7" y="62"/>
                    </a:lnTo>
                    <a:lnTo>
                      <a:pt x="9" y="61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20" y="46"/>
                    </a:lnTo>
                    <a:lnTo>
                      <a:pt x="32" y="33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6" y="8"/>
                    </a:lnTo>
                    <a:lnTo>
                      <a:pt x="56" y="7"/>
                    </a:lnTo>
                    <a:lnTo>
                      <a:pt x="55" y="3"/>
                    </a:lnTo>
                    <a:lnTo>
                      <a:pt x="51" y="0"/>
                    </a:lnTo>
                    <a:lnTo>
                      <a:pt x="50" y="2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98" name="chenying0907 166">
                <a:extLst>
                  <a:ext uri="{FF2B5EF4-FFF2-40B4-BE49-F238E27FC236}">
                    <a16:creationId xmlns:a16="http://schemas.microsoft.com/office/drawing/2014/main" id="{61EDFBDE-FD8A-4B08-AAC1-84DEAA05F1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0251" y="4275138"/>
                <a:ext cx="23813" cy="22225"/>
              </a:xfrm>
              <a:custGeom>
                <a:avLst/>
                <a:gdLst/>
                <a:ahLst/>
                <a:cxnLst>
                  <a:cxn ang="0">
                    <a:pos x="51" y="3"/>
                  </a:cxn>
                  <a:cxn ang="0">
                    <a:pos x="51" y="3"/>
                  </a:cxn>
                  <a:cxn ang="0">
                    <a:pos x="37" y="14"/>
                  </a:cxn>
                  <a:cxn ang="0">
                    <a:pos x="23" y="24"/>
                  </a:cxn>
                  <a:cxn ang="0">
                    <a:pos x="23" y="24"/>
                  </a:cxn>
                  <a:cxn ang="0">
                    <a:pos x="16" y="29"/>
                  </a:cxn>
                  <a:cxn ang="0">
                    <a:pos x="12" y="35"/>
                  </a:cxn>
                  <a:cxn ang="0">
                    <a:pos x="2" y="48"/>
                  </a:cxn>
                  <a:cxn ang="0">
                    <a:pos x="2" y="48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2" y="56"/>
                  </a:cxn>
                  <a:cxn ang="0">
                    <a:pos x="6" y="58"/>
                  </a:cxn>
                  <a:cxn ang="0">
                    <a:pos x="8" y="58"/>
                  </a:cxn>
                  <a:cxn ang="0">
                    <a:pos x="9" y="56"/>
                  </a:cxn>
                  <a:cxn ang="0">
                    <a:pos x="9" y="56"/>
                  </a:cxn>
                  <a:cxn ang="0">
                    <a:pos x="21" y="42"/>
                  </a:cxn>
                  <a:cxn ang="0">
                    <a:pos x="28" y="35"/>
                  </a:cxn>
                  <a:cxn ang="0">
                    <a:pos x="34" y="30"/>
                  </a:cxn>
                  <a:cxn ang="0">
                    <a:pos x="34" y="30"/>
                  </a:cxn>
                  <a:cxn ang="0">
                    <a:pos x="47" y="21"/>
                  </a:cxn>
                  <a:cxn ang="0">
                    <a:pos x="59" y="11"/>
                  </a:cxn>
                  <a:cxn ang="0">
                    <a:pos x="59" y="11"/>
                  </a:cxn>
                  <a:cxn ang="0">
                    <a:pos x="60" y="8"/>
                  </a:cxn>
                  <a:cxn ang="0">
                    <a:pos x="62" y="7"/>
                  </a:cxn>
                  <a:cxn ang="0">
                    <a:pos x="59" y="3"/>
                  </a:cxn>
                  <a:cxn ang="0">
                    <a:pos x="55" y="0"/>
                  </a:cxn>
                  <a:cxn ang="0">
                    <a:pos x="54" y="1"/>
                  </a:cxn>
                  <a:cxn ang="0">
                    <a:pos x="51" y="3"/>
                  </a:cxn>
                  <a:cxn ang="0">
                    <a:pos x="51" y="3"/>
                  </a:cxn>
                </a:cxnLst>
                <a:rect l="0" t="0" r="r" b="b"/>
                <a:pathLst>
                  <a:path w="62" h="58">
                    <a:moveTo>
                      <a:pt x="51" y="3"/>
                    </a:moveTo>
                    <a:lnTo>
                      <a:pt x="51" y="3"/>
                    </a:lnTo>
                    <a:lnTo>
                      <a:pt x="37" y="14"/>
                    </a:lnTo>
                    <a:lnTo>
                      <a:pt x="23" y="24"/>
                    </a:lnTo>
                    <a:lnTo>
                      <a:pt x="23" y="24"/>
                    </a:lnTo>
                    <a:lnTo>
                      <a:pt x="16" y="29"/>
                    </a:lnTo>
                    <a:lnTo>
                      <a:pt x="12" y="35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2" y="56"/>
                    </a:lnTo>
                    <a:lnTo>
                      <a:pt x="6" y="58"/>
                    </a:lnTo>
                    <a:lnTo>
                      <a:pt x="8" y="58"/>
                    </a:lnTo>
                    <a:lnTo>
                      <a:pt x="9" y="56"/>
                    </a:lnTo>
                    <a:lnTo>
                      <a:pt x="9" y="56"/>
                    </a:lnTo>
                    <a:lnTo>
                      <a:pt x="21" y="42"/>
                    </a:lnTo>
                    <a:lnTo>
                      <a:pt x="28" y="35"/>
                    </a:lnTo>
                    <a:lnTo>
                      <a:pt x="34" y="30"/>
                    </a:lnTo>
                    <a:lnTo>
                      <a:pt x="34" y="30"/>
                    </a:lnTo>
                    <a:lnTo>
                      <a:pt x="47" y="21"/>
                    </a:lnTo>
                    <a:lnTo>
                      <a:pt x="59" y="11"/>
                    </a:lnTo>
                    <a:lnTo>
                      <a:pt x="59" y="11"/>
                    </a:lnTo>
                    <a:lnTo>
                      <a:pt x="60" y="8"/>
                    </a:lnTo>
                    <a:lnTo>
                      <a:pt x="62" y="7"/>
                    </a:lnTo>
                    <a:lnTo>
                      <a:pt x="59" y="3"/>
                    </a:lnTo>
                    <a:lnTo>
                      <a:pt x="55" y="0"/>
                    </a:lnTo>
                    <a:lnTo>
                      <a:pt x="54" y="1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99" name="chenying0907 167">
                <a:extLst>
                  <a:ext uri="{FF2B5EF4-FFF2-40B4-BE49-F238E27FC236}">
                    <a16:creationId xmlns:a16="http://schemas.microsoft.com/office/drawing/2014/main" id="{D561D70D-FC17-4E2C-B696-0F46810E34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7076" y="4310063"/>
                <a:ext cx="23813" cy="28575"/>
              </a:xfrm>
              <a:custGeom>
                <a:avLst/>
                <a:gdLst/>
                <a:ahLst/>
                <a:cxnLst>
                  <a:cxn ang="0">
                    <a:pos x="51" y="2"/>
                  </a:cxn>
                  <a:cxn ang="0">
                    <a:pos x="51" y="2"/>
                  </a:cxn>
                  <a:cxn ang="0">
                    <a:pos x="37" y="17"/>
                  </a:cxn>
                  <a:cxn ang="0">
                    <a:pos x="24" y="31"/>
                  </a:cxn>
                  <a:cxn ang="0">
                    <a:pos x="12" y="47"/>
                  </a:cxn>
                  <a:cxn ang="0">
                    <a:pos x="2" y="64"/>
                  </a:cxn>
                  <a:cxn ang="0">
                    <a:pos x="2" y="64"/>
                  </a:cxn>
                  <a:cxn ang="0">
                    <a:pos x="0" y="66"/>
                  </a:cxn>
                  <a:cxn ang="0">
                    <a:pos x="0" y="69"/>
                  </a:cxn>
                  <a:cxn ang="0">
                    <a:pos x="4" y="72"/>
                  </a:cxn>
                  <a:cxn ang="0">
                    <a:pos x="8" y="73"/>
                  </a:cxn>
                  <a:cxn ang="0">
                    <a:pos x="10" y="72"/>
                  </a:cxn>
                  <a:cxn ang="0">
                    <a:pos x="11" y="69"/>
                  </a:cxn>
                  <a:cxn ang="0">
                    <a:pos x="11" y="69"/>
                  </a:cxn>
                  <a:cxn ang="0">
                    <a:pos x="21" y="53"/>
                  </a:cxn>
                  <a:cxn ang="0">
                    <a:pos x="33" y="38"/>
                  </a:cxn>
                  <a:cxn ang="0">
                    <a:pos x="46" y="23"/>
                  </a:cxn>
                  <a:cxn ang="0">
                    <a:pos x="59" y="10"/>
                  </a:cxn>
                  <a:cxn ang="0">
                    <a:pos x="59" y="10"/>
                  </a:cxn>
                  <a:cxn ang="0">
                    <a:pos x="61" y="8"/>
                  </a:cxn>
                  <a:cxn ang="0">
                    <a:pos x="62" y="6"/>
                  </a:cxn>
                  <a:cxn ang="0">
                    <a:pos x="59" y="2"/>
                  </a:cxn>
                  <a:cxn ang="0">
                    <a:pos x="55" y="0"/>
                  </a:cxn>
                  <a:cxn ang="0">
                    <a:pos x="54" y="1"/>
                  </a:cxn>
                  <a:cxn ang="0">
                    <a:pos x="51" y="2"/>
                  </a:cxn>
                  <a:cxn ang="0">
                    <a:pos x="51" y="2"/>
                  </a:cxn>
                </a:cxnLst>
                <a:rect l="0" t="0" r="r" b="b"/>
                <a:pathLst>
                  <a:path w="62" h="73">
                    <a:moveTo>
                      <a:pt x="51" y="2"/>
                    </a:moveTo>
                    <a:lnTo>
                      <a:pt x="51" y="2"/>
                    </a:lnTo>
                    <a:lnTo>
                      <a:pt x="37" y="17"/>
                    </a:lnTo>
                    <a:lnTo>
                      <a:pt x="24" y="31"/>
                    </a:lnTo>
                    <a:lnTo>
                      <a:pt x="12" y="47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0" y="66"/>
                    </a:lnTo>
                    <a:lnTo>
                      <a:pt x="0" y="69"/>
                    </a:lnTo>
                    <a:lnTo>
                      <a:pt x="4" y="72"/>
                    </a:lnTo>
                    <a:lnTo>
                      <a:pt x="8" y="73"/>
                    </a:lnTo>
                    <a:lnTo>
                      <a:pt x="10" y="72"/>
                    </a:lnTo>
                    <a:lnTo>
                      <a:pt x="11" y="69"/>
                    </a:lnTo>
                    <a:lnTo>
                      <a:pt x="11" y="69"/>
                    </a:lnTo>
                    <a:lnTo>
                      <a:pt x="21" y="53"/>
                    </a:lnTo>
                    <a:lnTo>
                      <a:pt x="33" y="38"/>
                    </a:lnTo>
                    <a:lnTo>
                      <a:pt x="46" y="23"/>
                    </a:lnTo>
                    <a:lnTo>
                      <a:pt x="59" y="10"/>
                    </a:lnTo>
                    <a:lnTo>
                      <a:pt x="59" y="10"/>
                    </a:lnTo>
                    <a:lnTo>
                      <a:pt x="61" y="8"/>
                    </a:lnTo>
                    <a:lnTo>
                      <a:pt x="62" y="6"/>
                    </a:lnTo>
                    <a:lnTo>
                      <a:pt x="59" y="2"/>
                    </a:lnTo>
                    <a:lnTo>
                      <a:pt x="55" y="0"/>
                    </a:lnTo>
                    <a:lnTo>
                      <a:pt x="54" y="1"/>
                    </a:lnTo>
                    <a:lnTo>
                      <a:pt x="51" y="2"/>
                    </a:lnTo>
                    <a:lnTo>
                      <a:pt x="51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0" name="chenying0907 168">
                <a:extLst>
                  <a:ext uri="{FF2B5EF4-FFF2-40B4-BE49-F238E27FC236}">
                    <a16:creationId xmlns:a16="http://schemas.microsoft.com/office/drawing/2014/main" id="{96667AB3-47A6-4F17-AC3D-038F6AF8EE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0251" y="4332288"/>
                <a:ext cx="26988" cy="36513"/>
              </a:xfrm>
              <a:custGeom>
                <a:avLst/>
                <a:gdLst/>
                <a:ahLst/>
                <a:cxnLst>
                  <a:cxn ang="0">
                    <a:pos x="58" y="3"/>
                  </a:cxn>
                  <a:cxn ang="0">
                    <a:pos x="58" y="3"/>
                  </a:cxn>
                  <a:cxn ang="0">
                    <a:pos x="42" y="25"/>
                  </a:cxn>
                  <a:cxn ang="0">
                    <a:pos x="26" y="47"/>
                  </a:cxn>
                  <a:cxn ang="0">
                    <a:pos x="26" y="47"/>
                  </a:cxn>
                  <a:cxn ang="0">
                    <a:pos x="21" y="54"/>
                  </a:cxn>
                  <a:cxn ang="0">
                    <a:pos x="15" y="60"/>
                  </a:cxn>
                  <a:cxn ang="0">
                    <a:pos x="15" y="60"/>
                  </a:cxn>
                  <a:cxn ang="0">
                    <a:pos x="8" y="72"/>
                  </a:cxn>
                  <a:cxn ang="0">
                    <a:pos x="2" y="83"/>
                  </a:cxn>
                  <a:cxn ang="0">
                    <a:pos x="2" y="83"/>
                  </a:cxn>
                  <a:cxn ang="0">
                    <a:pos x="0" y="85"/>
                  </a:cxn>
                  <a:cxn ang="0">
                    <a:pos x="0" y="87"/>
                  </a:cxn>
                  <a:cxn ang="0">
                    <a:pos x="2" y="89"/>
                  </a:cxn>
                  <a:cxn ang="0">
                    <a:pos x="3" y="90"/>
                  </a:cxn>
                  <a:cxn ang="0">
                    <a:pos x="7" y="90"/>
                  </a:cxn>
                  <a:cxn ang="0">
                    <a:pos x="9" y="90"/>
                  </a:cxn>
                  <a:cxn ang="0">
                    <a:pos x="11" y="89"/>
                  </a:cxn>
                  <a:cxn ang="0">
                    <a:pos x="11" y="89"/>
                  </a:cxn>
                  <a:cxn ang="0">
                    <a:pos x="17" y="80"/>
                  </a:cxn>
                  <a:cxn ang="0">
                    <a:pos x="23" y="70"/>
                  </a:cxn>
                  <a:cxn ang="0">
                    <a:pos x="23" y="70"/>
                  </a:cxn>
                  <a:cxn ang="0">
                    <a:pos x="25" y="66"/>
                  </a:cxn>
                  <a:cxn ang="0">
                    <a:pos x="29" y="62"/>
                  </a:cxn>
                  <a:cxn ang="0">
                    <a:pos x="33" y="58"/>
                  </a:cxn>
                  <a:cxn ang="0">
                    <a:pos x="37" y="54"/>
                  </a:cxn>
                  <a:cxn ang="0">
                    <a:pos x="37" y="54"/>
                  </a:cxn>
                  <a:cxn ang="0">
                    <a:pos x="53" y="32"/>
                  </a:cxn>
                  <a:cxn ang="0">
                    <a:pos x="68" y="9"/>
                  </a:cxn>
                  <a:cxn ang="0">
                    <a:pos x="68" y="9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6" y="2"/>
                  </a:cxn>
                  <a:cxn ang="0">
                    <a:pos x="62" y="0"/>
                  </a:cxn>
                  <a:cxn ang="0">
                    <a:pos x="59" y="2"/>
                  </a:cxn>
                  <a:cxn ang="0">
                    <a:pos x="58" y="3"/>
                  </a:cxn>
                  <a:cxn ang="0">
                    <a:pos x="58" y="3"/>
                  </a:cxn>
                </a:cxnLst>
                <a:rect l="0" t="0" r="r" b="b"/>
                <a:pathLst>
                  <a:path w="68" h="90">
                    <a:moveTo>
                      <a:pt x="58" y="3"/>
                    </a:moveTo>
                    <a:lnTo>
                      <a:pt x="58" y="3"/>
                    </a:lnTo>
                    <a:lnTo>
                      <a:pt x="42" y="25"/>
                    </a:lnTo>
                    <a:lnTo>
                      <a:pt x="26" y="47"/>
                    </a:lnTo>
                    <a:lnTo>
                      <a:pt x="26" y="47"/>
                    </a:lnTo>
                    <a:lnTo>
                      <a:pt x="21" y="54"/>
                    </a:lnTo>
                    <a:lnTo>
                      <a:pt x="15" y="60"/>
                    </a:lnTo>
                    <a:lnTo>
                      <a:pt x="15" y="60"/>
                    </a:lnTo>
                    <a:lnTo>
                      <a:pt x="8" y="72"/>
                    </a:lnTo>
                    <a:lnTo>
                      <a:pt x="2" y="83"/>
                    </a:lnTo>
                    <a:lnTo>
                      <a:pt x="2" y="83"/>
                    </a:lnTo>
                    <a:lnTo>
                      <a:pt x="0" y="85"/>
                    </a:lnTo>
                    <a:lnTo>
                      <a:pt x="0" y="87"/>
                    </a:lnTo>
                    <a:lnTo>
                      <a:pt x="2" y="89"/>
                    </a:lnTo>
                    <a:lnTo>
                      <a:pt x="3" y="90"/>
                    </a:lnTo>
                    <a:lnTo>
                      <a:pt x="7" y="90"/>
                    </a:lnTo>
                    <a:lnTo>
                      <a:pt x="9" y="90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17" y="80"/>
                    </a:lnTo>
                    <a:lnTo>
                      <a:pt x="23" y="70"/>
                    </a:lnTo>
                    <a:lnTo>
                      <a:pt x="23" y="70"/>
                    </a:lnTo>
                    <a:lnTo>
                      <a:pt x="25" y="66"/>
                    </a:lnTo>
                    <a:lnTo>
                      <a:pt x="29" y="62"/>
                    </a:lnTo>
                    <a:lnTo>
                      <a:pt x="33" y="58"/>
                    </a:lnTo>
                    <a:lnTo>
                      <a:pt x="37" y="54"/>
                    </a:lnTo>
                    <a:lnTo>
                      <a:pt x="37" y="54"/>
                    </a:lnTo>
                    <a:lnTo>
                      <a:pt x="53" y="32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6" y="2"/>
                    </a:lnTo>
                    <a:lnTo>
                      <a:pt x="62" y="0"/>
                    </a:lnTo>
                    <a:lnTo>
                      <a:pt x="59" y="2"/>
                    </a:lnTo>
                    <a:lnTo>
                      <a:pt x="58" y="3"/>
                    </a:lnTo>
                    <a:lnTo>
                      <a:pt x="58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1" name="chenying0907 169">
                <a:extLst>
                  <a:ext uri="{FF2B5EF4-FFF2-40B4-BE49-F238E27FC236}">
                    <a16:creationId xmlns:a16="http://schemas.microsoft.com/office/drawing/2014/main" id="{8D1A429A-8C69-4EE5-81A1-2AB782FC83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6126" y="4349750"/>
                <a:ext cx="22225" cy="26988"/>
              </a:xfrm>
              <a:custGeom>
                <a:avLst/>
                <a:gdLst/>
                <a:ahLst/>
                <a:cxnLst>
                  <a:cxn ang="0">
                    <a:pos x="43" y="3"/>
                  </a:cxn>
                  <a:cxn ang="0">
                    <a:pos x="43" y="3"/>
                  </a:cxn>
                  <a:cxn ang="0">
                    <a:pos x="33" y="18"/>
                  </a:cxn>
                  <a:cxn ang="0">
                    <a:pos x="21" y="33"/>
                  </a:cxn>
                  <a:cxn ang="0">
                    <a:pos x="21" y="33"/>
                  </a:cxn>
                  <a:cxn ang="0">
                    <a:pos x="16" y="38"/>
                  </a:cxn>
                  <a:cxn ang="0">
                    <a:pos x="11" y="46"/>
                  </a:cxn>
                  <a:cxn ang="0">
                    <a:pos x="7" y="52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2"/>
                  </a:cxn>
                  <a:cxn ang="0">
                    <a:pos x="0" y="63"/>
                  </a:cxn>
                  <a:cxn ang="0">
                    <a:pos x="1" y="67"/>
                  </a:cxn>
                  <a:cxn ang="0">
                    <a:pos x="5" y="68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9" y="67"/>
                  </a:cxn>
                  <a:cxn ang="0">
                    <a:pos x="15" y="60"/>
                  </a:cxn>
                  <a:cxn ang="0">
                    <a:pos x="20" y="54"/>
                  </a:cxn>
                  <a:cxn ang="0">
                    <a:pos x="24" y="47"/>
                  </a:cxn>
                  <a:cxn ang="0">
                    <a:pos x="29" y="41"/>
                  </a:cxn>
                  <a:cxn ang="0">
                    <a:pos x="29" y="41"/>
                  </a:cxn>
                  <a:cxn ang="0">
                    <a:pos x="41" y="25"/>
                  </a:cxn>
                  <a:cxn ang="0">
                    <a:pos x="52" y="9"/>
                  </a:cxn>
                  <a:cxn ang="0">
                    <a:pos x="52" y="9"/>
                  </a:cxn>
                  <a:cxn ang="0">
                    <a:pos x="54" y="7"/>
                  </a:cxn>
                  <a:cxn ang="0">
                    <a:pos x="54" y="4"/>
                  </a:cxn>
                  <a:cxn ang="0">
                    <a:pos x="52" y="3"/>
                  </a:cxn>
                  <a:cxn ang="0">
                    <a:pos x="51" y="1"/>
                  </a:cxn>
                  <a:cxn ang="0">
                    <a:pos x="46" y="0"/>
                  </a:cxn>
                  <a:cxn ang="0">
                    <a:pos x="45" y="1"/>
                  </a:cxn>
                  <a:cxn ang="0">
                    <a:pos x="43" y="3"/>
                  </a:cxn>
                  <a:cxn ang="0">
                    <a:pos x="43" y="3"/>
                  </a:cxn>
                </a:cxnLst>
                <a:rect l="0" t="0" r="r" b="b"/>
                <a:pathLst>
                  <a:path w="54" h="68">
                    <a:moveTo>
                      <a:pt x="43" y="3"/>
                    </a:moveTo>
                    <a:lnTo>
                      <a:pt x="43" y="3"/>
                    </a:lnTo>
                    <a:lnTo>
                      <a:pt x="33" y="18"/>
                    </a:lnTo>
                    <a:lnTo>
                      <a:pt x="21" y="33"/>
                    </a:lnTo>
                    <a:lnTo>
                      <a:pt x="21" y="33"/>
                    </a:lnTo>
                    <a:lnTo>
                      <a:pt x="16" y="38"/>
                    </a:lnTo>
                    <a:lnTo>
                      <a:pt x="11" y="46"/>
                    </a:lnTo>
                    <a:lnTo>
                      <a:pt x="7" y="52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2"/>
                    </a:lnTo>
                    <a:lnTo>
                      <a:pt x="0" y="63"/>
                    </a:lnTo>
                    <a:lnTo>
                      <a:pt x="1" y="67"/>
                    </a:lnTo>
                    <a:lnTo>
                      <a:pt x="5" y="68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9" y="67"/>
                    </a:lnTo>
                    <a:lnTo>
                      <a:pt x="15" y="60"/>
                    </a:lnTo>
                    <a:lnTo>
                      <a:pt x="20" y="54"/>
                    </a:lnTo>
                    <a:lnTo>
                      <a:pt x="24" y="47"/>
                    </a:lnTo>
                    <a:lnTo>
                      <a:pt x="29" y="41"/>
                    </a:lnTo>
                    <a:lnTo>
                      <a:pt x="29" y="41"/>
                    </a:lnTo>
                    <a:lnTo>
                      <a:pt x="41" y="25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4" y="7"/>
                    </a:lnTo>
                    <a:lnTo>
                      <a:pt x="54" y="4"/>
                    </a:lnTo>
                    <a:lnTo>
                      <a:pt x="52" y="3"/>
                    </a:lnTo>
                    <a:lnTo>
                      <a:pt x="51" y="1"/>
                    </a:lnTo>
                    <a:lnTo>
                      <a:pt x="46" y="0"/>
                    </a:lnTo>
                    <a:lnTo>
                      <a:pt x="45" y="1"/>
                    </a:lnTo>
                    <a:lnTo>
                      <a:pt x="43" y="3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2" name="chenying0907 170">
                <a:extLst>
                  <a:ext uri="{FF2B5EF4-FFF2-40B4-BE49-F238E27FC236}">
                    <a16:creationId xmlns:a16="http://schemas.microsoft.com/office/drawing/2014/main" id="{4E3FFFBB-EA96-40C5-A64E-481F4C9ACB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9938" y="4352925"/>
                <a:ext cx="15875" cy="22225"/>
              </a:xfrm>
              <a:custGeom>
                <a:avLst/>
                <a:gdLst/>
                <a:ahLst/>
                <a:cxnLst>
                  <a:cxn ang="0">
                    <a:pos x="30" y="5"/>
                  </a:cxn>
                  <a:cxn ang="0">
                    <a:pos x="30" y="5"/>
                  </a:cxn>
                  <a:cxn ang="0">
                    <a:pos x="29" y="9"/>
                  </a:cxn>
                  <a:cxn ang="0">
                    <a:pos x="27" y="12"/>
                  </a:cxn>
                  <a:cxn ang="0">
                    <a:pos x="22" y="17"/>
                  </a:cxn>
                  <a:cxn ang="0">
                    <a:pos x="22" y="17"/>
                  </a:cxn>
                  <a:cxn ang="0">
                    <a:pos x="15" y="27"/>
                  </a:cxn>
                  <a:cxn ang="0">
                    <a:pos x="15" y="27"/>
                  </a:cxn>
                  <a:cxn ang="0">
                    <a:pos x="8" y="38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0" y="52"/>
                  </a:cxn>
                  <a:cxn ang="0">
                    <a:pos x="2" y="56"/>
                  </a:cxn>
                  <a:cxn ang="0">
                    <a:pos x="6" y="56"/>
                  </a:cxn>
                  <a:cxn ang="0">
                    <a:pos x="9" y="56"/>
                  </a:cxn>
                  <a:cxn ang="0">
                    <a:pos x="10" y="54"/>
                  </a:cxn>
                  <a:cxn ang="0">
                    <a:pos x="10" y="54"/>
                  </a:cxn>
                  <a:cxn ang="0">
                    <a:pos x="18" y="42"/>
                  </a:cxn>
                  <a:cxn ang="0">
                    <a:pos x="27" y="31"/>
                  </a:cxn>
                  <a:cxn ang="0">
                    <a:pos x="27" y="31"/>
                  </a:cxn>
                  <a:cxn ang="0">
                    <a:pos x="35" y="18"/>
                  </a:cxn>
                  <a:cxn ang="0">
                    <a:pos x="39" y="13"/>
                  </a:cxn>
                  <a:cxn ang="0">
                    <a:pos x="42" y="5"/>
                  </a:cxn>
                  <a:cxn ang="0">
                    <a:pos x="42" y="5"/>
                  </a:cxn>
                  <a:cxn ang="0">
                    <a:pos x="40" y="3"/>
                  </a:cxn>
                  <a:cxn ang="0">
                    <a:pos x="40" y="1"/>
                  </a:cxn>
                  <a:cxn ang="0">
                    <a:pos x="38" y="0"/>
                  </a:cxn>
                  <a:cxn ang="0">
                    <a:pos x="36" y="0"/>
                  </a:cxn>
                  <a:cxn ang="0">
                    <a:pos x="32" y="1"/>
                  </a:cxn>
                  <a:cxn ang="0">
                    <a:pos x="30" y="3"/>
                  </a:cxn>
                  <a:cxn ang="0">
                    <a:pos x="30" y="5"/>
                  </a:cxn>
                  <a:cxn ang="0">
                    <a:pos x="30" y="5"/>
                  </a:cxn>
                </a:cxnLst>
                <a:rect l="0" t="0" r="r" b="b"/>
                <a:pathLst>
                  <a:path w="42" h="56">
                    <a:moveTo>
                      <a:pt x="30" y="5"/>
                    </a:moveTo>
                    <a:lnTo>
                      <a:pt x="30" y="5"/>
                    </a:lnTo>
                    <a:lnTo>
                      <a:pt x="29" y="9"/>
                    </a:lnTo>
                    <a:lnTo>
                      <a:pt x="27" y="12"/>
                    </a:lnTo>
                    <a:lnTo>
                      <a:pt x="22" y="17"/>
                    </a:lnTo>
                    <a:lnTo>
                      <a:pt x="22" y="17"/>
                    </a:lnTo>
                    <a:lnTo>
                      <a:pt x="15" y="27"/>
                    </a:lnTo>
                    <a:lnTo>
                      <a:pt x="15" y="27"/>
                    </a:lnTo>
                    <a:lnTo>
                      <a:pt x="8" y="38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0" y="52"/>
                    </a:lnTo>
                    <a:lnTo>
                      <a:pt x="2" y="56"/>
                    </a:lnTo>
                    <a:lnTo>
                      <a:pt x="6" y="56"/>
                    </a:lnTo>
                    <a:lnTo>
                      <a:pt x="9" y="56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18" y="42"/>
                    </a:lnTo>
                    <a:lnTo>
                      <a:pt x="27" y="31"/>
                    </a:lnTo>
                    <a:lnTo>
                      <a:pt x="27" y="31"/>
                    </a:lnTo>
                    <a:lnTo>
                      <a:pt x="35" y="18"/>
                    </a:lnTo>
                    <a:lnTo>
                      <a:pt x="39" y="13"/>
                    </a:lnTo>
                    <a:lnTo>
                      <a:pt x="42" y="5"/>
                    </a:lnTo>
                    <a:lnTo>
                      <a:pt x="42" y="5"/>
                    </a:lnTo>
                    <a:lnTo>
                      <a:pt x="40" y="3"/>
                    </a:lnTo>
                    <a:lnTo>
                      <a:pt x="40" y="1"/>
                    </a:lnTo>
                    <a:lnTo>
                      <a:pt x="38" y="0"/>
                    </a:lnTo>
                    <a:lnTo>
                      <a:pt x="36" y="0"/>
                    </a:lnTo>
                    <a:lnTo>
                      <a:pt x="32" y="1"/>
                    </a:lnTo>
                    <a:lnTo>
                      <a:pt x="30" y="3"/>
                    </a:lnTo>
                    <a:lnTo>
                      <a:pt x="30" y="5"/>
                    </a:lnTo>
                    <a:lnTo>
                      <a:pt x="3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3" name="chenying0907 171">
                <a:extLst>
                  <a:ext uri="{FF2B5EF4-FFF2-40B4-BE49-F238E27FC236}">
                    <a16:creationId xmlns:a16="http://schemas.microsoft.com/office/drawing/2014/main" id="{BCB13577-154D-4E5E-B6C5-7F110F8AAA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2163" y="4357688"/>
                <a:ext cx="12700" cy="23813"/>
              </a:xfrm>
              <a:custGeom>
                <a:avLst/>
                <a:gdLst/>
                <a:ahLst/>
                <a:cxnLst>
                  <a:cxn ang="0">
                    <a:pos x="20" y="5"/>
                  </a:cxn>
                  <a:cxn ang="0">
                    <a:pos x="20" y="5"/>
                  </a:cxn>
                  <a:cxn ang="0">
                    <a:pos x="18" y="11"/>
                  </a:cxn>
                  <a:cxn ang="0">
                    <a:pos x="17" y="17"/>
                  </a:cxn>
                  <a:cxn ang="0">
                    <a:pos x="13" y="28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3"/>
                  </a:cxn>
                  <a:cxn ang="0">
                    <a:pos x="1" y="56"/>
                  </a:cxn>
                  <a:cxn ang="0">
                    <a:pos x="4" y="59"/>
                  </a:cxn>
                  <a:cxn ang="0">
                    <a:pos x="8" y="60"/>
                  </a:cxn>
                  <a:cxn ang="0">
                    <a:pos x="9" y="59"/>
                  </a:cxn>
                  <a:cxn ang="0">
                    <a:pos x="10" y="57"/>
                  </a:cxn>
                  <a:cxn ang="0">
                    <a:pos x="10" y="57"/>
                  </a:cxn>
                  <a:cxn ang="0">
                    <a:pos x="24" y="32"/>
                  </a:cxn>
                  <a:cxn ang="0">
                    <a:pos x="29" y="19"/>
                  </a:cxn>
                  <a:cxn ang="0">
                    <a:pos x="30" y="11"/>
                  </a:cxn>
                  <a:cxn ang="0">
                    <a:pos x="31" y="5"/>
                  </a:cxn>
                  <a:cxn ang="0">
                    <a:pos x="31" y="5"/>
                  </a:cxn>
                  <a:cxn ang="0">
                    <a:pos x="30" y="2"/>
                  </a:cxn>
                  <a:cxn ang="0">
                    <a:pos x="29" y="1"/>
                  </a:cxn>
                  <a:cxn ang="0">
                    <a:pos x="25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20" y="5"/>
                  </a:cxn>
                  <a:cxn ang="0">
                    <a:pos x="20" y="5"/>
                  </a:cxn>
                </a:cxnLst>
                <a:rect l="0" t="0" r="r" b="b"/>
                <a:pathLst>
                  <a:path w="31" h="60">
                    <a:moveTo>
                      <a:pt x="20" y="5"/>
                    </a:moveTo>
                    <a:lnTo>
                      <a:pt x="20" y="5"/>
                    </a:lnTo>
                    <a:lnTo>
                      <a:pt x="18" y="11"/>
                    </a:lnTo>
                    <a:lnTo>
                      <a:pt x="17" y="17"/>
                    </a:lnTo>
                    <a:lnTo>
                      <a:pt x="13" y="28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3"/>
                    </a:lnTo>
                    <a:lnTo>
                      <a:pt x="1" y="56"/>
                    </a:lnTo>
                    <a:lnTo>
                      <a:pt x="4" y="59"/>
                    </a:lnTo>
                    <a:lnTo>
                      <a:pt x="8" y="60"/>
                    </a:lnTo>
                    <a:lnTo>
                      <a:pt x="9" y="59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24" y="32"/>
                    </a:lnTo>
                    <a:lnTo>
                      <a:pt x="29" y="19"/>
                    </a:lnTo>
                    <a:lnTo>
                      <a:pt x="30" y="11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0" y="2"/>
                    </a:lnTo>
                    <a:lnTo>
                      <a:pt x="29" y="1"/>
                    </a:lnTo>
                    <a:lnTo>
                      <a:pt x="25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20" y="5"/>
                    </a:lnTo>
                    <a:lnTo>
                      <a:pt x="2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4" name="chenying0907 172">
                <a:extLst>
                  <a:ext uri="{FF2B5EF4-FFF2-40B4-BE49-F238E27FC236}">
                    <a16:creationId xmlns:a16="http://schemas.microsoft.com/office/drawing/2014/main" id="{93704180-7FAB-418A-A491-BD92D58082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8863" y="4202113"/>
                <a:ext cx="22225" cy="23813"/>
              </a:xfrm>
              <a:custGeom>
                <a:avLst/>
                <a:gdLst/>
                <a:ahLst/>
                <a:cxnLst>
                  <a:cxn ang="0">
                    <a:pos x="43" y="3"/>
                  </a:cxn>
                  <a:cxn ang="0">
                    <a:pos x="43" y="3"/>
                  </a:cxn>
                  <a:cxn ang="0">
                    <a:pos x="39" y="10"/>
                  </a:cxn>
                  <a:cxn ang="0">
                    <a:pos x="34" y="16"/>
                  </a:cxn>
                  <a:cxn ang="0">
                    <a:pos x="23" y="28"/>
                  </a:cxn>
                  <a:cxn ang="0">
                    <a:pos x="11" y="40"/>
                  </a:cxn>
                  <a:cxn ang="0">
                    <a:pos x="6" y="46"/>
                  </a:cxn>
                  <a:cxn ang="0">
                    <a:pos x="1" y="53"/>
                  </a:cxn>
                  <a:cxn ang="0">
                    <a:pos x="1" y="53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2" y="61"/>
                  </a:cxn>
                  <a:cxn ang="0">
                    <a:pos x="7" y="61"/>
                  </a:cxn>
                  <a:cxn ang="0">
                    <a:pos x="9" y="61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5" y="51"/>
                  </a:cxn>
                  <a:cxn ang="0">
                    <a:pos x="21" y="46"/>
                  </a:cxn>
                  <a:cxn ang="0">
                    <a:pos x="32" y="34"/>
                  </a:cxn>
                  <a:cxn ang="0">
                    <a:pos x="44" y="23"/>
                  </a:cxn>
                  <a:cxn ang="0">
                    <a:pos x="48" y="16"/>
                  </a:cxn>
                  <a:cxn ang="0">
                    <a:pos x="52" y="8"/>
                  </a:cxn>
                  <a:cxn ang="0">
                    <a:pos x="52" y="8"/>
                  </a:cxn>
                  <a:cxn ang="0">
                    <a:pos x="53" y="7"/>
                  </a:cxn>
                  <a:cxn ang="0">
                    <a:pos x="53" y="4"/>
                  </a:cxn>
                  <a:cxn ang="0">
                    <a:pos x="49" y="0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4" y="2"/>
                  </a:cxn>
                  <a:cxn ang="0">
                    <a:pos x="43" y="3"/>
                  </a:cxn>
                  <a:cxn ang="0">
                    <a:pos x="43" y="3"/>
                  </a:cxn>
                </a:cxnLst>
                <a:rect l="0" t="0" r="r" b="b"/>
                <a:pathLst>
                  <a:path w="53" h="61">
                    <a:moveTo>
                      <a:pt x="43" y="3"/>
                    </a:moveTo>
                    <a:lnTo>
                      <a:pt x="43" y="3"/>
                    </a:lnTo>
                    <a:lnTo>
                      <a:pt x="39" y="10"/>
                    </a:lnTo>
                    <a:lnTo>
                      <a:pt x="34" y="16"/>
                    </a:lnTo>
                    <a:lnTo>
                      <a:pt x="23" y="28"/>
                    </a:lnTo>
                    <a:lnTo>
                      <a:pt x="11" y="40"/>
                    </a:lnTo>
                    <a:lnTo>
                      <a:pt x="6" y="46"/>
                    </a:lnTo>
                    <a:lnTo>
                      <a:pt x="1" y="53"/>
                    </a:lnTo>
                    <a:lnTo>
                      <a:pt x="1" y="53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2" y="61"/>
                    </a:lnTo>
                    <a:lnTo>
                      <a:pt x="7" y="61"/>
                    </a:lnTo>
                    <a:lnTo>
                      <a:pt x="9" y="61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5" y="51"/>
                    </a:lnTo>
                    <a:lnTo>
                      <a:pt x="21" y="46"/>
                    </a:lnTo>
                    <a:lnTo>
                      <a:pt x="32" y="34"/>
                    </a:lnTo>
                    <a:lnTo>
                      <a:pt x="44" y="23"/>
                    </a:lnTo>
                    <a:lnTo>
                      <a:pt x="48" y="16"/>
                    </a:lnTo>
                    <a:lnTo>
                      <a:pt x="52" y="8"/>
                    </a:lnTo>
                    <a:lnTo>
                      <a:pt x="52" y="8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49" y="0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4" y="2"/>
                    </a:lnTo>
                    <a:lnTo>
                      <a:pt x="43" y="3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5" name="chenying0907 173">
                <a:extLst>
                  <a:ext uri="{FF2B5EF4-FFF2-40B4-BE49-F238E27FC236}">
                    <a16:creationId xmlns:a16="http://schemas.microsoft.com/office/drawing/2014/main" id="{10DAA101-FACF-4C0D-BA78-8080B8150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8863" y="4235450"/>
                <a:ext cx="23813" cy="23813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26" y="28"/>
                  </a:cxn>
                  <a:cxn ang="0">
                    <a:pos x="2" y="51"/>
                  </a:cxn>
                  <a:cxn ang="0">
                    <a:pos x="2" y="51"/>
                  </a:cxn>
                  <a:cxn ang="0">
                    <a:pos x="1" y="54"/>
                  </a:cxn>
                  <a:cxn ang="0">
                    <a:pos x="0" y="55"/>
                  </a:cxn>
                  <a:cxn ang="0">
                    <a:pos x="2" y="59"/>
                  </a:cxn>
                  <a:cxn ang="0">
                    <a:pos x="6" y="60"/>
                  </a:cxn>
                  <a:cxn ang="0">
                    <a:pos x="7" y="60"/>
                  </a:cxn>
                  <a:cxn ang="0">
                    <a:pos x="10" y="59"/>
                  </a:cxn>
                  <a:cxn ang="0">
                    <a:pos x="10" y="59"/>
                  </a:cxn>
                  <a:cxn ang="0">
                    <a:pos x="34" y="35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7" y="8"/>
                  </a:cxn>
                  <a:cxn ang="0">
                    <a:pos x="57" y="5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7" h="60">
                    <a:moveTo>
                      <a:pt x="47" y="1"/>
                    </a:moveTo>
                    <a:lnTo>
                      <a:pt x="47" y="1"/>
                    </a:lnTo>
                    <a:lnTo>
                      <a:pt x="26" y="28"/>
                    </a:lnTo>
                    <a:lnTo>
                      <a:pt x="2" y="51"/>
                    </a:lnTo>
                    <a:lnTo>
                      <a:pt x="2" y="51"/>
                    </a:lnTo>
                    <a:lnTo>
                      <a:pt x="1" y="54"/>
                    </a:lnTo>
                    <a:lnTo>
                      <a:pt x="0" y="55"/>
                    </a:lnTo>
                    <a:lnTo>
                      <a:pt x="2" y="59"/>
                    </a:lnTo>
                    <a:lnTo>
                      <a:pt x="6" y="60"/>
                    </a:lnTo>
                    <a:lnTo>
                      <a:pt x="7" y="60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34" y="35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7" y="8"/>
                    </a:lnTo>
                    <a:lnTo>
                      <a:pt x="57" y="5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6" name="chenying0907 174">
                <a:extLst>
                  <a:ext uri="{FF2B5EF4-FFF2-40B4-BE49-F238E27FC236}">
                    <a16:creationId xmlns:a16="http://schemas.microsoft.com/office/drawing/2014/main" id="{A547D3FF-74B9-454D-9139-2601470EE2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02038" y="4271963"/>
                <a:ext cx="22225" cy="28575"/>
              </a:xfrm>
              <a:custGeom>
                <a:avLst/>
                <a:gdLst/>
                <a:ahLst/>
                <a:cxnLst>
                  <a:cxn ang="0">
                    <a:pos x="44" y="2"/>
                  </a:cxn>
                  <a:cxn ang="0">
                    <a:pos x="44" y="2"/>
                  </a:cxn>
                  <a:cxn ang="0">
                    <a:pos x="32" y="18"/>
                  </a:cxn>
                  <a:cxn ang="0">
                    <a:pos x="19" y="34"/>
                  </a:cxn>
                  <a:cxn ang="0">
                    <a:pos x="19" y="34"/>
                  </a:cxn>
                  <a:cxn ang="0">
                    <a:pos x="14" y="40"/>
                  </a:cxn>
                  <a:cxn ang="0">
                    <a:pos x="10" y="48"/>
                  </a:cxn>
                  <a:cxn ang="0">
                    <a:pos x="2" y="62"/>
                  </a:cxn>
                  <a:cxn ang="0">
                    <a:pos x="2" y="62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3" y="70"/>
                  </a:cxn>
                  <a:cxn ang="0">
                    <a:pos x="7" y="71"/>
                  </a:cxn>
                  <a:cxn ang="0">
                    <a:pos x="10" y="70"/>
                  </a:cxn>
                  <a:cxn ang="0">
                    <a:pos x="11" y="69"/>
                  </a:cxn>
                  <a:cxn ang="0">
                    <a:pos x="11" y="69"/>
                  </a:cxn>
                  <a:cxn ang="0">
                    <a:pos x="20" y="53"/>
                  </a:cxn>
                  <a:cxn ang="0">
                    <a:pos x="31" y="37"/>
                  </a:cxn>
                  <a:cxn ang="0">
                    <a:pos x="31" y="37"/>
                  </a:cxn>
                  <a:cxn ang="0">
                    <a:pos x="53" y="7"/>
                  </a:cxn>
                  <a:cxn ang="0">
                    <a:pos x="53" y="7"/>
                  </a:cxn>
                  <a:cxn ang="0">
                    <a:pos x="54" y="5"/>
                  </a:cxn>
                  <a:cxn ang="0">
                    <a:pos x="54" y="3"/>
                  </a:cxn>
                  <a:cxn ang="0">
                    <a:pos x="53" y="2"/>
                  </a:cxn>
                  <a:cxn ang="0">
                    <a:pos x="52" y="0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4" y="2"/>
                  </a:cxn>
                  <a:cxn ang="0">
                    <a:pos x="44" y="2"/>
                  </a:cxn>
                </a:cxnLst>
                <a:rect l="0" t="0" r="r" b="b"/>
                <a:pathLst>
                  <a:path w="54" h="71">
                    <a:moveTo>
                      <a:pt x="44" y="2"/>
                    </a:moveTo>
                    <a:lnTo>
                      <a:pt x="44" y="2"/>
                    </a:lnTo>
                    <a:lnTo>
                      <a:pt x="32" y="18"/>
                    </a:lnTo>
                    <a:lnTo>
                      <a:pt x="19" y="34"/>
                    </a:lnTo>
                    <a:lnTo>
                      <a:pt x="19" y="34"/>
                    </a:lnTo>
                    <a:lnTo>
                      <a:pt x="14" y="40"/>
                    </a:lnTo>
                    <a:lnTo>
                      <a:pt x="10" y="48"/>
                    </a:lnTo>
                    <a:lnTo>
                      <a:pt x="2" y="62"/>
                    </a:lnTo>
                    <a:lnTo>
                      <a:pt x="2" y="62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3" y="70"/>
                    </a:lnTo>
                    <a:lnTo>
                      <a:pt x="7" y="71"/>
                    </a:lnTo>
                    <a:lnTo>
                      <a:pt x="10" y="70"/>
                    </a:lnTo>
                    <a:lnTo>
                      <a:pt x="11" y="69"/>
                    </a:lnTo>
                    <a:lnTo>
                      <a:pt x="11" y="69"/>
                    </a:lnTo>
                    <a:lnTo>
                      <a:pt x="20" y="53"/>
                    </a:lnTo>
                    <a:lnTo>
                      <a:pt x="31" y="37"/>
                    </a:lnTo>
                    <a:lnTo>
                      <a:pt x="31" y="37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54" y="5"/>
                    </a:lnTo>
                    <a:lnTo>
                      <a:pt x="54" y="3"/>
                    </a:lnTo>
                    <a:lnTo>
                      <a:pt x="53" y="2"/>
                    </a:lnTo>
                    <a:lnTo>
                      <a:pt x="52" y="0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4" y="2"/>
                    </a:lnTo>
                    <a:lnTo>
                      <a:pt x="4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7" name="chenying0907 175">
                <a:extLst>
                  <a:ext uri="{FF2B5EF4-FFF2-40B4-BE49-F238E27FC236}">
                    <a16:creationId xmlns:a16="http://schemas.microsoft.com/office/drawing/2014/main" id="{5206ECAC-3FDF-4D05-B2E9-43804654A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02038" y="4310063"/>
                <a:ext cx="23813" cy="22225"/>
              </a:xfrm>
              <a:custGeom>
                <a:avLst/>
                <a:gdLst/>
                <a:ahLst/>
                <a:cxnLst>
                  <a:cxn ang="0">
                    <a:pos x="48" y="2"/>
                  </a:cxn>
                  <a:cxn ang="0">
                    <a:pos x="48" y="2"/>
                  </a:cxn>
                  <a:cxn ang="0">
                    <a:pos x="37" y="11"/>
                  </a:cxn>
                  <a:cxn ang="0">
                    <a:pos x="25" y="21"/>
                  </a:cxn>
                  <a:cxn ang="0">
                    <a:pos x="25" y="21"/>
                  </a:cxn>
                  <a:cxn ang="0">
                    <a:pos x="19" y="27"/>
                  </a:cxn>
                  <a:cxn ang="0">
                    <a:pos x="14" y="34"/>
                  </a:cxn>
                  <a:cxn ang="0">
                    <a:pos x="2" y="48"/>
                  </a:cxn>
                  <a:cxn ang="0">
                    <a:pos x="2" y="48"/>
                  </a:cxn>
                  <a:cxn ang="0">
                    <a:pos x="0" y="49"/>
                  </a:cxn>
                  <a:cxn ang="0">
                    <a:pos x="0" y="52"/>
                  </a:cxn>
                  <a:cxn ang="0">
                    <a:pos x="3" y="56"/>
                  </a:cxn>
                  <a:cxn ang="0">
                    <a:pos x="6" y="57"/>
                  </a:cxn>
                  <a:cxn ang="0">
                    <a:pos x="8" y="57"/>
                  </a:cxn>
                  <a:cxn ang="0">
                    <a:pos x="11" y="56"/>
                  </a:cxn>
                  <a:cxn ang="0">
                    <a:pos x="11" y="56"/>
                  </a:cxn>
                  <a:cxn ang="0">
                    <a:pos x="20" y="43"/>
                  </a:cxn>
                  <a:cxn ang="0">
                    <a:pos x="32" y="31"/>
                  </a:cxn>
                  <a:cxn ang="0">
                    <a:pos x="32" y="31"/>
                  </a:cxn>
                  <a:cxn ang="0">
                    <a:pos x="44" y="21"/>
                  </a:cxn>
                  <a:cxn ang="0">
                    <a:pos x="55" y="10"/>
                  </a:cxn>
                  <a:cxn ang="0">
                    <a:pos x="55" y="10"/>
                  </a:cxn>
                  <a:cxn ang="0">
                    <a:pos x="58" y="8"/>
                  </a:cxn>
                  <a:cxn ang="0">
                    <a:pos x="58" y="6"/>
                  </a:cxn>
                  <a:cxn ang="0">
                    <a:pos x="55" y="2"/>
                  </a:cxn>
                  <a:cxn ang="0">
                    <a:pos x="53" y="0"/>
                  </a:cxn>
                  <a:cxn ang="0">
                    <a:pos x="50" y="1"/>
                  </a:cxn>
                  <a:cxn ang="0">
                    <a:pos x="48" y="2"/>
                  </a:cxn>
                  <a:cxn ang="0">
                    <a:pos x="48" y="2"/>
                  </a:cxn>
                </a:cxnLst>
                <a:rect l="0" t="0" r="r" b="b"/>
                <a:pathLst>
                  <a:path w="58" h="57">
                    <a:moveTo>
                      <a:pt x="48" y="2"/>
                    </a:moveTo>
                    <a:lnTo>
                      <a:pt x="48" y="2"/>
                    </a:lnTo>
                    <a:lnTo>
                      <a:pt x="37" y="11"/>
                    </a:lnTo>
                    <a:lnTo>
                      <a:pt x="25" y="21"/>
                    </a:lnTo>
                    <a:lnTo>
                      <a:pt x="25" y="21"/>
                    </a:lnTo>
                    <a:lnTo>
                      <a:pt x="19" y="27"/>
                    </a:lnTo>
                    <a:lnTo>
                      <a:pt x="14" y="34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0" y="49"/>
                    </a:lnTo>
                    <a:lnTo>
                      <a:pt x="0" y="52"/>
                    </a:lnTo>
                    <a:lnTo>
                      <a:pt x="3" y="56"/>
                    </a:lnTo>
                    <a:lnTo>
                      <a:pt x="6" y="57"/>
                    </a:lnTo>
                    <a:lnTo>
                      <a:pt x="8" y="57"/>
                    </a:lnTo>
                    <a:lnTo>
                      <a:pt x="11" y="56"/>
                    </a:lnTo>
                    <a:lnTo>
                      <a:pt x="11" y="56"/>
                    </a:lnTo>
                    <a:lnTo>
                      <a:pt x="20" y="43"/>
                    </a:lnTo>
                    <a:lnTo>
                      <a:pt x="32" y="31"/>
                    </a:lnTo>
                    <a:lnTo>
                      <a:pt x="32" y="31"/>
                    </a:lnTo>
                    <a:lnTo>
                      <a:pt x="44" y="21"/>
                    </a:lnTo>
                    <a:lnTo>
                      <a:pt x="55" y="10"/>
                    </a:lnTo>
                    <a:lnTo>
                      <a:pt x="55" y="10"/>
                    </a:lnTo>
                    <a:lnTo>
                      <a:pt x="58" y="8"/>
                    </a:lnTo>
                    <a:lnTo>
                      <a:pt x="58" y="6"/>
                    </a:lnTo>
                    <a:lnTo>
                      <a:pt x="55" y="2"/>
                    </a:lnTo>
                    <a:lnTo>
                      <a:pt x="53" y="0"/>
                    </a:lnTo>
                    <a:lnTo>
                      <a:pt x="50" y="1"/>
                    </a:lnTo>
                    <a:lnTo>
                      <a:pt x="48" y="2"/>
                    </a:lnTo>
                    <a:lnTo>
                      <a:pt x="4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8" name="chenying0907 176">
                <a:extLst>
                  <a:ext uri="{FF2B5EF4-FFF2-40B4-BE49-F238E27FC236}">
                    <a16:creationId xmlns:a16="http://schemas.microsoft.com/office/drawing/2014/main" id="{EDA60D71-7367-4C21-B895-EFAAB7B22C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00451" y="4337050"/>
                <a:ext cx="26988" cy="30163"/>
              </a:xfrm>
              <a:custGeom>
                <a:avLst/>
                <a:gdLst/>
                <a:ahLst/>
                <a:cxnLst>
                  <a:cxn ang="0">
                    <a:pos x="58" y="1"/>
                  </a:cxn>
                  <a:cxn ang="0">
                    <a:pos x="58" y="1"/>
                  </a:cxn>
                  <a:cxn ang="0">
                    <a:pos x="41" y="16"/>
                  </a:cxn>
                  <a:cxn ang="0">
                    <a:pos x="27" y="31"/>
                  </a:cxn>
                  <a:cxn ang="0">
                    <a:pos x="13" y="48"/>
                  </a:cxn>
                  <a:cxn ang="0">
                    <a:pos x="1" y="67"/>
                  </a:cxn>
                  <a:cxn ang="0">
                    <a:pos x="1" y="67"/>
                  </a:cxn>
                  <a:cxn ang="0">
                    <a:pos x="0" y="69"/>
                  </a:cxn>
                  <a:cxn ang="0">
                    <a:pos x="0" y="72"/>
                  </a:cxn>
                  <a:cxn ang="0">
                    <a:pos x="2" y="75"/>
                  </a:cxn>
                  <a:cxn ang="0">
                    <a:pos x="7" y="76"/>
                  </a:cxn>
                  <a:cxn ang="0">
                    <a:pos x="9" y="75"/>
                  </a:cxn>
                  <a:cxn ang="0">
                    <a:pos x="10" y="73"/>
                  </a:cxn>
                  <a:cxn ang="0">
                    <a:pos x="10" y="73"/>
                  </a:cxn>
                  <a:cxn ang="0">
                    <a:pos x="22" y="55"/>
                  </a:cxn>
                  <a:cxn ang="0">
                    <a:pos x="36" y="39"/>
                  </a:cxn>
                  <a:cxn ang="0">
                    <a:pos x="51" y="24"/>
                  </a:cxn>
                  <a:cxn ang="0">
                    <a:pos x="66" y="9"/>
                  </a:cxn>
                  <a:cxn ang="0">
                    <a:pos x="66" y="9"/>
                  </a:cxn>
                  <a:cxn ang="0">
                    <a:pos x="68" y="8"/>
                  </a:cxn>
                  <a:cxn ang="0">
                    <a:pos x="69" y="5"/>
                  </a:cxn>
                  <a:cxn ang="0">
                    <a:pos x="68" y="4"/>
                  </a:cxn>
                  <a:cxn ang="0">
                    <a:pos x="66" y="1"/>
                  </a:cxn>
                  <a:cxn ang="0">
                    <a:pos x="62" y="0"/>
                  </a:cxn>
                  <a:cxn ang="0">
                    <a:pos x="61" y="0"/>
                  </a:cxn>
                  <a:cxn ang="0">
                    <a:pos x="58" y="1"/>
                  </a:cxn>
                  <a:cxn ang="0">
                    <a:pos x="58" y="1"/>
                  </a:cxn>
                </a:cxnLst>
                <a:rect l="0" t="0" r="r" b="b"/>
                <a:pathLst>
                  <a:path w="69" h="76">
                    <a:moveTo>
                      <a:pt x="58" y="1"/>
                    </a:moveTo>
                    <a:lnTo>
                      <a:pt x="58" y="1"/>
                    </a:lnTo>
                    <a:lnTo>
                      <a:pt x="41" y="16"/>
                    </a:lnTo>
                    <a:lnTo>
                      <a:pt x="27" y="31"/>
                    </a:lnTo>
                    <a:lnTo>
                      <a:pt x="13" y="48"/>
                    </a:lnTo>
                    <a:lnTo>
                      <a:pt x="1" y="67"/>
                    </a:lnTo>
                    <a:lnTo>
                      <a:pt x="1" y="67"/>
                    </a:lnTo>
                    <a:lnTo>
                      <a:pt x="0" y="69"/>
                    </a:lnTo>
                    <a:lnTo>
                      <a:pt x="0" y="72"/>
                    </a:lnTo>
                    <a:lnTo>
                      <a:pt x="2" y="75"/>
                    </a:lnTo>
                    <a:lnTo>
                      <a:pt x="7" y="76"/>
                    </a:lnTo>
                    <a:lnTo>
                      <a:pt x="9" y="75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22" y="55"/>
                    </a:lnTo>
                    <a:lnTo>
                      <a:pt x="36" y="39"/>
                    </a:lnTo>
                    <a:lnTo>
                      <a:pt x="51" y="24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68" y="8"/>
                    </a:lnTo>
                    <a:lnTo>
                      <a:pt x="69" y="5"/>
                    </a:lnTo>
                    <a:lnTo>
                      <a:pt x="68" y="4"/>
                    </a:lnTo>
                    <a:lnTo>
                      <a:pt x="66" y="1"/>
                    </a:lnTo>
                    <a:lnTo>
                      <a:pt x="62" y="0"/>
                    </a:lnTo>
                    <a:lnTo>
                      <a:pt x="61" y="0"/>
                    </a:lnTo>
                    <a:lnTo>
                      <a:pt x="58" y="1"/>
                    </a:lnTo>
                    <a:lnTo>
                      <a:pt x="58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09" name="chenying0907 177">
                <a:extLst>
                  <a:ext uri="{FF2B5EF4-FFF2-40B4-BE49-F238E27FC236}">
                    <a16:creationId xmlns:a16="http://schemas.microsoft.com/office/drawing/2014/main" id="{19DC5682-3F8F-4787-A305-FD9EFB10F2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1563" y="4360863"/>
                <a:ext cx="22225" cy="26988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41" y="9"/>
                  </a:cxn>
                  <a:cxn ang="0">
                    <a:pos x="34" y="17"/>
                  </a:cxn>
                  <a:cxn ang="0">
                    <a:pos x="20" y="31"/>
                  </a:cxn>
                  <a:cxn ang="0">
                    <a:pos x="13" y="38"/>
                  </a:cxn>
                  <a:cxn ang="0">
                    <a:pos x="8" y="45"/>
                  </a:cxn>
                  <a:cxn ang="0">
                    <a:pos x="3" y="55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0" y="66"/>
                  </a:cxn>
                  <a:cxn ang="0">
                    <a:pos x="0" y="69"/>
                  </a:cxn>
                  <a:cxn ang="0">
                    <a:pos x="4" y="70"/>
                  </a:cxn>
                  <a:cxn ang="0">
                    <a:pos x="8" y="70"/>
                  </a:cxn>
                  <a:cxn ang="0">
                    <a:pos x="9" y="69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13" y="58"/>
                  </a:cxn>
                  <a:cxn ang="0">
                    <a:pos x="18" y="51"/>
                  </a:cxn>
                  <a:cxn ang="0">
                    <a:pos x="24" y="43"/>
                  </a:cxn>
                  <a:cxn ang="0">
                    <a:pos x="30" y="35"/>
                  </a:cxn>
                  <a:cxn ang="0">
                    <a:pos x="45" y="22"/>
                  </a:cxn>
                  <a:cxn ang="0">
                    <a:pos x="50" y="15"/>
                  </a:cxn>
                  <a:cxn ang="0">
                    <a:pos x="56" y="7"/>
                  </a:cxn>
                  <a:cxn ang="0">
                    <a:pos x="56" y="7"/>
                  </a:cxn>
                  <a:cxn ang="0">
                    <a:pos x="56" y="5"/>
                  </a:cxn>
                  <a:cxn ang="0">
                    <a:pos x="56" y="3"/>
                  </a:cxn>
                  <a:cxn ang="0">
                    <a:pos x="54" y="0"/>
                  </a:cxn>
                  <a:cxn ang="0">
                    <a:pos x="50" y="0"/>
                  </a:cxn>
                  <a:cxn ang="0">
                    <a:pos x="47" y="0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6" h="70">
                    <a:moveTo>
                      <a:pt x="46" y="2"/>
                    </a:moveTo>
                    <a:lnTo>
                      <a:pt x="46" y="2"/>
                    </a:lnTo>
                    <a:lnTo>
                      <a:pt x="41" y="9"/>
                    </a:lnTo>
                    <a:lnTo>
                      <a:pt x="34" y="17"/>
                    </a:lnTo>
                    <a:lnTo>
                      <a:pt x="20" y="31"/>
                    </a:lnTo>
                    <a:lnTo>
                      <a:pt x="13" y="38"/>
                    </a:lnTo>
                    <a:lnTo>
                      <a:pt x="8" y="45"/>
                    </a:lnTo>
                    <a:lnTo>
                      <a:pt x="3" y="55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6"/>
                    </a:lnTo>
                    <a:lnTo>
                      <a:pt x="0" y="69"/>
                    </a:lnTo>
                    <a:lnTo>
                      <a:pt x="4" y="70"/>
                    </a:lnTo>
                    <a:lnTo>
                      <a:pt x="8" y="70"/>
                    </a:lnTo>
                    <a:lnTo>
                      <a:pt x="9" y="69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13" y="58"/>
                    </a:lnTo>
                    <a:lnTo>
                      <a:pt x="18" y="51"/>
                    </a:lnTo>
                    <a:lnTo>
                      <a:pt x="24" y="43"/>
                    </a:lnTo>
                    <a:lnTo>
                      <a:pt x="30" y="35"/>
                    </a:lnTo>
                    <a:lnTo>
                      <a:pt x="45" y="22"/>
                    </a:lnTo>
                    <a:lnTo>
                      <a:pt x="50" y="15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6" y="5"/>
                    </a:lnTo>
                    <a:lnTo>
                      <a:pt x="56" y="3"/>
                    </a:lnTo>
                    <a:lnTo>
                      <a:pt x="54" y="0"/>
                    </a:lnTo>
                    <a:lnTo>
                      <a:pt x="50" y="0"/>
                    </a:lnTo>
                    <a:lnTo>
                      <a:pt x="47" y="0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0" name="chenying0907 178">
                <a:extLst>
                  <a:ext uri="{FF2B5EF4-FFF2-40B4-BE49-F238E27FC236}">
                    <a16:creationId xmlns:a16="http://schemas.microsoft.com/office/drawing/2014/main" id="{63E80B93-3BB6-4B9C-B3CB-EB2F8E95D2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4901" y="4356100"/>
                <a:ext cx="17463" cy="26988"/>
              </a:xfrm>
              <a:custGeom>
                <a:avLst/>
                <a:gdLst/>
                <a:ahLst/>
                <a:cxnLst>
                  <a:cxn ang="0">
                    <a:pos x="35" y="1"/>
                  </a:cxn>
                  <a:cxn ang="0">
                    <a:pos x="35" y="1"/>
                  </a:cxn>
                  <a:cxn ang="0">
                    <a:pos x="23" y="14"/>
                  </a:cxn>
                  <a:cxn ang="0">
                    <a:pos x="13" y="29"/>
                  </a:cxn>
                  <a:cxn ang="0">
                    <a:pos x="5" y="44"/>
                  </a:cxn>
                  <a:cxn ang="0">
                    <a:pos x="2" y="52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10" y="64"/>
                  </a:cxn>
                  <a:cxn ang="0">
                    <a:pos x="10" y="64"/>
                  </a:cxn>
                  <a:cxn ang="0">
                    <a:pos x="15" y="48"/>
                  </a:cxn>
                  <a:cxn ang="0">
                    <a:pos x="23" y="34"/>
                  </a:cxn>
                  <a:cxn ang="0">
                    <a:pos x="32" y="21"/>
                  </a:cxn>
                  <a:cxn ang="0">
                    <a:pos x="43" y="9"/>
                  </a:cxn>
                  <a:cxn ang="0">
                    <a:pos x="43" y="9"/>
                  </a:cxn>
                  <a:cxn ang="0">
                    <a:pos x="44" y="6"/>
                  </a:cxn>
                  <a:cxn ang="0">
                    <a:pos x="44" y="5"/>
                  </a:cxn>
                  <a:cxn ang="0">
                    <a:pos x="43" y="1"/>
                  </a:cxn>
                  <a:cxn ang="0">
                    <a:pos x="39" y="0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5" y="1"/>
                  </a:cxn>
                </a:cxnLst>
                <a:rect l="0" t="0" r="r" b="b"/>
                <a:pathLst>
                  <a:path w="44" h="68">
                    <a:moveTo>
                      <a:pt x="35" y="1"/>
                    </a:moveTo>
                    <a:lnTo>
                      <a:pt x="35" y="1"/>
                    </a:lnTo>
                    <a:lnTo>
                      <a:pt x="23" y="14"/>
                    </a:lnTo>
                    <a:lnTo>
                      <a:pt x="13" y="29"/>
                    </a:lnTo>
                    <a:lnTo>
                      <a:pt x="5" y="44"/>
                    </a:lnTo>
                    <a:lnTo>
                      <a:pt x="2" y="52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5" y="48"/>
                    </a:lnTo>
                    <a:lnTo>
                      <a:pt x="23" y="34"/>
                    </a:lnTo>
                    <a:lnTo>
                      <a:pt x="32" y="21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4" y="6"/>
                    </a:lnTo>
                    <a:lnTo>
                      <a:pt x="44" y="5"/>
                    </a:lnTo>
                    <a:lnTo>
                      <a:pt x="43" y="1"/>
                    </a:lnTo>
                    <a:lnTo>
                      <a:pt x="39" y="0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5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1" name="chenying0907 179">
                <a:extLst>
                  <a:ext uri="{FF2B5EF4-FFF2-40B4-BE49-F238E27FC236}">
                    <a16:creationId xmlns:a16="http://schemas.microsoft.com/office/drawing/2014/main" id="{6C29807B-B284-45DB-9603-CBE51414C6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188" y="4360863"/>
                <a:ext cx="20638" cy="26988"/>
              </a:xfrm>
              <a:custGeom>
                <a:avLst/>
                <a:gdLst/>
                <a:ahLst/>
                <a:cxnLst>
                  <a:cxn ang="0">
                    <a:pos x="38" y="3"/>
                  </a:cxn>
                  <a:cxn ang="0">
                    <a:pos x="38" y="3"/>
                  </a:cxn>
                  <a:cxn ang="0">
                    <a:pos x="35" y="11"/>
                  </a:cxn>
                  <a:cxn ang="0">
                    <a:pos x="30" y="17"/>
                  </a:cxn>
                  <a:cxn ang="0">
                    <a:pos x="21" y="30"/>
                  </a:cxn>
                  <a:cxn ang="0">
                    <a:pos x="10" y="43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2" y="64"/>
                  </a:cxn>
                  <a:cxn ang="0">
                    <a:pos x="6" y="66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9" y="49"/>
                  </a:cxn>
                  <a:cxn ang="0">
                    <a:pos x="30" y="37"/>
                  </a:cxn>
                  <a:cxn ang="0">
                    <a:pos x="40" y="24"/>
                  </a:cxn>
                  <a:cxn ang="0">
                    <a:pos x="44" y="16"/>
                  </a:cxn>
                  <a:cxn ang="0">
                    <a:pos x="48" y="9"/>
                  </a:cxn>
                  <a:cxn ang="0">
                    <a:pos x="48" y="9"/>
                  </a:cxn>
                  <a:cxn ang="0">
                    <a:pos x="48" y="7"/>
                  </a:cxn>
                  <a:cxn ang="0">
                    <a:pos x="48" y="4"/>
                  </a:cxn>
                  <a:cxn ang="0">
                    <a:pos x="45" y="1"/>
                  </a:cxn>
                  <a:cxn ang="0">
                    <a:pos x="43" y="0"/>
                  </a:cxn>
                  <a:cxn ang="0">
                    <a:pos x="42" y="0"/>
                  </a:cxn>
                  <a:cxn ang="0">
                    <a:pos x="39" y="1"/>
                  </a:cxn>
                  <a:cxn ang="0">
                    <a:pos x="38" y="3"/>
                  </a:cxn>
                  <a:cxn ang="0">
                    <a:pos x="38" y="3"/>
                  </a:cxn>
                </a:cxnLst>
                <a:rect l="0" t="0" r="r" b="b"/>
                <a:pathLst>
                  <a:path w="48" h="66">
                    <a:moveTo>
                      <a:pt x="38" y="3"/>
                    </a:moveTo>
                    <a:lnTo>
                      <a:pt x="38" y="3"/>
                    </a:lnTo>
                    <a:lnTo>
                      <a:pt x="35" y="11"/>
                    </a:lnTo>
                    <a:lnTo>
                      <a:pt x="30" y="17"/>
                    </a:lnTo>
                    <a:lnTo>
                      <a:pt x="21" y="30"/>
                    </a:lnTo>
                    <a:lnTo>
                      <a:pt x="10" y="43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2" y="64"/>
                    </a:lnTo>
                    <a:lnTo>
                      <a:pt x="6" y="66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9" y="49"/>
                    </a:lnTo>
                    <a:lnTo>
                      <a:pt x="30" y="37"/>
                    </a:lnTo>
                    <a:lnTo>
                      <a:pt x="40" y="24"/>
                    </a:lnTo>
                    <a:lnTo>
                      <a:pt x="44" y="16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48" y="7"/>
                    </a:lnTo>
                    <a:lnTo>
                      <a:pt x="48" y="4"/>
                    </a:lnTo>
                    <a:lnTo>
                      <a:pt x="45" y="1"/>
                    </a:lnTo>
                    <a:lnTo>
                      <a:pt x="43" y="0"/>
                    </a:lnTo>
                    <a:lnTo>
                      <a:pt x="42" y="0"/>
                    </a:lnTo>
                    <a:lnTo>
                      <a:pt x="39" y="1"/>
                    </a:lnTo>
                    <a:lnTo>
                      <a:pt x="38" y="3"/>
                    </a:lnTo>
                    <a:lnTo>
                      <a:pt x="38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2" name="chenying0907 180">
                <a:extLst>
                  <a:ext uri="{FF2B5EF4-FFF2-40B4-BE49-F238E27FC236}">
                    <a16:creationId xmlns:a16="http://schemas.microsoft.com/office/drawing/2014/main" id="{F3776C96-3210-44F7-87E6-895248D228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326" y="4160838"/>
                <a:ext cx="14288" cy="34925"/>
              </a:xfrm>
              <a:custGeom>
                <a:avLst/>
                <a:gdLst/>
                <a:ahLst/>
                <a:cxnLst>
                  <a:cxn ang="0">
                    <a:pos x="23" y="7"/>
                  </a:cxn>
                  <a:cxn ang="0">
                    <a:pos x="23" y="7"/>
                  </a:cxn>
                  <a:cxn ang="0">
                    <a:pos x="22" y="16"/>
                  </a:cxn>
                  <a:cxn ang="0">
                    <a:pos x="19" y="25"/>
                  </a:cxn>
                  <a:cxn ang="0">
                    <a:pos x="12" y="43"/>
                  </a:cxn>
                  <a:cxn ang="0">
                    <a:pos x="12" y="43"/>
                  </a:cxn>
                  <a:cxn ang="0">
                    <a:pos x="6" y="62"/>
                  </a:cxn>
                  <a:cxn ang="0">
                    <a:pos x="1" y="81"/>
                  </a:cxn>
                  <a:cxn ang="0">
                    <a:pos x="1" y="81"/>
                  </a:cxn>
                  <a:cxn ang="0">
                    <a:pos x="0" y="84"/>
                  </a:cxn>
                  <a:cxn ang="0">
                    <a:pos x="1" y="85"/>
                  </a:cxn>
                  <a:cxn ang="0">
                    <a:pos x="5" y="88"/>
                  </a:cxn>
                  <a:cxn ang="0">
                    <a:pos x="9" y="88"/>
                  </a:cxn>
                  <a:cxn ang="0">
                    <a:pos x="10" y="86"/>
                  </a:cxn>
                  <a:cxn ang="0">
                    <a:pos x="12" y="84"/>
                  </a:cxn>
                  <a:cxn ang="0">
                    <a:pos x="12" y="84"/>
                  </a:cxn>
                  <a:cxn ang="0">
                    <a:pos x="18" y="63"/>
                  </a:cxn>
                  <a:cxn ang="0">
                    <a:pos x="25" y="42"/>
                  </a:cxn>
                  <a:cxn ang="0">
                    <a:pos x="25" y="42"/>
                  </a:cxn>
                  <a:cxn ang="0">
                    <a:pos x="31" y="25"/>
                  </a:cxn>
                  <a:cxn ang="0">
                    <a:pos x="34" y="16"/>
                  </a:cxn>
                  <a:cxn ang="0">
                    <a:pos x="35" y="7"/>
                  </a:cxn>
                  <a:cxn ang="0">
                    <a:pos x="35" y="7"/>
                  </a:cxn>
                  <a:cxn ang="0">
                    <a:pos x="34" y="4"/>
                  </a:cxn>
                  <a:cxn ang="0">
                    <a:pos x="33" y="1"/>
                  </a:cxn>
                  <a:cxn ang="0">
                    <a:pos x="30" y="0"/>
                  </a:cxn>
                  <a:cxn ang="0">
                    <a:pos x="25" y="1"/>
                  </a:cxn>
                  <a:cxn ang="0">
                    <a:pos x="23" y="4"/>
                  </a:cxn>
                  <a:cxn ang="0">
                    <a:pos x="23" y="7"/>
                  </a:cxn>
                  <a:cxn ang="0">
                    <a:pos x="23" y="7"/>
                  </a:cxn>
                </a:cxnLst>
                <a:rect l="0" t="0" r="r" b="b"/>
                <a:pathLst>
                  <a:path w="35" h="88">
                    <a:moveTo>
                      <a:pt x="23" y="7"/>
                    </a:moveTo>
                    <a:lnTo>
                      <a:pt x="23" y="7"/>
                    </a:lnTo>
                    <a:lnTo>
                      <a:pt x="22" y="16"/>
                    </a:lnTo>
                    <a:lnTo>
                      <a:pt x="19" y="25"/>
                    </a:lnTo>
                    <a:lnTo>
                      <a:pt x="12" y="43"/>
                    </a:lnTo>
                    <a:lnTo>
                      <a:pt x="12" y="43"/>
                    </a:lnTo>
                    <a:lnTo>
                      <a:pt x="6" y="62"/>
                    </a:lnTo>
                    <a:lnTo>
                      <a:pt x="1" y="81"/>
                    </a:lnTo>
                    <a:lnTo>
                      <a:pt x="1" y="81"/>
                    </a:lnTo>
                    <a:lnTo>
                      <a:pt x="0" y="84"/>
                    </a:lnTo>
                    <a:lnTo>
                      <a:pt x="1" y="85"/>
                    </a:lnTo>
                    <a:lnTo>
                      <a:pt x="5" y="88"/>
                    </a:lnTo>
                    <a:lnTo>
                      <a:pt x="9" y="88"/>
                    </a:lnTo>
                    <a:lnTo>
                      <a:pt x="10" y="86"/>
                    </a:lnTo>
                    <a:lnTo>
                      <a:pt x="12" y="84"/>
                    </a:lnTo>
                    <a:lnTo>
                      <a:pt x="12" y="84"/>
                    </a:lnTo>
                    <a:lnTo>
                      <a:pt x="18" y="63"/>
                    </a:lnTo>
                    <a:lnTo>
                      <a:pt x="25" y="42"/>
                    </a:lnTo>
                    <a:lnTo>
                      <a:pt x="25" y="42"/>
                    </a:lnTo>
                    <a:lnTo>
                      <a:pt x="31" y="25"/>
                    </a:lnTo>
                    <a:lnTo>
                      <a:pt x="34" y="16"/>
                    </a:lnTo>
                    <a:lnTo>
                      <a:pt x="35" y="7"/>
                    </a:lnTo>
                    <a:lnTo>
                      <a:pt x="35" y="7"/>
                    </a:lnTo>
                    <a:lnTo>
                      <a:pt x="34" y="4"/>
                    </a:lnTo>
                    <a:lnTo>
                      <a:pt x="33" y="1"/>
                    </a:lnTo>
                    <a:lnTo>
                      <a:pt x="30" y="0"/>
                    </a:lnTo>
                    <a:lnTo>
                      <a:pt x="25" y="1"/>
                    </a:lnTo>
                    <a:lnTo>
                      <a:pt x="23" y="4"/>
                    </a:lnTo>
                    <a:lnTo>
                      <a:pt x="23" y="7"/>
                    </a:lnTo>
                    <a:lnTo>
                      <a:pt x="23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3" name="chenying0907 181">
                <a:extLst>
                  <a:ext uri="{FF2B5EF4-FFF2-40B4-BE49-F238E27FC236}">
                    <a16:creationId xmlns:a16="http://schemas.microsoft.com/office/drawing/2014/main" id="{07CA87E3-3CEF-4368-B991-8E169D9DC7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838" y="4141788"/>
                <a:ext cx="17463" cy="26988"/>
              </a:xfrm>
              <a:custGeom>
                <a:avLst/>
                <a:gdLst/>
                <a:ahLst/>
                <a:cxnLst>
                  <a:cxn ang="0">
                    <a:pos x="41" y="0"/>
                  </a:cxn>
                  <a:cxn ang="0">
                    <a:pos x="41" y="0"/>
                  </a:cxn>
                  <a:cxn ang="0">
                    <a:pos x="36" y="2"/>
                  </a:cxn>
                  <a:cxn ang="0">
                    <a:pos x="32" y="3"/>
                  </a:cxn>
                  <a:cxn ang="0">
                    <a:pos x="24" y="8"/>
                  </a:cxn>
                  <a:cxn ang="0">
                    <a:pos x="19" y="16"/>
                  </a:cxn>
                  <a:cxn ang="0">
                    <a:pos x="13" y="25"/>
                  </a:cxn>
                  <a:cxn ang="0">
                    <a:pos x="10" y="34"/>
                  </a:cxn>
                  <a:cxn ang="0">
                    <a:pos x="6" y="4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2" y="67"/>
                  </a:cxn>
                  <a:cxn ang="0">
                    <a:pos x="6" y="68"/>
                  </a:cxn>
                  <a:cxn ang="0">
                    <a:pos x="10" y="68"/>
                  </a:cxn>
                  <a:cxn ang="0">
                    <a:pos x="11" y="67"/>
                  </a:cxn>
                  <a:cxn ang="0">
                    <a:pos x="12" y="66"/>
                  </a:cxn>
                  <a:cxn ang="0">
                    <a:pos x="12" y="66"/>
                  </a:cxn>
                  <a:cxn ang="0">
                    <a:pos x="16" y="51"/>
                  </a:cxn>
                  <a:cxn ang="0">
                    <a:pos x="21" y="37"/>
                  </a:cxn>
                  <a:cxn ang="0">
                    <a:pos x="21" y="37"/>
                  </a:cxn>
                  <a:cxn ang="0">
                    <a:pos x="24" y="29"/>
                  </a:cxn>
                  <a:cxn ang="0">
                    <a:pos x="28" y="21"/>
                  </a:cxn>
                  <a:cxn ang="0">
                    <a:pos x="33" y="15"/>
                  </a:cxn>
                  <a:cxn ang="0">
                    <a:pos x="37" y="13"/>
                  </a:cxn>
                  <a:cxn ang="0">
                    <a:pos x="41" y="12"/>
                  </a:cxn>
                  <a:cxn ang="0">
                    <a:pos x="41" y="12"/>
                  </a:cxn>
                  <a:cxn ang="0">
                    <a:pos x="44" y="12"/>
                  </a:cxn>
                  <a:cxn ang="0">
                    <a:pos x="45" y="9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5" y="2"/>
                  </a:cxn>
                  <a:cxn ang="0">
                    <a:pos x="44" y="2"/>
                  </a:cxn>
                  <a:cxn ang="0">
                    <a:pos x="41" y="0"/>
                  </a:cxn>
                  <a:cxn ang="0">
                    <a:pos x="41" y="0"/>
                  </a:cxn>
                </a:cxnLst>
                <a:rect l="0" t="0" r="r" b="b"/>
                <a:pathLst>
                  <a:path w="46" h="68">
                    <a:moveTo>
                      <a:pt x="41" y="0"/>
                    </a:moveTo>
                    <a:lnTo>
                      <a:pt x="41" y="0"/>
                    </a:lnTo>
                    <a:lnTo>
                      <a:pt x="36" y="2"/>
                    </a:lnTo>
                    <a:lnTo>
                      <a:pt x="32" y="3"/>
                    </a:lnTo>
                    <a:lnTo>
                      <a:pt x="24" y="8"/>
                    </a:lnTo>
                    <a:lnTo>
                      <a:pt x="19" y="16"/>
                    </a:lnTo>
                    <a:lnTo>
                      <a:pt x="13" y="25"/>
                    </a:lnTo>
                    <a:lnTo>
                      <a:pt x="10" y="34"/>
                    </a:lnTo>
                    <a:lnTo>
                      <a:pt x="6" y="45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2" y="67"/>
                    </a:lnTo>
                    <a:lnTo>
                      <a:pt x="6" y="68"/>
                    </a:lnTo>
                    <a:lnTo>
                      <a:pt x="10" y="68"/>
                    </a:lnTo>
                    <a:lnTo>
                      <a:pt x="11" y="67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6" y="51"/>
                    </a:lnTo>
                    <a:lnTo>
                      <a:pt x="21" y="37"/>
                    </a:lnTo>
                    <a:lnTo>
                      <a:pt x="21" y="37"/>
                    </a:lnTo>
                    <a:lnTo>
                      <a:pt x="24" y="29"/>
                    </a:lnTo>
                    <a:lnTo>
                      <a:pt x="28" y="21"/>
                    </a:lnTo>
                    <a:lnTo>
                      <a:pt x="33" y="15"/>
                    </a:lnTo>
                    <a:lnTo>
                      <a:pt x="37" y="13"/>
                    </a:lnTo>
                    <a:lnTo>
                      <a:pt x="41" y="12"/>
                    </a:lnTo>
                    <a:lnTo>
                      <a:pt x="41" y="12"/>
                    </a:lnTo>
                    <a:lnTo>
                      <a:pt x="44" y="12"/>
                    </a:lnTo>
                    <a:lnTo>
                      <a:pt x="45" y="9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5" y="2"/>
                    </a:lnTo>
                    <a:lnTo>
                      <a:pt x="44" y="2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4" name="chenying0907 182">
                <a:extLst>
                  <a:ext uri="{FF2B5EF4-FFF2-40B4-BE49-F238E27FC236}">
                    <a16:creationId xmlns:a16="http://schemas.microsoft.com/office/drawing/2014/main" id="{472B2CFD-F44C-47BE-ADEC-AB7B238B61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8526" y="4132263"/>
                <a:ext cx="15875" cy="26988"/>
              </a:xfrm>
              <a:custGeom>
                <a:avLst/>
                <a:gdLst/>
                <a:ahLst/>
                <a:cxnLst>
                  <a:cxn ang="0">
                    <a:pos x="31" y="1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0"/>
                  </a:cxn>
                  <a:cxn ang="0">
                    <a:pos x="25" y="1"/>
                  </a:cxn>
                  <a:cxn ang="0">
                    <a:pos x="23" y="3"/>
                  </a:cxn>
                  <a:cxn ang="0">
                    <a:pos x="23" y="7"/>
                  </a:cxn>
                  <a:cxn ang="0">
                    <a:pos x="23" y="9"/>
                  </a:cxn>
                  <a:cxn ang="0">
                    <a:pos x="25" y="11"/>
                  </a:cxn>
                  <a:cxn ang="0">
                    <a:pos x="25" y="11"/>
                  </a:cxn>
                  <a:cxn ang="0">
                    <a:pos x="26" y="12"/>
                  </a:cxn>
                  <a:cxn ang="0">
                    <a:pos x="25" y="15"/>
                  </a:cxn>
                  <a:cxn ang="0">
                    <a:pos x="22" y="20"/>
                  </a:cxn>
                  <a:cxn ang="0">
                    <a:pos x="15" y="30"/>
                  </a:cxn>
                  <a:cxn ang="0">
                    <a:pos x="15" y="30"/>
                  </a:cxn>
                  <a:cxn ang="0">
                    <a:pos x="8" y="4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0" y="66"/>
                  </a:cxn>
                  <a:cxn ang="0">
                    <a:pos x="1" y="67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10" y="64"/>
                  </a:cxn>
                  <a:cxn ang="0">
                    <a:pos x="10" y="64"/>
                  </a:cxn>
                  <a:cxn ang="0">
                    <a:pos x="15" y="55"/>
                  </a:cxn>
                  <a:cxn ang="0">
                    <a:pos x="19" y="46"/>
                  </a:cxn>
                  <a:cxn ang="0">
                    <a:pos x="31" y="28"/>
                  </a:cxn>
                  <a:cxn ang="0">
                    <a:pos x="31" y="28"/>
                  </a:cxn>
                  <a:cxn ang="0">
                    <a:pos x="34" y="21"/>
                  </a:cxn>
                  <a:cxn ang="0">
                    <a:pos x="36" y="13"/>
                  </a:cxn>
                  <a:cxn ang="0">
                    <a:pos x="36" y="11"/>
                  </a:cxn>
                  <a:cxn ang="0">
                    <a:pos x="35" y="7"/>
                  </a:cxn>
                  <a:cxn ang="0">
                    <a:pos x="34" y="4"/>
                  </a:cxn>
                  <a:cxn ang="0">
                    <a:pos x="31" y="1"/>
                  </a:cxn>
                  <a:cxn ang="0">
                    <a:pos x="31" y="1"/>
                  </a:cxn>
                </a:cxnLst>
                <a:rect l="0" t="0" r="r" b="b"/>
                <a:pathLst>
                  <a:path w="36" h="68">
                    <a:moveTo>
                      <a:pt x="31" y="1"/>
                    </a:moveTo>
                    <a:lnTo>
                      <a:pt x="31" y="1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5" y="1"/>
                    </a:lnTo>
                    <a:lnTo>
                      <a:pt x="23" y="3"/>
                    </a:lnTo>
                    <a:lnTo>
                      <a:pt x="23" y="7"/>
                    </a:lnTo>
                    <a:lnTo>
                      <a:pt x="23" y="9"/>
                    </a:lnTo>
                    <a:lnTo>
                      <a:pt x="25" y="11"/>
                    </a:lnTo>
                    <a:lnTo>
                      <a:pt x="25" y="11"/>
                    </a:lnTo>
                    <a:lnTo>
                      <a:pt x="26" y="12"/>
                    </a:lnTo>
                    <a:lnTo>
                      <a:pt x="25" y="15"/>
                    </a:lnTo>
                    <a:lnTo>
                      <a:pt x="22" y="20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8" y="45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0" y="66"/>
                    </a:lnTo>
                    <a:lnTo>
                      <a:pt x="1" y="67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5" y="55"/>
                    </a:lnTo>
                    <a:lnTo>
                      <a:pt x="19" y="46"/>
                    </a:lnTo>
                    <a:lnTo>
                      <a:pt x="31" y="28"/>
                    </a:lnTo>
                    <a:lnTo>
                      <a:pt x="31" y="28"/>
                    </a:lnTo>
                    <a:lnTo>
                      <a:pt x="34" y="21"/>
                    </a:lnTo>
                    <a:lnTo>
                      <a:pt x="36" y="13"/>
                    </a:lnTo>
                    <a:lnTo>
                      <a:pt x="36" y="11"/>
                    </a:lnTo>
                    <a:lnTo>
                      <a:pt x="35" y="7"/>
                    </a:lnTo>
                    <a:lnTo>
                      <a:pt x="34" y="4"/>
                    </a:lnTo>
                    <a:lnTo>
                      <a:pt x="31" y="1"/>
                    </a:lnTo>
                    <a:lnTo>
                      <a:pt x="31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5" name="chenying0907 183">
                <a:extLst>
                  <a:ext uri="{FF2B5EF4-FFF2-40B4-BE49-F238E27FC236}">
                    <a16:creationId xmlns:a16="http://schemas.microsoft.com/office/drawing/2014/main" id="{F270B749-00C3-44C4-ABFF-15D79F4CFD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0276" y="4130675"/>
                <a:ext cx="17463" cy="25400"/>
              </a:xfrm>
              <a:custGeom>
                <a:avLst/>
                <a:gdLst/>
                <a:ahLst/>
                <a:cxnLst>
                  <a:cxn ang="0">
                    <a:pos x="30" y="2"/>
                  </a:cxn>
                  <a:cxn ang="0">
                    <a:pos x="30" y="2"/>
                  </a:cxn>
                  <a:cxn ang="0">
                    <a:pos x="23" y="17"/>
                  </a:cxn>
                  <a:cxn ang="0">
                    <a:pos x="17" y="30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7"/>
                  </a:cxn>
                  <a:cxn ang="0">
                    <a:pos x="0" y="58"/>
                  </a:cxn>
                  <a:cxn ang="0">
                    <a:pos x="2" y="62"/>
                  </a:cxn>
                  <a:cxn ang="0">
                    <a:pos x="6" y="62"/>
                  </a:cxn>
                  <a:cxn ang="0">
                    <a:pos x="9" y="62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27" y="34"/>
                  </a:cxn>
                  <a:cxn ang="0">
                    <a:pos x="35" y="19"/>
                  </a:cxn>
                  <a:cxn ang="0">
                    <a:pos x="41" y="6"/>
                  </a:cxn>
                  <a:cxn ang="0">
                    <a:pos x="41" y="6"/>
                  </a:cxn>
                  <a:cxn ang="0">
                    <a:pos x="41" y="3"/>
                  </a:cxn>
                  <a:cxn ang="0">
                    <a:pos x="41" y="1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1" y="1"/>
                  </a:cxn>
                  <a:cxn ang="0">
                    <a:pos x="30" y="2"/>
                  </a:cxn>
                  <a:cxn ang="0">
                    <a:pos x="30" y="2"/>
                  </a:cxn>
                </a:cxnLst>
                <a:rect l="0" t="0" r="r" b="b"/>
                <a:pathLst>
                  <a:path w="41" h="62">
                    <a:moveTo>
                      <a:pt x="30" y="2"/>
                    </a:moveTo>
                    <a:lnTo>
                      <a:pt x="30" y="2"/>
                    </a:lnTo>
                    <a:lnTo>
                      <a:pt x="23" y="17"/>
                    </a:lnTo>
                    <a:lnTo>
                      <a:pt x="17" y="30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7"/>
                    </a:lnTo>
                    <a:lnTo>
                      <a:pt x="0" y="58"/>
                    </a:lnTo>
                    <a:lnTo>
                      <a:pt x="2" y="62"/>
                    </a:lnTo>
                    <a:lnTo>
                      <a:pt x="6" y="62"/>
                    </a:lnTo>
                    <a:lnTo>
                      <a:pt x="9" y="62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27" y="34"/>
                    </a:lnTo>
                    <a:lnTo>
                      <a:pt x="35" y="19"/>
                    </a:lnTo>
                    <a:lnTo>
                      <a:pt x="41" y="6"/>
                    </a:lnTo>
                    <a:lnTo>
                      <a:pt x="41" y="6"/>
                    </a:lnTo>
                    <a:lnTo>
                      <a:pt x="41" y="3"/>
                    </a:lnTo>
                    <a:lnTo>
                      <a:pt x="41" y="1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1" y="1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6" name="chenying0907 184">
                <a:extLst>
                  <a:ext uri="{FF2B5EF4-FFF2-40B4-BE49-F238E27FC236}">
                    <a16:creationId xmlns:a16="http://schemas.microsoft.com/office/drawing/2014/main" id="{2B555974-A9D5-4CBA-B1D2-AF45B859FF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3613" y="4132263"/>
                <a:ext cx="14288" cy="20638"/>
              </a:xfrm>
              <a:custGeom>
                <a:avLst/>
                <a:gdLst/>
                <a:ahLst/>
                <a:cxnLst>
                  <a:cxn ang="0">
                    <a:pos x="23" y="5"/>
                  </a:cxn>
                  <a:cxn ang="0">
                    <a:pos x="23" y="5"/>
                  </a:cxn>
                  <a:cxn ang="0">
                    <a:pos x="23" y="11"/>
                  </a:cxn>
                  <a:cxn ang="0">
                    <a:pos x="20" y="16"/>
                  </a:cxn>
                  <a:cxn ang="0">
                    <a:pos x="15" y="26"/>
                  </a:cxn>
                  <a:cxn ang="0">
                    <a:pos x="2" y="45"/>
                  </a:cxn>
                  <a:cxn ang="0">
                    <a:pos x="2" y="45"/>
                  </a:cxn>
                  <a:cxn ang="0">
                    <a:pos x="0" y="47"/>
                  </a:cxn>
                  <a:cxn ang="0">
                    <a:pos x="0" y="49"/>
                  </a:cxn>
                  <a:cxn ang="0">
                    <a:pos x="2" y="51"/>
                  </a:cxn>
                  <a:cxn ang="0">
                    <a:pos x="3" y="52"/>
                  </a:cxn>
                  <a:cxn ang="0">
                    <a:pos x="7" y="52"/>
                  </a:cxn>
                  <a:cxn ang="0">
                    <a:pos x="9" y="52"/>
                  </a:cxn>
                  <a:cxn ang="0">
                    <a:pos x="11" y="51"/>
                  </a:cxn>
                  <a:cxn ang="0">
                    <a:pos x="11" y="51"/>
                  </a:cxn>
                  <a:cxn ang="0">
                    <a:pos x="25" y="29"/>
                  </a:cxn>
                  <a:cxn ang="0">
                    <a:pos x="32" y="18"/>
                  </a:cxn>
                  <a:cxn ang="0">
                    <a:pos x="33" y="12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4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4"/>
                  </a:cxn>
                  <a:cxn ang="0">
                    <a:pos x="23" y="5"/>
                  </a:cxn>
                  <a:cxn ang="0">
                    <a:pos x="23" y="5"/>
                  </a:cxn>
                </a:cxnLst>
                <a:rect l="0" t="0" r="r" b="b"/>
                <a:pathLst>
                  <a:path w="34" h="52">
                    <a:moveTo>
                      <a:pt x="23" y="5"/>
                    </a:moveTo>
                    <a:lnTo>
                      <a:pt x="23" y="5"/>
                    </a:lnTo>
                    <a:lnTo>
                      <a:pt x="23" y="11"/>
                    </a:lnTo>
                    <a:lnTo>
                      <a:pt x="20" y="16"/>
                    </a:lnTo>
                    <a:lnTo>
                      <a:pt x="15" y="26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0" y="47"/>
                    </a:lnTo>
                    <a:lnTo>
                      <a:pt x="0" y="49"/>
                    </a:lnTo>
                    <a:lnTo>
                      <a:pt x="2" y="51"/>
                    </a:lnTo>
                    <a:lnTo>
                      <a:pt x="3" y="52"/>
                    </a:lnTo>
                    <a:lnTo>
                      <a:pt x="7" y="52"/>
                    </a:lnTo>
                    <a:lnTo>
                      <a:pt x="9" y="52"/>
                    </a:lnTo>
                    <a:lnTo>
                      <a:pt x="11" y="51"/>
                    </a:lnTo>
                    <a:lnTo>
                      <a:pt x="11" y="51"/>
                    </a:lnTo>
                    <a:lnTo>
                      <a:pt x="25" y="29"/>
                    </a:lnTo>
                    <a:lnTo>
                      <a:pt x="32" y="18"/>
                    </a:lnTo>
                    <a:lnTo>
                      <a:pt x="33" y="12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4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4"/>
                    </a:lnTo>
                    <a:lnTo>
                      <a:pt x="23" y="5"/>
                    </a:lnTo>
                    <a:lnTo>
                      <a:pt x="23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7" name="chenying0907 185">
                <a:extLst>
                  <a:ext uri="{FF2B5EF4-FFF2-40B4-BE49-F238E27FC236}">
                    <a16:creationId xmlns:a16="http://schemas.microsoft.com/office/drawing/2014/main" id="{3FE83BE0-D955-431C-9300-5CDC65B25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6951" y="4135438"/>
                <a:ext cx="14288" cy="2063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2" y="10"/>
                  </a:cxn>
                  <a:cxn ang="0">
                    <a:pos x="20" y="16"/>
                  </a:cxn>
                  <a:cxn ang="0">
                    <a:pos x="14" y="26"/>
                  </a:cxn>
                  <a:cxn ang="0">
                    <a:pos x="7" y="35"/>
                  </a:cxn>
                  <a:cxn ang="0">
                    <a:pos x="1" y="44"/>
                  </a:cxn>
                  <a:cxn ang="0">
                    <a:pos x="1" y="44"/>
                  </a:cxn>
                  <a:cxn ang="0">
                    <a:pos x="0" y="47"/>
                  </a:cxn>
                  <a:cxn ang="0">
                    <a:pos x="0" y="48"/>
                  </a:cxn>
                  <a:cxn ang="0">
                    <a:pos x="3" y="52"/>
                  </a:cxn>
                  <a:cxn ang="0">
                    <a:pos x="7" y="52"/>
                  </a:cxn>
                  <a:cxn ang="0">
                    <a:pos x="9" y="52"/>
                  </a:cxn>
                  <a:cxn ang="0">
                    <a:pos x="10" y="50"/>
                  </a:cxn>
                  <a:cxn ang="0">
                    <a:pos x="10" y="50"/>
                  </a:cxn>
                  <a:cxn ang="0">
                    <a:pos x="17" y="39"/>
                  </a:cxn>
                  <a:cxn ang="0">
                    <a:pos x="25" y="29"/>
                  </a:cxn>
                  <a:cxn ang="0">
                    <a:pos x="31" y="18"/>
                  </a:cxn>
                  <a:cxn ang="0">
                    <a:pos x="33" y="12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52">
                    <a:moveTo>
                      <a:pt x="22" y="5"/>
                    </a:moveTo>
                    <a:lnTo>
                      <a:pt x="22" y="5"/>
                    </a:lnTo>
                    <a:lnTo>
                      <a:pt x="22" y="10"/>
                    </a:lnTo>
                    <a:lnTo>
                      <a:pt x="20" y="16"/>
                    </a:lnTo>
                    <a:lnTo>
                      <a:pt x="14" y="26"/>
                    </a:lnTo>
                    <a:lnTo>
                      <a:pt x="7" y="35"/>
                    </a:lnTo>
                    <a:lnTo>
                      <a:pt x="1" y="44"/>
                    </a:lnTo>
                    <a:lnTo>
                      <a:pt x="1" y="44"/>
                    </a:lnTo>
                    <a:lnTo>
                      <a:pt x="0" y="47"/>
                    </a:lnTo>
                    <a:lnTo>
                      <a:pt x="0" y="48"/>
                    </a:lnTo>
                    <a:lnTo>
                      <a:pt x="3" y="52"/>
                    </a:lnTo>
                    <a:lnTo>
                      <a:pt x="7" y="52"/>
                    </a:lnTo>
                    <a:lnTo>
                      <a:pt x="9" y="52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7" y="39"/>
                    </a:lnTo>
                    <a:lnTo>
                      <a:pt x="25" y="29"/>
                    </a:lnTo>
                    <a:lnTo>
                      <a:pt x="31" y="18"/>
                    </a:lnTo>
                    <a:lnTo>
                      <a:pt x="33" y="12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8" name="chenying0907 186">
                <a:extLst>
                  <a:ext uri="{FF2B5EF4-FFF2-40B4-BE49-F238E27FC236}">
                    <a16:creationId xmlns:a16="http://schemas.microsoft.com/office/drawing/2014/main" id="{DD3E57E0-8DCA-462D-9F5D-5A305A8EEE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7588" y="4143375"/>
                <a:ext cx="11113" cy="22225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5" y="13"/>
                  </a:cxn>
                  <a:cxn ang="0">
                    <a:pos x="14" y="25"/>
                  </a:cxn>
                  <a:cxn ang="0">
                    <a:pos x="14" y="25"/>
                  </a:cxn>
                  <a:cxn ang="0">
                    <a:pos x="11" y="30"/>
                  </a:cxn>
                  <a:cxn ang="0">
                    <a:pos x="9" y="36"/>
                  </a:cxn>
                  <a:cxn ang="0">
                    <a:pos x="1" y="45"/>
                  </a:cxn>
                  <a:cxn ang="0">
                    <a:pos x="1" y="45"/>
                  </a:cxn>
                  <a:cxn ang="0">
                    <a:pos x="0" y="46"/>
                  </a:cxn>
                  <a:cxn ang="0">
                    <a:pos x="0" y="49"/>
                  </a:cxn>
                  <a:cxn ang="0">
                    <a:pos x="1" y="53"/>
                  </a:cxn>
                  <a:cxn ang="0">
                    <a:pos x="5" y="54"/>
                  </a:cxn>
                  <a:cxn ang="0">
                    <a:pos x="8" y="54"/>
                  </a:cxn>
                  <a:cxn ang="0">
                    <a:pos x="9" y="53"/>
                  </a:cxn>
                  <a:cxn ang="0">
                    <a:pos x="9" y="53"/>
                  </a:cxn>
                  <a:cxn ang="0">
                    <a:pos x="17" y="43"/>
                  </a:cxn>
                  <a:cxn ang="0">
                    <a:pos x="22" y="34"/>
                  </a:cxn>
                  <a:cxn ang="0">
                    <a:pos x="22" y="34"/>
                  </a:cxn>
                  <a:cxn ang="0">
                    <a:pos x="25" y="28"/>
                  </a:cxn>
                  <a:cxn ang="0">
                    <a:pos x="26" y="21"/>
                  </a:cxn>
                  <a:cxn ang="0">
                    <a:pos x="27" y="15"/>
                  </a:cxn>
                  <a:cxn ang="0">
                    <a:pos x="28" y="9"/>
                  </a:cxn>
                  <a:cxn ang="0">
                    <a:pos x="28" y="9"/>
                  </a:cxn>
                  <a:cxn ang="0">
                    <a:pos x="30" y="7"/>
                  </a:cxn>
                  <a:cxn ang="0">
                    <a:pos x="30" y="4"/>
                  </a:cxn>
                  <a:cxn ang="0">
                    <a:pos x="26" y="2"/>
                  </a:cxn>
                  <a:cxn ang="0">
                    <a:pos x="25" y="0"/>
                  </a:cxn>
                  <a:cxn ang="0">
                    <a:pos x="22" y="0"/>
                  </a:cxn>
                  <a:cxn ang="0">
                    <a:pos x="21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30" h="54">
                    <a:moveTo>
                      <a:pt x="19" y="3"/>
                    </a:moveTo>
                    <a:lnTo>
                      <a:pt x="19" y="3"/>
                    </a:lnTo>
                    <a:lnTo>
                      <a:pt x="15" y="13"/>
                    </a:lnTo>
                    <a:lnTo>
                      <a:pt x="14" y="25"/>
                    </a:lnTo>
                    <a:lnTo>
                      <a:pt x="14" y="25"/>
                    </a:lnTo>
                    <a:lnTo>
                      <a:pt x="11" y="30"/>
                    </a:lnTo>
                    <a:lnTo>
                      <a:pt x="9" y="36"/>
                    </a:lnTo>
                    <a:lnTo>
                      <a:pt x="1" y="45"/>
                    </a:lnTo>
                    <a:lnTo>
                      <a:pt x="1" y="45"/>
                    </a:lnTo>
                    <a:lnTo>
                      <a:pt x="0" y="46"/>
                    </a:lnTo>
                    <a:lnTo>
                      <a:pt x="0" y="49"/>
                    </a:lnTo>
                    <a:lnTo>
                      <a:pt x="1" y="53"/>
                    </a:lnTo>
                    <a:lnTo>
                      <a:pt x="5" y="54"/>
                    </a:lnTo>
                    <a:lnTo>
                      <a:pt x="8" y="54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17" y="43"/>
                    </a:lnTo>
                    <a:lnTo>
                      <a:pt x="22" y="34"/>
                    </a:lnTo>
                    <a:lnTo>
                      <a:pt x="22" y="34"/>
                    </a:lnTo>
                    <a:lnTo>
                      <a:pt x="25" y="28"/>
                    </a:lnTo>
                    <a:lnTo>
                      <a:pt x="26" y="21"/>
                    </a:lnTo>
                    <a:lnTo>
                      <a:pt x="27" y="15"/>
                    </a:lnTo>
                    <a:lnTo>
                      <a:pt x="28" y="9"/>
                    </a:lnTo>
                    <a:lnTo>
                      <a:pt x="28" y="9"/>
                    </a:lnTo>
                    <a:lnTo>
                      <a:pt x="30" y="7"/>
                    </a:lnTo>
                    <a:lnTo>
                      <a:pt x="30" y="4"/>
                    </a:lnTo>
                    <a:lnTo>
                      <a:pt x="26" y="2"/>
                    </a:lnTo>
                    <a:lnTo>
                      <a:pt x="25" y="0"/>
                    </a:lnTo>
                    <a:lnTo>
                      <a:pt x="22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19" name="chenying0907 187">
                <a:extLst>
                  <a:ext uri="{FF2B5EF4-FFF2-40B4-BE49-F238E27FC236}">
                    <a16:creationId xmlns:a16="http://schemas.microsoft.com/office/drawing/2014/main" id="{1DE9DF5F-152C-478C-9524-0EB214E4E1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6163" y="4157663"/>
                <a:ext cx="14288" cy="20638"/>
              </a:xfrm>
              <a:custGeom>
                <a:avLst/>
                <a:gdLst/>
                <a:ahLst/>
                <a:cxnLst>
                  <a:cxn ang="0">
                    <a:pos x="28" y="3"/>
                  </a:cxn>
                  <a:cxn ang="0">
                    <a:pos x="28" y="3"/>
                  </a:cxn>
                  <a:cxn ang="0">
                    <a:pos x="21" y="12"/>
                  </a:cxn>
                  <a:cxn ang="0">
                    <a:pos x="14" y="24"/>
                  </a:cxn>
                  <a:cxn ang="0">
                    <a:pos x="7" y="34"/>
                  </a:cxn>
                  <a:cxn ang="0">
                    <a:pos x="1" y="46"/>
                  </a:cxn>
                  <a:cxn ang="0">
                    <a:pos x="1" y="46"/>
                  </a:cxn>
                  <a:cxn ang="0">
                    <a:pos x="0" y="47"/>
                  </a:cxn>
                  <a:cxn ang="0">
                    <a:pos x="0" y="50"/>
                  </a:cxn>
                  <a:cxn ang="0">
                    <a:pos x="1" y="51"/>
                  </a:cxn>
                  <a:cxn ang="0">
                    <a:pos x="2" y="53"/>
                  </a:cxn>
                  <a:cxn ang="0">
                    <a:pos x="6" y="54"/>
                  </a:cxn>
                  <a:cxn ang="0">
                    <a:pos x="9" y="53"/>
                  </a:cxn>
                  <a:cxn ang="0">
                    <a:pos x="10" y="51"/>
                  </a:cxn>
                  <a:cxn ang="0">
                    <a:pos x="10" y="51"/>
                  </a:cxn>
                  <a:cxn ang="0">
                    <a:pos x="17" y="41"/>
                  </a:cxn>
                  <a:cxn ang="0">
                    <a:pos x="23" y="30"/>
                  </a:cxn>
                  <a:cxn ang="0">
                    <a:pos x="28" y="20"/>
                  </a:cxn>
                  <a:cxn ang="0">
                    <a:pos x="36" y="11"/>
                  </a:cxn>
                  <a:cxn ang="0">
                    <a:pos x="36" y="11"/>
                  </a:cxn>
                  <a:cxn ang="0">
                    <a:pos x="38" y="8"/>
                  </a:cxn>
                  <a:cxn ang="0">
                    <a:pos x="38" y="7"/>
                  </a:cxn>
                  <a:cxn ang="0">
                    <a:pos x="36" y="3"/>
                  </a:cxn>
                  <a:cxn ang="0">
                    <a:pos x="32" y="0"/>
                  </a:cxn>
                  <a:cxn ang="0">
                    <a:pos x="30" y="2"/>
                  </a:cxn>
                  <a:cxn ang="0">
                    <a:pos x="28" y="3"/>
                  </a:cxn>
                  <a:cxn ang="0">
                    <a:pos x="28" y="3"/>
                  </a:cxn>
                </a:cxnLst>
                <a:rect l="0" t="0" r="r" b="b"/>
                <a:pathLst>
                  <a:path w="38" h="54">
                    <a:moveTo>
                      <a:pt x="28" y="3"/>
                    </a:moveTo>
                    <a:lnTo>
                      <a:pt x="28" y="3"/>
                    </a:lnTo>
                    <a:lnTo>
                      <a:pt x="21" y="12"/>
                    </a:lnTo>
                    <a:lnTo>
                      <a:pt x="14" y="24"/>
                    </a:lnTo>
                    <a:lnTo>
                      <a:pt x="7" y="34"/>
                    </a:lnTo>
                    <a:lnTo>
                      <a:pt x="1" y="46"/>
                    </a:lnTo>
                    <a:lnTo>
                      <a:pt x="1" y="46"/>
                    </a:lnTo>
                    <a:lnTo>
                      <a:pt x="0" y="47"/>
                    </a:lnTo>
                    <a:lnTo>
                      <a:pt x="0" y="50"/>
                    </a:lnTo>
                    <a:lnTo>
                      <a:pt x="1" y="51"/>
                    </a:lnTo>
                    <a:lnTo>
                      <a:pt x="2" y="53"/>
                    </a:lnTo>
                    <a:lnTo>
                      <a:pt x="6" y="54"/>
                    </a:lnTo>
                    <a:lnTo>
                      <a:pt x="9" y="53"/>
                    </a:lnTo>
                    <a:lnTo>
                      <a:pt x="10" y="51"/>
                    </a:lnTo>
                    <a:lnTo>
                      <a:pt x="10" y="51"/>
                    </a:lnTo>
                    <a:lnTo>
                      <a:pt x="17" y="41"/>
                    </a:lnTo>
                    <a:lnTo>
                      <a:pt x="23" y="30"/>
                    </a:lnTo>
                    <a:lnTo>
                      <a:pt x="28" y="20"/>
                    </a:lnTo>
                    <a:lnTo>
                      <a:pt x="36" y="11"/>
                    </a:lnTo>
                    <a:lnTo>
                      <a:pt x="36" y="11"/>
                    </a:lnTo>
                    <a:lnTo>
                      <a:pt x="38" y="8"/>
                    </a:lnTo>
                    <a:lnTo>
                      <a:pt x="38" y="7"/>
                    </a:lnTo>
                    <a:lnTo>
                      <a:pt x="36" y="3"/>
                    </a:lnTo>
                    <a:lnTo>
                      <a:pt x="32" y="0"/>
                    </a:lnTo>
                    <a:lnTo>
                      <a:pt x="30" y="2"/>
                    </a:lnTo>
                    <a:lnTo>
                      <a:pt x="28" y="3"/>
                    </a:lnTo>
                    <a:lnTo>
                      <a:pt x="28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0" name="chenying0907 188">
                <a:extLst>
                  <a:ext uri="{FF2B5EF4-FFF2-40B4-BE49-F238E27FC236}">
                    <a16:creationId xmlns:a16="http://schemas.microsoft.com/office/drawing/2014/main" id="{B74B3BD8-4CBB-442D-B32B-3AAD40CBD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2513" y="4179888"/>
                <a:ext cx="15875" cy="20638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9" y="6"/>
                  </a:cxn>
                  <a:cxn ang="0">
                    <a:pos x="28" y="8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17" y="18"/>
                  </a:cxn>
                  <a:cxn ang="0">
                    <a:pos x="17" y="18"/>
                  </a:cxn>
                  <a:cxn ang="0">
                    <a:pos x="9" y="29"/>
                  </a:cxn>
                  <a:cxn ang="0">
                    <a:pos x="6" y="35"/>
                  </a:cxn>
                  <a:cxn ang="0">
                    <a:pos x="2" y="39"/>
                  </a:cxn>
                  <a:cxn ang="0">
                    <a:pos x="2" y="39"/>
                  </a:cxn>
                  <a:cxn ang="0">
                    <a:pos x="0" y="42"/>
                  </a:cxn>
                  <a:cxn ang="0">
                    <a:pos x="0" y="44"/>
                  </a:cxn>
                  <a:cxn ang="0">
                    <a:pos x="2" y="48"/>
                  </a:cxn>
                  <a:cxn ang="0">
                    <a:pos x="6" y="49"/>
                  </a:cxn>
                  <a:cxn ang="0">
                    <a:pos x="8" y="49"/>
                  </a:cxn>
                  <a:cxn ang="0">
                    <a:pos x="9" y="48"/>
                  </a:cxn>
                  <a:cxn ang="0">
                    <a:pos x="9" y="48"/>
                  </a:cxn>
                  <a:cxn ang="0">
                    <a:pos x="17" y="36"/>
                  </a:cxn>
                  <a:cxn ang="0">
                    <a:pos x="25" y="25"/>
                  </a:cxn>
                  <a:cxn ang="0">
                    <a:pos x="25" y="25"/>
                  </a:cxn>
                  <a:cxn ang="0">
                    <a:pos x="29" y="21"/>
                  </a:cxn>
                  <a:cxn ang="0">
                    <a:pos x="34" y="17"/>
                  </a:cxn>
                  <a:cxn ang="0">
                    <a:pos x="40" y="13"/>
                  </a:cxn>
                  <a:cxn ang="0">
                    <a:pos x="41" y="10"/>
                  </a:cxn>
                  <a:cxn ang="0">
                    <a:pos x="42" y="8"/>
                  </a:cxn>
                  <a:cxn ang="0">
                    <a:pos x="42" y="8"/>
                  </a:cxn>
                  <a:cxn ang="0">
                    <a:pos x="42" y="5"/>
                  </a:cxn>
                  <a:cxn ang="0">
                    <a:pos x="41" y="2"/>
                  </a:cxn>
                  <a:cxn ang="0">
                    <a:pos x="37" y="0"/>
                  </a:cxn>
                  <a:cxn ang="0">
                    <a:pos x="33" y="1"/>
                  </a:cxn>
                  <a:cxn ang="0">
                    <a:pos x="32" y="2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49">
                    <a:moveTo>
                      <a:pt x="30" y="4"/>
                    </a:moveTo>
                    <a:lnTo>
                      <a:pt x="30" y="4"/>
                    </a:lnTo>
                    <a:lnTo>
                      <a:pt x="29" y="6"/>
                    </a:lnTo>
                    <a:lnTo>
                      <a:pt x="28" y="8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9" y="29"/>
                    </a:lnTo>
                    <a:lnTo>
                      <a:pt x="6" y="35"/>
                    </a:lnTo>
                    <a:lnTo>
                      <a:pt x="2" y="39"/>
                    </a:lnTo>
                    <a:lnTo>
                      <a:pt x="2" y="39"/>
                    </a:lnTo>
                    <a:lnTo>
                      <a:pt x="0" y="42"/>
                    </a:lnTo>
                    <a:lnTo>
                      <a:pt x="0" y="44"/>
                    </a:lnTo>
                    <a:lnTo>
                      <a:pt x="2" y="48"/>
                    </a:lnTo>
                    <a:lnTo>
                      <a:pt x="6" y="49"/>
                    </a:lnTo>
                    <a:lnTo>
                      <a:pt x="8" y="49"/>
                    </a:lnTo>
                    <a:lnTo>
                      <a:pt x="9" y="48"/>
                    </a:lnTo>
                    <a:lnTo>
                      <a:pt x="9" y="48"/>
                    </a:lnTo>
                    <a:lnTo>
                      <a:pt x="17" y="36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29" y="21"/>
                    </a:lnTo>
                    <a:lnTo>
                      <a:pt x="34" y="17"/>
                    </a:lnTo>
                    <a:lnTo>
                      <a:pt x="40" y="13"/>
                    </a:lnTo>
                    <a:lnTo>
                      <a:pt x="41" y="10"/>
                    </a:lnTo>
                    <a:lnTo>
                      <a:pt x="42" y="8"/>
                    </a:lnTo>
                    <a:lnTo>
                      <a:pt x="42" y="8"/>
                    </a:lnTo>
                    <a:lnTo>
                      <a:pt x="42" y="5"/>
                    </a:lnTo>
                    <a:lnTo>
                      <a:pt x="41" y="2"/>
                    </a:lnTo>
                    <a:lnTo>
                      <a:pt x="37" y="0"/>
                    </a:lnTo>
                    <a:lnTo>
                      <a:pt x="33" y="1"/>
                    </a:lnTo>
                    <a:lnTo>
                      <a:pt x="32" y="2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1" name="chenying0907 189">
                <a:extLst>
                  <a:ext uri="{FF2B5EF4-FFF2-40B4-BE49-F238E27FC236}">
                    <a16:creationId xmlns:a16="http://schemas.microsoft.com/office/drawing/2014/main" id="{0DFF4344-BEE3-4CAD-8938-CA8D8E44ED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301" y="4627563"/>
                <a:ext cx="20638" cy="26988"/>
              </a:xfrm>
              <a:custGeom>
                <a:avLst/>
                <a:gdLst/>
                <a:ahLst/>
                <a:cxnLst>
                  <a:cxn ang="0">
                    <a:pos x="40" y="1"/>
                  </a:cxn>
                  <a:cxn ang="0">
                    <a:pos x="40" y="1"/>
                  </a:cxn>
                  <a:cxn ang="0">
                    <a:pos x="34" y="7"/>
                  </a:cxn>
                  <a:cxn ang="0">
                    <a:pos x="27" y="13"/>
                  </a:cxn>
                  <a:cxn ang="0">
                    <a:pos x="17" y="29"/>
                  </a:cxn>
                  <a:cxn ang="0">
                    <a:pos x="7" y="45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3"/>
                  </a:cxn>
                  <a:cxn ang="0">
                    <a:pos x="1" y="65"/>
                  </a:cxn>
                  <a:cxn ang="0">
                    <a:pos x="2" y="67"/>
                  </a:cxn>
                  <a:cxn ang="0">
                    <a:pos x="3" y="67"/>
                  </a:cxn>
                  <a:cxn ang="0">
                    <a:pos x="7" y="67"/>
                  </a:cxn>
                  <a:cxn ang="0">
                    <a:pos x="10" y="65"/>
                  </a:cxn>
                  <a:cxn ang="0">
                    <a:pos x="11" y="64"/>
                  </a:cxn>
                  <a:cxn ang="0">
                    <a:pos x="11" y="64"/>
                  </a:cxn>
                  <a:cxn ang="0">
                    <a:pos x="18" y="48"/>
                  </a:cxn>
                  <a:cxn ang="0">
                    <a:pos x="26" y="34"/>
                  </a:cxn>
                  <a:cxn ang="0">
                    <a:pos x="36" y="21"/>
                  </a:cxn>
                  <a:cxn ang="0">
                    <a:pos x="48" y="9"/>
                  </a:cxn>
                  <a:cxn ang="0">
                    <a:pos x="48" y="9"/>
                  </a:cxn>
                  <a:cxn ang="0">
                    <a:pos x="49" y="7"/>
                  </a:cxn>
                  <a:cxn ang="0">
                    <a:pos x="49" y="5"/>
                  </a:cxn>
                  <a:cxn ang="0">
                    <a:pos x="49" y="3"/>
                  </a:cxn>
                  <a:cxn ang="0">
                    <a:pos x="48" y="1"/>
                  </a:cxn>
                  <a:cxn ang="0">
                    <a:pos x="44" y="0"/>
                  </a:cxn>
                  <a:cxn ang="0">
                    <a:pos x="41" y="0"/>
                  </a:cxn>
                  <a:cxn ang="0">
                    <a:pos x="40" y="1"/>
                  </a:cxn>
                  <a:cxn ang="0">
                    <a:pos x="40" y="1"/>
                  </a:cxn>
                </a:cxnLst>
                <a:rect l="0" t="0" r="r" b="b"/>
                <a:pathLst>
                  <a:path w="49" h="67">
                    <a:moveTo>
                      <a:pt x="40" y="1"/>
                    </a:moveTo>
                    <a:lnTo>
                      <a:pt x="40" y="1"/>
                    </a:lnTo>
                    <a:lnTo>
                      <a:pt x="34" y="7"/>
                    </a:lnTo>
                    <a:lnTo>
                      <a:pt x="27" y="13"/>
                    </a:lnTo>
                    <a:lnTo>
                      <a:pt x="17" y="29"/>
                    </a:lnTo>
                    <a:lnTo>
                      <a:pt x="7" y="45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3"/>
                    </a:lnTo>
                    <a:lnTo>
                      <a:pt x="1" y="65"/>
                    </a:lnTo>
                    <a:lnTo>
                      <a:pt x="2" y="67"/>
                    </a:lnTo>
                    <a:lnTo>
                      <a:pt x="3" y="67"/>
                    </a:lnTo>
                    <a:lnTo>
                      <a:pt x="7" y="67"/>
                    </a:lnTo>
                    <a:lnTo>
                      <a:pt x="10" y="65"/>
                    </a:lnTo>
                    <a:lnTo>
                      <a:pt x="11" y="64"/>
                    </a:lnTo>
                    <a:lnTo>
                      <a:pt x="11" y="64"/>
                    </a:lnTo>
                    <a:lnTo>
                      <a:pt x="18" y="48"/>
                    </a:lnTo>
                    <a:lnTo>
                      <a:pt x="26" y="34"/>
                    </a:lnTo>
                    <a:lnTo>
                      <a:pt x="36" y="21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49" y="7"/>
                    </a:lnTo>
                    <a:lnTo>
                      <a:pt x="49" y="5"/>
                    </a:lnTo>
                    <a:lnTo>
                      <a:pt x="49" y="3"/>
                    </a:lnTo>
                    <a:lnTo>
                      <a:pt x="48" y="1"/>
                    </a:lnTo>
                    <a:lnTo>
                      <a:pt x="44" y="0"/>
                    </a:lnTo>
                    <a:lnTo>
                      <a:pt x="41" y="0"/>
                    </a:lnTo>
                    <a:lnTo>
                      <a:pt x="40" y="1"/>
                    </a:lnTo>
                    <a:lnTo>
                      <a:pt x="4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2" name="chenying0907 190">
                <a:extLst>
                  <a:ext uri="{FF2B5EF4-FFF2-40B4-BE49-F238E27FC236}">
                    <a16:creationId xmlns:a16="http://schemas.microsoft.com/office/drawing/2014/main" id="{02936A5D-617B-414C-9546-93B6794C5C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126" y="4668838"/>
                <a:ext cx="22225" cy="28575"/>
              </a:xfrm>
              <a:custGeom>
                <a:avLst/>
                <a:gdLst/>
                <a:ahLst/>
                <a:cxnLst>
                  <a:cxn ang="0">
                    <a:pos x="44" y="1"/>
                  </a:cxn>
                  <a:cxn ang="0">
                    <a:pos x="44" y="1"/>
                  </a:cxn>
                  <a:cxn ang="0">
                    <a:pos x="31" y="14"/>
                  </a:cxn>
                  <a:cxn ang="0">
                    <a:pos x="27" y="21"/>
                  </a:cxn>
                  <a:cxn ang="0">
                    <a:pos x="22" y="29"/>
                  </a:cxn>
                  <a:cxn ang="0">
                    <a:pos x="22" y="29"/>
                  </a:cxn>
                  <a:cxn ang="0">
                    <a:pos x="13" y="48"/>
                  </a:cxn>
                  <a:cxn ang="0">
                    <a:pos x="8" y="59"/>
                  </a:cxn>
                  <a:cxn ang="0">
                    <a:pos x="1" y="68"/>
                  </a:cxn>
                  <a:cxn ang="0">
                    <a:pos x="1" y="68"/>
                  </a:cxn>
                  <a:cxn ang="0">
                    <a:pos x="0" y="69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2" y="75"/>
                  </a:cxn>
                  <a:cxn ang="0">
                    <a:pos x="8" y="76"/>
                  </a:cxn>
                  <a:cxn ang="0">
                    <a:pos x="9" y="75"/>
                  </a:cxn>
                  <a:cxn ang="0">
                    <a:pos x="11" y="73"/>
                  </a:cxn>
                  <a:cxn ang="0">
                    <a:pos x="11" y="73"/>
                  </a:cxn>
                  <a:cxn ang="0">
                    <a:pos x="21" y="58"/>
                  </a:cxn>
                  <a:cxn ang="0">
                    <a:pos x="28" y="42"/>
                  </a:cxn>
                  <a:cxn ang="0">
                    <a:pos x="28" y="42"/>
                  </a:cxn>
                  <a:cxn ang="0">
                    <a:pos x="38" y="24"/>
                  </a:cxn>
                  <a:cxn ang="0">
                    <a:pos x="38" y="24"/>
                  </a:cxn>
                  <a:cxn ang="0">
                    <a:pos x="40" y="20"/>
                  </a:cxn>
                  <a:cxn ang="0">
                    <a:pos x="44" y="17"/>
                  </a:cxn>
                  <a:cxn ang="0">
                    <a:pos x="52" y="9"/>
                  </a:cxn>
                  <a:cxn ang="0">
                    <a:pos x="52" y="9"/>
                  </a:cxn>
                  <a:cxn ang="0">
                    <a:pos x="53" y="8"/>
                  </a:cxn>
                  <a:cxn ang="0">
                    <a:pos x="53" y="5"/>
                  </a:cxn>
                  <a:cxn ang="0">
                    <a:pos x="52" y="1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4" y="1"/>
                  </a:cxn>
                  <a:cxn ang="0">
                    <a:pos x="44" y="1"/>
                  </a:cxn>
                </a:cxnLst>
                <a:rect l="0" t="0" r="r" b="b"/>
                <a:pathLst>
                  <a:path w="53" h="76">
                    <a:moveTo>
                      <a:pt x="44" y="1"/>
                    </a:moveTo>
                    <a:lnTo>
                      <a:pt x="44" y="1"/>
                    </a:lnTo>
                    <a:lnTo>
                      <a:pt x="31" y="14"/>
                    </a:lnTo>
                    <a:lnTo>
                      <a:pt x="27" y="21"/>
                    </a:lnTo>
                    <a:lnTo>
                      <a:pt x="22" y="29"/>
                    </a:lnTo>
                    <a:lnTo>
                      <a:pt x="22" y="29"/>
                    </a:lnTo>
                    <a:lnTo>
                      <a:pt x="13" y="48"/>
                    </a:lnTo>
                    <a:lnTo>
                      <a:pt x="8" y="59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0" y="69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2" y="75"/>
                    </a:lnTo>
                    <a:lnTo>
                      <a:pt x="8" y="76"/>
                    </a:lnTo>
                    <a:lnTo>
                      <a:pt x="9" y="75"/>
                    </a:lnTo>
                    <a:lnTo>
                      <a:pt x="11" y="73"/>
                    </a:lnTo>
                    <a:lnTo>
                      <a:pt x="11" y="73"/>
                    </a:lnTo>
                    <a:lnTo>
                      <a:pt x="21" y="58"/>
                    </a:lnTo>
                    <a:lnTo>
                      <a:pt x="28" y="42"/>
                    </a:lnTo>
                    <a:lnTo>
                      <a:pt x="28" y="42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40" y="20"/>
                    </a:lnTo>
                    <a:lnTo>
                      <a:pt x="44" y="17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3" y="8"/>
                    </a:lnTo>
                    <a:lnTo>
                      <a:pt x="53" y="5"/>
                    </a:lnTo>
                    <a:lnTo>
                      <a:pt x="52" y="1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4" y="1"/>
                    </a:lnTo>
                    <a:lnTo>
                      <a:pt x="44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3" name="chenying0907 191">
                <a:extLst>
                  <a:ext uri="{FF2B5EF4-FFF2-40B4-BE49-F238E27FC236}">
                    <a16:creationId xmlns:a16="http://schemas.microsoft.com/office/drawing/2014/main" id="{804C5E3E-9FDC-498C-AD5B-8A8ED514DD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301" y="4716463"/>
                <a:ext cx="19050" cy="31750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26" y="19"/>
                  </a:cxn>
                  <a:cxn ang="0">
                    <a:pos x="15" y="36"/>
                  </a:cxn>
                  <a:cxn ang="0">
                    <a:pos x="7" y="55"/>
                  </a:cxn>
                  <a:cxn ang="0">
                    <a:pos x="1" y="73"/>
                  </a:cxn>
                  <a:cxn ang="0">
                    <a:pos x="1" y="73"/>
                  </a:cxn>
                  <a:cxn ang="0">
                    <a:pos x="0" y="74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9" y="79"/>
                  </a:cxn>
                  <a:cxn ang="0">
                    <a:pos x="10" y="78"/>
                  </a:cxn>
                  <a:cxn ang="0">
                    <a:pos x="11" y="76"/>
                  </a:cxn>
                  <a:cxn ang="0">
                    <a:pos x="11" y="76"/>
                  </a:cxn>
                  <a:cxn ang="0">
                    <a:pos x="18" y="59"/>
                  </a:cxn>
                  <a:cxn ang="0">
                    <a:pos x="27" y="42"/>
                  </a:cxn>
                  <a:cxn ang="0">
                    <a:pos x="35" y="25"/>
                  </a:cxn>
                  <a:cxn ang="0">
                    <a:pos x="45" y="9"/>
                  </a:cxn>
                  <a:cxn ang="0">
                    <a:pos x="45" y="9"/>
                  </a:cxn>
                  <a:cxn ang="0">
                    <a:pos x="45" y="6"/>
                  </a:cxn>
                  <a:cxn ang="0">
                    <a:pos x="45" y="4"/>
                  </a:cxn>
                  <a:cxn ang="0">
                    <a:pos x="43" y="1"/>
                  </a:cxn>
                  <a:cxn ang="0">
                    <a:pos x="39" y="0"/>
                  </a:cxn>
                  <a:cxn ang="0">
                    <a:pos x="36" y="1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5" h="79">
                    <a:moveTo>
                      <a:pt x="35" y="2"/>
                    </a:moveTo>
                    <a:lnTo>
                      <a:pt x="35" y="2"/>
                    </a:lnTo>
                    <a:lnTo>
                      <a:pt x="26" y="19"/>
                    </a:lnTo>
                    <a:lnTo>
                      <a:pt x="15" y="36"/>
                    </a:lnTo>
                    <a:lnTo>
                      <a:pt x="7" y="55"/>
                    </a:lnTo>
                    <a:lnTo>
                      <a:pt x="1" y="73"/>
                    </a:lnTo>
                    <a:lnTo>
                      <a:pt x="1" y="73"/>
                    </a:lnTo>
                    <a:lnTo>
                      <a:pt x="0" y="74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9" y="79"/>
                    </a:lnTo>
                    <a:lnTo>
                      <a:pt x="10" y="78"/>
                    </a:lnTo>
                    <a:lnTo>
                      <a:pt x="11" y="76"/>
                    </a:lnTo>
                    <a:lnTo>
                      <a:pt x="11" y="76"/>
                    </a:lnTo>
                    <a:lnTo>
                      <a:pt x="18" y="59"/>
                    </a:lnTo>
                    <a:lnTo>
                      <a:pt x="27" y="42"/>
                    </a:lnTo>
                    <a:lnTo>
                      <a:pt x="35" y="25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5" y="6"/>
                    </a:lnTo>
                    <a:lnTo>
                      <a:pt x="45" y="4"/>
                    </a:lnTo>
                    <a:lnTo>
                      <a:pt x="43" y="1"/>
                    </a:lnTo>
                    <a:lnTo>
                      <a:pt x="39" y="0"/>
                    </a:lnTo>
                    <a:lnTo>
                      <a:pt x="36" y="1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4" name="chenying0907 192">
                <a:extLst>
                  <a:ext uri="{FF2B5EF4-FFF2-40B4-BE49-F238E27FC236}">
                    <a16:creationId xmlns:a16="http://schemas.microsoft.com/office/drawing/2014/main" id="{73828529-CBEE-4A1A-A59B-2E4A618D4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5001" y="4748213"/>
                <a:ext cx="19050" cy="31750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26" y="19"/>
                  </a:cxn>
                  <a:cxn ang="0">
                    <a:pos x="13" y="36"/>
                  </a:cxn>
                  <a:cxn ang="0">
                    <a:pos x="8" y="45"/>
                  </a:cxn>
                  <a:cxn ang="0">
                    <a:pos x="4" y="54"/>
                  </a:cxn>
                  <a:cxn ang="0">
                    <a:pos x="1" y="65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8"/>
                  </a:cxn>
                  <a:cxn ang="0">
                    <a:pos x="1" y="79"/>
                  </a:cxn>
                  <a:cxn ang="0">
                    <a:pos x="5" y="80"/>
                  </a:cxn>
                  <a:cxn ang="0">
                    <a:pos x="9" y="79"/>
                  </a:cxn>
                  <a:cxn ang="0">
                    <a:pos x="10" y="78"/>
                  </a:cxn>
                  <a:cxn ang="0">
                    <a:pos x="10" y="75"/>
                  </a:cxn>
                  <a:cxn ang="0">
                    <a:pos x="10" y="75"/>
                  </a:cxn>
                  <a:cxn ang="0">
                    <a:pos x="12" y="66"/>
                  </a:cxn>
                  <a:cxn ang="0">
                    <a:pos x="14" y="57"/>
                  </a:cxn>
                  <a:cxn ang="0">
                    <a:pos x="18" y="48"/>
                  </a:cxn>
                  <a:cxn ang="0">
                    <a:pos x="23" y="40"/>
                  </a:cxn>
                  <a:cxn ang="0">
                    <a:pos x="35" y="25"/>
                  </a:cxn>
                  <a:cxn ang="0">
                    <a:pos x="47" y="11"/>
                  </a:cxn>
                  <a:cxn ang="0">
                    <a:pos x="47" y="11"/>
                  </a:cxn>
                  <a:cxn ang="0">
                    <a:pos x="48" y="8"/>
                  </a:cxn>
                  <a:cxn ang="0">
                    <a:pos x="48" y="6"/>
                  </a:cxn>
                  <a:cxn ang="0">
                    <a:pos x="47" y="2"/>
                  </a:cxn>
                  <a:cxn ang="0">
                    <a:pos x="44" y="0"/>
                  </a:cxn>
                  <a:cxn ang="0">
                    <a:pos x="43" y="0"/>
                  </a:cxn>
                  <a:cxn ang="0">
                    <a:pos x="40" y="0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8" h="80">
                    <a:moveTo>
                      <a:pt x="39" y="2"/>
                    </a:moveTo>
                    <a:lnTo>
                      <a:pt x="39" y="2"/>
                    </a:lnTo>
                    <a:lnTo>
                      <a:pt x="26" y="19"/>
                    </a:lnTo>
                    <a:lnTo>
                      <a:pt x="13" y="36"/>
                    </a:lnTo>
                    <a:lnTo>
                      <a:pt x="8" y="45"/>
                    </a:lnTo>
                    <a:lnTo>
                      <a:pt x="4" y="54"/>
                    </a:lnTo>
                    <a:lnTo>
                      <a:pt x="1" y="65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8"/>
                    </a:lnTo>
                    <a:lnTo>
                      <a:pt x="1" y="79"/>
                    </a:lnTo>
                    <a:lnTo>
                      <a:pt x="5" y="80"/>
                    </a:lnTo>
                    <a:lnTo>
                      <a:pt x="9" y="79"/>
                    </a:lnTo>
                    <a:lnTo>
                      <a:pt x="10" y="78"/>
                    </a:lnTo>
                    <a:lnTo>
                      <a:pt x="10" y="75"/>
                    </a:lnTo>
                    <a:lnTo>
                      <a:pt x="10" y="75"/>
                    </a:lnTo>
                    <a:lnTo>
                      <a:pt x="12" y="66"/>
                    </a:lnTo>
                    <a:lnTo>
                      <a:pt x="14" y="57"/>
                    </a:lnTo>
                    <a:lnTo>
                      <a:pt x="18" y="48"/>
                    </a:lnTo>
                    <a:lnTo>
                      <a:pt x="23" y="40"/>
                    </a:lnTo>
                    <a:lnTo>
                      <a:pt x="35" y="25"/>
                    </a:lnTo>
                    <a:lnTo>
                      <a:pt x="47" y="11"/>
                    </a:lnTo>
                    <a:lnTo>
                      <a:pt x="47" y="11"/>
                    </a:lnTo>
                    <a:lnTo>
                      <a:pt x="48" y="8"/>
                    </a:lnTo>
                    <a:lnTo>
                      <a:pt x="48" y="6"/>
                    </a:lnTo>
                    <a:lnTo>
                      <a:pt x="47" y="2"/>
                    </a:lnTo>
                    <a:lnTo>
                      <a:pt x="44" y="0"/>
                    </a:lnTo>
                    <a:lnTo>
                      <a:pt x="43" y="0"/>
                    </a:lnTo>
                    <a:lnTo>
                      <a:pt x="40" y="0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5" name="chenying0907 193">
                <a:extLst>
                  <a:ext uri="{FF2B5EF4-FFF2-40B4-BE49-F238E27FC236}">
                    <a16:creationId xmlns:a16="http://schemas.microsoft.com/office/drawing/2014/main" id="{304E2D88-F985-4EF9-A444-6AC725A6B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9288" y="4778375"/>
                <a:ext cx="15875" cy="22225"/>
              </a:xfrm>
              <a:custGeom>
                <a:avLst/>
                <a:gdLst/>
                <a:ahLst/>
                <a:cxnLst>
                  <a:cxn ang="0">
                    <a:pos x="27" y="4"/>
                  </a:cxn>
                  <a:cxn ang="0">
                    <a:pos x="27" y="4"/>
                  </a:cxn>
                  <a:cxn ang="0">
                    <a:pos x="19" y="15"/>
                  </a:cxn>
                  <a:cxn ang="0">
                    <a:pos x="12" y="26"/>
                  </a:cxn>
                  <a:cxn ang="0">
                    <a:pos x="5" y="38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4" y="58"/>
                  </a:cxn>
                  <a:cxn ang="0">
                    <a:pos x="8" y="57"/>
                  </a:cxn>
                  <a:cxn ang="0">
                    <a:pos x="9" y="55"/>
                  </a:cxn>
                  <a:cxn ang="0">
                    <a:pos x="10" y="54"/>
                  </a:cxn>
                  <a:cxn ang="0">
                    <a:pos x="10" y="54"/>
                  </a:cxn>
                  <a:cxn ang="0">
                    <a:pos x="16" y="42"/>
                  </a:cxn>
                  <a:cxn ang="0">
                    <a:pos x="22" y="30"/>
                  </a:cxn>
                  <a:cxn ang="0">
                    <a:pos x="30" y="20"/>
                  </a:cxn>
                  <a:cxn ang="0">
                    <a:pos x="36" y="9"/>
                  </a:cxn>
                  <a:cxn ang="0">
                    <a:pos x="36" y="9"/>
                  </a:cxn>
                  <a:cxn ang="0">
                    <a:pos x="38" y="7"/>
                  </a:cxn>
                  <a:cxn ang="0">
                    <a:pos x="38" y="4"/>
                  </a:cxn>
                  <a:cxn ang="0">
                    <a:pos x="34" y="2"/>
                  </a:cxn>
                  <a:cxn ang="0">
                    <a:pos x="30" y="0"/>
                  </a:cxn>
                  <a:cxn ang="0">
                    <a:pos x="29" y="2"/>
                  </a:cxn>
                  <a:cxn ang="0">
                    <a:pos x="27" y="4"/>
                  </a:cxn>
                  <a:cxn ang="0">
                    <a:pos x="27" y="4"/>
                  </a:cxn>
                </a:cxnLst>
                <a:rect l="0" t="0" r="r" b="b"/>
                <a:pathLst>
                  <a:path w="38" h="58">
                    <a:moveTo>
                      <a:pt x="27" y="4"/>
                    </a:moveTo>
                    <a:lnTo>
                      <a:pt x="27" y="4"/>
                    </a:lnTo>
                    <a:lnTo>
                      <a:pt x="19" y="15"/>
                    </a:lnTo>
                    <a:lnTo>
                      <a:pt x="12" y="26"/>
                    </a:lnTo>
                    <a:lnTo>
                      <a:pt x="5" y="38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4" y="58"/>
                    </a:lnTo>
                    <a:lnTo>
                      <a:pt x="8" y="57"/>
                    </a:lnTo>
                    <a:lnTo>
                      <a:pt x="9" y="55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16" y="42"/>
                    </a:lnTo>
                    <a:lnTo>
                      <a:pt x="22" y="30"/>
                    </a:lnTo>
                    <a:lnTo>
                      <a:pt x="30" y="20"/>
                    </a:lnTo>
                    <a:lnTo>
                      <a:pt x="36" y="9"/>
                    </a:lnTo>
                    <a:lnTo>
                      <a:pt x="36" y="9"/>
                    </a:lnTo>
                    <a:lnTo>
                      <a:pt x="38" y="7"/>
                    </a:lnTo>
                    <a:lnTo>
                      <a:pt x="38" y="4"/>
                    </a:lnTo>
                    <a:lnTo>
                      <a:pt x="34" y="2"/>
                    </a:lnTo>
                    <a:lnTo>
                      <a:pt x="30" y="0"/>
                    </a:lnTo>
                    <a:lnTo>
                      <a:pt x="29" y="2"/>
                    </a:lnTo>
                    <a:lnTo>
                      <a:pt x="27" y="4"/>
                    </a:lnTo>
                    <a:lnTo>
                      <a:pt x="27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6" name="chenying0907 194">
                <a:extLst>
                  <a:ext uri="{FF2B5EF4-FFF2-40B4-BE49-F238E27FC236}">
                    <a16:creationId xmlns:a16="http://schemas.microsoft.com/office/drawing/2014/main" id="{ADAB6748-B15A-4B7C-A05D-15FC34CB56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21038" y="4784725"/>
                <a:ext cx="20638" cy="33338"/>
              </a:xfrm>
              <a:custGeom>
                <a:avLst/>
                <a:gdLst/>
                <a:ahLst/>
                <a:cxnLst>
                  <a:cxn ang="0">
                    <a:pos x="39" y="3"/>
                  </a:cxn>
                  <a:cxn ang="0">
                    <a:pos x="39" y="3"/>
                  </a:cxn>
                  <a:cxn ang="0">
                    <a:pos x="27" y="21"/>
                  </a:cxn>
                  <a:cxn ang="0">
                    <a:pos x="17" y="38"/>
                  </a:cxn>
                  <a:cxn ang="0">
                    <a:pos x="10" y="47"/>
                  </a:cxn>
                  <a:cxn ang="0">
                    <a:pos x="6" y="56"/>
                  </a:cxn>
                  <a:cxn ang="0">
                    <a:pos x="2" y="67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1" y="81"/>
                  </a:cxn>
                  <a:cxn ang="0">
                    <a:pos x="4" y="84"/>
                  </a:cxn>
                  <a:cxn ang="0">
                    <a:pos x="6" y="84"/>
                  </a:cxn>
                  <a:cxn ang="0">
                    <a:pos x="9" y="84"/>
                  </a:cxn>
                  <a:cxn ang="0">
                    <a:pos x="10" y="82"/>
                  </a:cxn>
                  <a:cxn ang="0">
                    <a:pos x="10" y="80"/>
                  </a:cxn>
                  <a:cxn ang="0">
                    <a:pos x="10" y="80"/>
                  </a:cxn>
                  <a:cxn ang="0">
                    <a:pos x="13" y="69"/>
                  </a:cxn>
                  <a:cxn ang="0">
                    <a:pos x="17" y="60"/>
                  </a:cxn>
                  <a:cxn ang="0">
                    <a:pos x="27" y="43"/>
                  </a:cxn>
                  <a:cxn ang="0">
                    <a:pos x="38" y="26"/>
                  </a:cxn>
                  <a:cxn ang="0">
                    <a:pos x="48" y="9"/>
                  </a:cxn>
                  <a:cxn ang="0">
                    <a:pos x="48" y="9"/>
                  </a:cxn>
                  <a:cxn ang="0">
                    <a:pos x="49" y="7"/>
                  </a:cxn>
                  <a:cxn ang="0">
                    <a:pos x="48" y="4"/>
                  </a:cxn>
                  <a:cxn ang="0">
                    <a:pos x="45" y="1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9" y="3"/>
                  </a:cxn>
                  <a:cxn ang="0">
                    <a:pos x="39" y="3"/>
                  </a:cxn>
                </a:cxnLst>
                <a:rect l="0" t="0" r="r" b="b"/>
                <a:pathLst>
                  <a:path w="49" h="84">
                    <a:moveTo>
                      <a:pt x="39" y="3"/>
                    </a:moveTo>
                    <a:lnTo>
                      <a:pt x="39" y="3"/>
                    </a:lnTo>
                    <a:lnTo>
                      <a:pt x="27" y="21"/>
                    </a:lnTo>
                    <a:lnTo>
                      <a:pt x="17" y="38"/>
                    </a:lnTo>
                    <a:lnTo>
                      <a:pt x="10" y="47"/>
                    </a:lnTo>
                    <a:lnTo>
                      <a:pt x="6" y="56"/>
                    </a:lnTo>
                    <a:lnTo>
                      <a:pt x="2" y="67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1" y="81"/>
                    </a:lnTo>
                    <a:lnTo>
                      <a:pt x="4" y="84"/>
                    </a:lnTo>
                    <a:lnTo>
                      <a:pt x="6" y="84"/>
                    </a:lnTo>
                    <a:lnTo>
                      <a:pt x="9" y="84"/>
                    </a:lnTo>
                    <a:lnTo>
                      <a:pt x="10" y="82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3" y="69"/>
                    </a:lnTo>
                    <a:lnTo>
                      <a:pt x="17" y="60"/>
                    </a:lnTo>
                    <a:lnTo>
                      <a:pt x="27" y="43"/>
                    </a:lnTo>
                    <a:lnTo>
                      <a:pt x="38" y="26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49" y="7"/>
                    </a:lnTo>
                    <a:lnTo>
                      <a:pt x="48" y="4"/>
                    </a:lnTo>
                    <a:lnTo>
                      <a:pt x="45" y="1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9" y="3"/>
                    </a:lnTo>
                    <a:lnTo>
                      <a:pt x="3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7" name="chenying0907 195">
                <a:extLst>
                  <a:ext uri="{FF2B5EF4-FFF2-40B4-BE49-F238E27FC236}">
                    <a16:creationId xmlns:a16="http://schemas.microsoft.com/office/drawing/2014/main" id="{57E8D447-0571-49CF-9C6C-A1DC8BEA7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6" y="4794250"/>
                <a:ext cx="19050" cy="28575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34" y="3"/>
                  </a:cxn>
                  <a:cxn ang="0">
                    <a:pos x="30" y="11"/>
                  </a:cxn>
                  <a:cxn ang="0">
                    <a:pos x="25" y="18"/>
                  </a:cxn>
                  <a:cxn ang="0">
                    <a:pos x="20" y="26"/>
                  </a:cxn>
                  <a:cxn ang="0">
                    <a:pos x="16" y="34"/>
                  </a:cxn>
                  <a:cxn ang="0">
                    <a:pos x="16" y="34"/>
                  </a:cxn>
                  <a:cxn ang="0">
                    <a:pos x="12" y="41"/>
                  </a:cxn>
                  <a:cxn ang="0">
                    <a:pos x="7" y="48"/>
                  </a:cxn>
                  <a:cxn ang="0">
                    <a:pos x="7" y="48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3" y="70"/>
                  </a:cxn>
                  <a:cxn ang="0">
                    <a:pos x="5" y="71"/>
                  </a:cxn>
                  <a:cxn ang="0">
                    <a:pos x="7" y="71"/>
                  </a:cxn>
                  <a:cxn ang="0">
                    <a:pos x="9" y="70"/>
                  </a:cxn>
                  <a:cxn ang="0">
                    <a:pos x="11" y="69"/>
                  </a:cxn>
                  <a:cxn ang="0">
                    <a:pos x="11" y="69"/>
                  </a:cxn>
                  <a:cxn ang="0">
                    <a:pos x="17" y="53"/>
                  </a:cxn>
                  <a:cxn ang="0">
                    <a:pos x="17" y="53"/>
                  </a:cxn>
                  <a:cxn ang="0">
                    <a:pos x="21" y="47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30" y="31"/>
                  </a:cxn>
                  <a:cxn ang="0">
                    <a:pos x="35" y="23"/>
                  </a:cxn>
                  <a:cxn ang="0">
                    <a:pos x="41" y="15"/>
                  </a:cxn>
                  <a:cxn ang="0">
                    <a:pos x="45" y="6"/>
                  </a:cxn>
                  <a:cxn ang="0">
                    <a:pos x="45" y="6"/>
                  </a:cxn>
                  <a:cxn ang="0">
                    <a:pos x="46" y="3"/>
                  </a:cxn>
                  <a:cxn ang="0">
                    <a:pos x="45" y="2"/>
                  </a:cxn>
                  <a:cxn ang="0">
                    <a:pos x="43" y="1"/>
                  </a:cxn>
                  <a:cxn ang="0">
                    <a:pos x="42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46" h="71">
                    <a:moveTo>
                      <a:pt x="34" y="3"/>
                    </a:moveTo>
                    <a:lnTo>
                      <a:pt x="34" y="3"/>
                    </a:lnTo>
                    <a:lnTo>
                      <a:pt x="30" y="11"/>
                    </a:lnTo>
                    <a:lnTo>
                      <a:pt x="25" y="18"/>
                    </a:lnTo>
                    <a:lnTo>
                      <a:pt x="20" y="26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2" y="41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3" y="70"/>
                    </a:lnTo>
                    <a:lnTo>
                      <a:pt x="5" y="71"/>
                    </a:lnTo>
                    <a:lnTo>
                      <a:pt x="7" y="71"/>
                    </a:lnTo>
                    <a:lnTo>
                      <a:pt x="9" y="70"/>
                    </a:lnTo>
                    <a:lnTo>
                      <a:pt x="11" y="69"/>
                    </a:lnTo>
                    <a:lnTo>
                      <a:pt x="11" y="69"/>
                    </a:lnTo>
                    <a:lnTo>
                      <a:pt x="17" y="53"/>
                    </a:lnTo>
                    <a:lnTo>
                      <a:pt x="17" y="53"/>
                    </a:lnTo>
                    <a:lnTo>
                      <a:pt x="21" y="47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30" y="31"/>
                    </a:lnTo>
                    <a:lnTo>
                      <a:pt x="35" y="23"/>
                    </a:lnTo>
                    <a:lnTo>
                      <a:pt x="41" y="15"/>
                    </a:lnTo>
                    <a:lnTo>
                      <a:pt x="45" y="6"/>
                    </a:lnTo>
                    <a:lnTo>
                      <a:pt x="45" y="6"/>
                    </a:lnTo>
                    <a:lnTo>
                      <a:pt x="46" y="3"/>
                    </a:lnTo>
                    <a:lnTo>
                      <a:pt x="45" y="2"/>
                    </a:lnTo>
                    <a:lnTo>
                      <a:pt x="43" y="1"/>
                    </a:lnTo>
                    <a:lnTo>
                      <a:pt x="42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4" y="3"/>
                    </a:lnTo>
                    <a:lnTo>
                      <a:pt x="34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8" name="chenying0907 196">
                <a:extLst>
                  <a:ext uri="{FF2B5EF4-FFF2-40B4-BE49-F238E27FC236}">
                    <a16:creationId xmlns:a16="http://schemas.microsoft.com/office/drawing/2014/main" id="{F2B508E0-DE62-4D3E-AB84-EDA39F2E5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4063" y="4794250"/>
                <a:ext cx="17463" cy="28575"/>
              </a:xfrm>
              <a:custGeom>
                <a:avLst/>
                <a:gdLst/>
                <a:ahLst/>
                <a:cxnLst>
                  <a:cxn ang="0">
                    <a:pos x="32" y="5"/>
                  </a:cxn>
                  <a:cxn ang="0">
                    <a:pos x="32" y="5"/>
                  </a:cxn>
                  <a:cxn ang="0">
                    <a:pos x="31" y="9"/>
                  </a:cxn>
                  <a:cxn ang="0">
                    <a:pos x="28" y="14"/>
                  </a:cxn>
                  <a:cxn ang="0">
                    <a:pos x="23" y="22"/>
                  </a:cxn>
                  <a:cxn ang="0">
                    <a:pos x="23" y="22"/>
                  </a:cxn>
                  <a:cxn ang="0">
                    <a:pos x="20" y="27"/>
                  </a:cxn>
                  <a:cxn ang="0">
                    <a:pos x="17" y="34"/>
                  </a:cxn>
                  <a:cxn ang="0">
                    <a:pos x="17" y="34"/>
                  </a:cxn>
                  <a:cxn ang="0">
                    <a:pos x="15" y="41"/>
                  </a:cxn>
                  <a:cxn ang="0">
                    <a:pos x="11" y="49"/>
                  </a:cxn>
                  <a:cxn ang="0">
                    <a:pos x="2" y="62"/>
                  </a:cxn>
                  <a:cxn ang="0">
                    <a:pos x="2" y="62"/>
                  </a:cxn>
                  <a:cxn ang="0">
                    <a:pos x="0" y="65"/>
                  </a:cxn>
                  <a:cxn ang="0">
                    <a:pos x="2" y="68"/>
                  </a:cxn>
                  <a:cxn ang="0">
                    <a:pos x="4" y="70"/>
                  </a:cxn>
                  <a:cxn ang="0">
                    <a:pos x="8" y="71"/>
                  </a:cxn>
                  <a:cxn ang="0">
                    <a:pos x="10" y="70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21" y="53"/>
                  </a:cxn>
                  <a:cxn ang="0">
                    <a:pos x="29" y="37"/>
                  </a:cxn>
                  <a:cxn ang="0">
                    <a:pos x="29" y="37"/>
                  </a:cxn>
                  <a:cxn ang="0">
                    <a:pos x="33" y="28"/>
                  </a:cxn>
                  <a:cxn ang="0">
                    <a:pos x="37" y="20"/>
                  </a:cxn>
                  <a:cxn ang="0">
                    <a:pos x="41" y="13"/>
                  </a:cxn>
                  <a:cxn ang="0">
                    <a:pos x="44" y="5"/>
                  </a:cxn>
                  <a:cxn ang="0">
                    <a:pos x="44" y="5"/>
                  </a:cxn>
                  <a:cxn ang="0">
                    <a:pos x="42" y="2"/>
                  </a:cxn>
                  <a:cxn ang="0">
                    <a:pos x="42" y="1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4" y="1"/>
                  </a:cxn>
                  <a:cxn ang="0">
                    <a:pos x="32" y="2"/>
                  </a:cxn>
                  <a:cxn ang="0">
                    <a:pos x="32" y="5"/>
                  </a:cxn>
                  <a:cxn ang="0">
                    <a:pos x="32" y="5"/>
                  </a:cxn>
                </a:cxnLst>
                <a:rect l="0" t="0" r="r" b="b"/>
                <a:pathLst>
                  <a:path w="44" h="71">
                    <a:moveTo>
                      <a:pt x="32" y="5"/>
                    </a:moveTo>
                    <a:lnTo>
                      <a:pt x="32" y="5"/>
                    </a:lnTo>
                    <a:lnTo>
                      <a:pt x="31" y="9"/>
                    </a:lnTo>
                    <a:lnTo>
                      <a:pt x="28" y="14"/>
                    </a:lnTo>
                    <a:lnTo>
                      <a:pt x="23" y="22"/>
                    </a:lnTo>
                    <a:lnTo>
                      <a:pt x="23" y="22"/>
                    </a:lnTo>
                    <a:lnTo>
                      <a:pt x="20" y="27"/>
                    </a:lnTo>
                    <a:lnTo>
                      <a:pt x="17" y="34"/>
                    </a:lnTo>
                    <a:lnTo>
                      <a:pt x="17" y="34"/>
                    </a:lnTo>
                    <a:lnTo>
                      <a:pt x="15" y="41"/>
                    </a:lnTo>
                    <a:lnTo>
                      <a:pt x="11" y="49"/>
                    </a:lnTo>
                    <a:lnTo>
                      <a:pt x="2" y="62"/>
                    </a:lnTo>
                    <a:lnTo>
                      <a:pt x="2" y="62"/>
                    </a:lnTo>
                    <a:lnTo>
                      <a:pt x="0" y="65"/>
                    </a:lnTo>
                    <a:lnTo>
                      <a:pt x="2" y="68"/>
                    </a:lnTo>
                    <a:lnTo>
                      <a:pt x="4" y="70"/>
                    </a:lnTo>
                    <a:lnTo>
                      <a:pt x="8" y="71"/>
                    </a:lnTo>
                    <a:lnTo>
                      <a:pt x="10" y="70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21" y="53"/>
                    </a:lnTo>
                    <a:lnTo>
                      <a:pt x="29" y="37"/>
                    </a:lnTo>
                    <a:lnTo>
                      <a:pt x="29" y="37"/>
                    </a:lnTo>
                    <a:lnTo>
                      <a:pt x="33" y="28"/>
                    </a:lnTo>
                    <a:lnTo>
                      <a:pt x="37" y="20"/>
                    </a:lnTo>
                    <a:lnTo>
                      <a:pt x="41" y="13"/>
                    </a:lnTo>
                    <a:lnTo>
                      <a:pt x="44" y="5"/>
                    </a:lnTo>
                    <a:lnTo>
                      <a:pt x="44" y="5"/>
                    </a:lnTo>
                    <a:lnTo>
                      <a:pt x="42" y="2"/>
                    </a:lnTo>
                    <a:lnTo>
                      <a:pt x="42" y="1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4" y="1"/>
                    </a:lnTo>
                    <a:lnTo>
                      <a:pt x="32" y="2"/>
                    </a:lnTo>
                    <a:lnTo>
                      <a:pt x="32" y="5"/>
                    </a:lnTo>
                    <a:lnTo>
                      <a:pt x="3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29" name="chenying0907 197">
                <a:extLst>
                  <a:ext uri="{FF2B5EF4-FFF2-40B4-BE49-F238E27FC236}">
                    <a16:creationId xmlns:a16="http://schemas.microsoft.com/office/drawing/2014/main" id="{55E88645-E4FD-49FE-B364-E9EAFD97FA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3751" y="4792663"/>
                <a:ext cx="12700" cy="30163"/>
              </a:xfrm>
              <a:custGeom>
                <a:avLst/>
                <a:gdLst/>
                <a:ahLst/>
                <a:cxnLst>
                  <a:cxn ang="0">
                    <a:pos x="23" y="5"/>
                  </a:cxn>
                  <a:cxn ang="0">
                    <a:pos x="23" y="5"/>
                  </a:cxn>
                  <a:cxn ang="0">
                    <a:pos x="21" y="13"/>
                  </a:cxn>
                  <a:cxn ang="0">
                    <a:pos x="16" y="21"/>
                  </a:cxn>
                  <a:cxn ang="0">
                    <a:pos x="10" y="28"/>
                  </a:cxn>
                  <a:cxn ang="0">
                    <a:pos x="6" y="36"/>
                  </a:cxn>
                  <a:cxn ang="0">
                    <a:pos x="6" y="36"/>
                  </a:cxn>
                  <a:cxn ang="0">
                    <a:pos x="4" y="44"/>
                  </a:cxn>
                  <a:cxn ang="0">
                    <a:pos x="1" y="52"/>
                  </a:cxn>
                  <a:cxn ang="0">
                    <a:pos x="0" y="69"/>
                  </a:cxn>
                  <a:cxn ang="0">
                    <a:pos x="0" y="69"/>
                  </a:cxn>
                  <a:cxn ang="0">
                    <a:pos x="1" y="72"/>
                  </a:cxn>
                  <a:cxn ang="0">
                    <a:pos x="1" y="74"/>
                  </a:cxn>
                  <a:cxn ang="0">
                    <a:pos x="5" y="75"/>
                  </a:cxn>
                  <a:cxn ang="0">
                    <a:pos x="9" y="74"/>
                  </a:cxn>
                  <a:cxn ang="0">
                    <a:pos x="10" y="72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13" y="58"/>
                  </a:cxn>
                  <a:cxn ang="0">
                    <a:pos x="14" y="48"/>
                  </a:cxn>
                  <a:cxn ang="0">
                    <a:pos x="18" y="38"/>
                  </a:cxn>
                  <a:cxn ang="0">
                    <a:pos x="23" y="28"/>
                  </a:cxn>
                  <a:cxn ang="0">
                    <a:pos x="23" y="28"/>
                  </a:cxn>
                  <a:cxn ang="0">
                    <a:pos x="27" y="23"/>
                  </a:cxn>
                  <a:cxn ang="0">
                    <a:pos x="31" y="18"/>
                  </a:cxn>
                  <a:cxn ang="0">
                    <a:pos x="33" y="11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2"/>
                  </a:cxn>
                  <a:cxn ang="0">
                    <a:pos x="23" y="5"/>
                  </a:cxn>
                  <a:cxn ang="0">
                    <a:pos x="23" y="5"/>
                  </a:cxn>
                </a:cxnLst>
                <a:rect l="0" t="0" r="r" b="b"/>
                <a:pathLst>
                  <a:path w="34" h="75">
                    <a:moveTo>
                      <a:pt x="23" y="5"/>
                    </a:moveTo>
                    <a:lnTo>
                      <a:pt x="23" y="5"/>
                    </a:lnTo>
                    <a:lnTo>
                      <a:pt x="21" y="13"/>
                    </a:lnTo>
                    <a:lnTo>
                      <a:pt x="16" y="21"/>
                    </a:lnTo>
                    <a:lnTo>
                      <a:pt x="10" y="28"/>
                    </a:lnTo>
                    <a:lnTo>
                      <a:pt x="6" y="36"/>
                    </a:lnTo>
                    <a:lnTo>
                      <a:pt x="6" y="36"/>
                    </a:lnTo>
                    <a:lnTo>
                      <a:pt x="4" y="44"/>
                    </a:lnTo>
                    <a:lnTo>
                      <a:pt x="1" y="52"/>
                    </a:lnTo>
                    <a:lnTo>
                      <a:pt x="0" y="69"/>
                    </a:lnTo>
                    <a:lnTo>
                      <a:pt x="0" y="69"/>
                    </a:lnTo>
                    <a:lnTo>
                      <a:pt x="1" y="72"/>
                    </a:lnTo>
                    <a:lnTo>
                      <a:pt x="1" y="74"/>
                    </a:lnTo>
                    <a:lnTo>
                      <a:pt x="5" y="75"/>
                    </a:lnTo>
                    <a:lnTo>
                      <a:pt x="9" y="74"/>
                    </a:lnTo>
                    <a:lnTo>
                      <a:pt x="10" y="72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3" y="58"/>
                    </a:lnTo>
                    <a:lnTo>
                      <a:pt x="14" y="48"/>
                    </a:lnTo>
                    <a:lnTo>
                      <a:pt x="18" y="38"/>
                    </a:lnTo>
                    <a:lnTo>
                      <a:pt x="23" y="28"/>
                    </a:lnTo>
                    <a:lnTo>
                      <a:pt x="23" y="28"/>
                    </a:lnTo>
                    <a:lnTo>
                      <a:pt x="27" y="23"/>
                    </a:lnTo>
                    <a:lnTo>
                      <a:pt x="31" y="18"/>
                    </a:lnTo>
                    <a:lnTo>
                      <a:pt x="33" y="11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2"/>
                    </a:lnTo>
                    <a:lnTo>
                      <a:pt x="23" y="5"/>
                    </a:lnTo>
                    <a:lnTo>
                      <a:pt x="23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0" name="chenying0907 198">
                <a:extLst>
                  <a:ext uri="{FF2B5EF4-FFF2-40B4-BE49-F238E27FC236}">
                    <a16:creationId xmlns:a16="http://schemas.microsoft.com/office/drawing/2014/main" id="{0EB63017-9D87-44CE-A137-F496250515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3438" y="4795838"/>
                <a:ext cx="17463" cy="28575"/>
              </a:xfrm>
              <a:custGeom>
                <a:avLst/>
                <a:gdLst/>
                <a:ahLst/>
                <a:cxnLst>
                  <a:cxn ang="0">
                    <a:pos x="36" y="3"/>
                  </a:cxn>
                  <a:cxn ang="0">
                    <a:pos x="36" y="3"/>
                  </a:cxn>
                  <a:cxn ang="0">
                    <a:pos x="26" y="14"/>
                  </a:cxn>
                  <a:cxn ang="0">
                    <a:pos x="17" y="28"/>
                  </a:cxn>
                  <a:cxn ang="0">
                    <a:pos x="17" y="28"/>
                  </a:cxn>
                  <a:cxn ang="0">
                    <a:pos x="12" y="35"/>
                  </a:cxn>
                  <a:cxn ang="0">
                    <a:pos x="8" y="43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3" y="68"/>
                  </a:cxn>
                  <a:cxn ang="0">
                    <a:pos x="6" y="69"/>
                  </a:cxn>
                  <a:cxn ang="0">
                    <a:pos x="7" y="69"/>
                  </a:cxn>
                  <a:cxn ang="0">
                    <a:pos x="9" y="68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23" y="39"/>
                  </a:cxn>
                  <a:cxn ang="0">
                    <a:pos x="23" y="39"/>
                  </a:cxn>
                  <a:cxn ang="0">
                    <a:pos x="26" y="31"/>
                  </a:cxn>
                  <a:cxn ang="0">
                    <a:pos x="32" y="24"/>
                  </a:cxn>
                  <a:cxn ang="0">
                    <a:pos x="43" y="11"/>
                  </a:cxn>
                  <a:cxn ang="0">
                    <a:pos x="43" y="11"/>
                  </a:cxn>
                  <a:cxn ang="0">
                    <a:pos x="45" y="8"/>
                  </a:cxn>
                  <a:cxn ang="0">
                    <a:pos x="46" y="5"/>
                  </a:cxn>
                  <a:cxn ang="0">
                    <a:pos x="43" y="3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6" y="3"/>
                  </a:cxn>
                  <a:cxn ang="0">
                    <a:pos x="36" y="3"/>
                  </a:cxn>
                </a:cxnLst>
                <a:rect l="0" t="0" r="r" b="b"/>
                <a:pathLst>
                  <a:path w="46" h="69">
                    <a:moveTo>
                      <a:pt x="36" y="3"/>
                    </a:moveTo>
                    <a:lnTo>
                      <a:pt x="36" y="3"/>
                    </a:lnTo>
                    <a:lnTo>
                      <a:pt x="26" y="14"/>
                    </a:lnTo>
                    <a:lnTo>
                      <a:pt x="17" y="28"/>
                    </a:lnTo>
                    <a:lnTo>
                      <a:pt x="17" y="28"/>
                    </a:lnTo>
                    <a:lnTo>
                      <a:pt x="12" y="35"/>
                    </a:lnTo>
                    <a:lnTo>
                      <a:pt x="8" y="43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3" y="68"/>
                    </a:lnTo>
                    <a:lnTo>
                      <a:pt x="6" y="69"/>
                    </a:lnTo>
                    <a:lnTo>
                      <a:pt x="7" y="69"/>
                    </a:lnTo>
                    <a:lnTo>
                      <a:pt x="9" y="68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23" y="39"/>
                    </a:lnTo>
                    <a:lnTo>
                      <a:pt x="23" y="39"/>
                    </a:lnTo>
                    <a:lnTo>
                      <a:pt x="26" y="31"/>
                    </a:lnTo>
                    <a:lnTo>
                      <a:pt x="32" y="24"/>
                    </a:lnTo>
                    <a:lnTo>
                      <a:pt x="43" y="11"/>
                    </a:lnTo>
                    <a:lnTo>
                      <a:pt x="43" y="11"/>
                    </a:lnTo>
                    <a:lnTo>
                      <a:pt x="45" y="8"/>
                    </a:lnTo>
                    <a:lnTo>
                      <a:pt x="46" y="5"/>
                    </a:lnTo>
                    <a:lnTo>
                      <a:pt x="43" y="3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6" y="3"/>
                    </a:lnTo>
                    <a:lnTo>
                      <a:pt x="3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1" name="chenying0907 199">
                <a:extLst>
                  <a:ext uri="{FF2B5EF4-FFF2-40B4-BE49-F238E27FC236}">
                    <a16:creationId xmlns:a16="http://schemas.microsoft.com/office/drawing/2014/main" id="{6CDDA728-D1DF-428C-B86D-77C82455B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3" y="4795838"/>
                <a:ext cx="14288" cy="22225"/>
              </a:xfrm>
              <a:custGeom>
                <a:avLst/>
                <a:gdLst/>
                <a:ahLst/>
                <a:cxnLst>
                  <a:cxn ang="0">
                    <a:pos x="28" y="4"/>
                  </a:cxn>
                  <a:cxn ang="0">
                    <a:pos x="28" y="4"/>
                  </a:cxn>
                  <a:cxn ang="0">
                    <a:pos x="25" y="10"/>
                  </a:cxn>
                  <a:cxn ang="0">
                    <a:pos x="21" y="14"/>
                  </a:cxn>
                  <a:cxn ang="0">
                    <a:pos x="13" y="24"/>
                  </a:cxn>
                  <a:cxn ang="0">
                    <a:pos x="13" y="24"/>
                  </a:cxn>
                  <a:cxn ang="0">
                    <a:pos x="9" y="29"/>
                  </a:cxn>
                  <a:cxn ang="0">
                    <a:pos x="5" y="36"/>
                  </a:cxn>
                  <a:cxn ang="0">
                    <a:pos x="5" y="36"/>
                  </a:cxn>
                  <a:cxn ang="0">
                    <a:pos x="1" y="48"/>
                  </a:cxn>
                  <a:cxn ang="0">
                    <a:pos x="1" y="48"/>
                  </a:cxn>
                  <a:cxn ang="0">
                    <a:pos x="0" y="50"/>
                  </a:cxn>
                  <a:cxn ang="0">
                    <a:pos x="1" y="53"/>
                  </a:cxn>
                  <a:cxn ang="0">
                    <a:pos x="4" y="55"/>
                  </a:cxn>
                  <a:cxn ang="0">
                    <a:pos x="5" y="57"/>
                  </a:cxn>
                  <a:cxn ang="0">
                    <a:pos x="8" y="57"/>
                  </a:cxn>
                  <a:cxn ang="0">
                    <a:pos x="9" y="55"/>
                  </a:cxn>
                  <a:cxn ang="0">
                    <a:pos x="11" y="54"/>
                  </a:cxn>
                  <a:cxn ang="0">
                    <a:pos x="11" y="54"/>
                  </a:cxn>
                  <a:cxn ang="0">
                    <a:pos x="17" y="40"/>
                  </a:cxn>
                  <a:cxn ang="0">
                    <a:pos x="21" y="33"/>
                  </a:cxn>
                  <a:cxn ang="0">
                    <a:pos x="25" y="27"/>
                  </a:cxn>
                  <a:cxn ang="0">
                    <a:pos x="25" y="27"/>
                  </a:cxn>
                  <a:cxn ang="0">
                    <a:pos x="33" y="17"/>
                  </a:cxn>
                  <a:cxn ang="0">
                    <a:pos x="35" y="12"/>
                  </a:cxn>
                  <a:cxn ang="0">
                    <a:pos x="38" y="7"/>
                  </a:cxn>
                  <a:cxn ang="0">
                    <a:pos x="38" y="7"/>
                  </a:cxn>
                  <a:cxn ang="0">
                    <a:pos x="38" y="4"/>
                  </a:cxn>
                  <a:cxn ang="0">
                    <a:pos x="38" y="3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0" y="0"/>
                  </a:cxn>
                  <a:cxn ang="0">
                    <a:pos x="29" y="2"/>
                  </a:cxn>
                  <a:cxn ang="0">
                    <a:pos x="28" y="4"/>
                  </a:cxn>
                  <a:cxn ang="0">
                    <a:pos x="28" y="4"/>
                  </a:cxn>
                </a:cxnLst>
                <a:rect l="0" t="0" r="r" b="b"/>
                <a:pathLst>
                  <a:path w="38" h="57">
                    <a:moveTo>
                      <a:pt x="28" y="4"/>
                    </a:moveTo>
                    <a:lnTo>
                      <a:pt x="28" y="4"/>
                    </a:lnTo>
                    <a:lnTo>
                      <a:pt x="25" y="10"/>
                    </a:lnTo>
                    <a:lnTo>
                      <a:pt x="21" y="14"/>
                    </a:lnTo>
                    <a:lnTo>
                      <a:pt x="13" y="24"/>
                    </a:lnTo>
                    <a:lnTo>
                      <a:pt x="13" y="24"/>
                    </a:lnTo>
                    <a:lnTo>
                      <a:pt x="9" y="29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0"/>
                    </a:lnTo>
                    <a:lnTo>
                      <a:pt x="1" y="53"/>
                    </a:lnTo>
                    <a:lnTo>
                      <a:pt x="4" y="55"/>
                    </a:lnTo>
                    <a:lnTo>
                      <a:pt x="5" y="57"/>
                    </a:lnTo>
                    <a:lnTo>
                      <a:pt x="8" y="57"/>
                    </a:lnTo>
                    <a:lnTo>
                      <a:pt x="9" y="55"/>
                    </a:lnTo>
                    <a:lnTo>
                      <a:pt x="11" y="54"/>
                    </a:lnTo>
                    <a:lnTo>
                      <a:pt x="11" y="54"/>
                    </a:lnTo>
                    <a:lnTo>
                      <a:pt x="17" y="40"/>
                    </a:lnTo>
                    <a:lnTo>
                      <a:pt x="21" y="33"/>
                    </a:lnTo>
                    <a:lnTo>
                      <a:pt x="25" y="27"/>
                    </a:lnTo>
                    <a:lnTo>
                      <a:pt x="25" y="27"/>
                    </a:lnTo>
                    <a:lnTo>
                      <a:pt x="33" y="17"/>
                    </a:lnTo>
                    <a:lnTo>
                      <a:pt x="35" y="12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4"/>
                    </a:lnTo>
                    <a:lnTo>
                      <a:pt x="38" y="3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0" y="0"/>
                    </a:lnTo>
                    <a:lnTo>
                      <a:pt x="29" y="2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2" name="chenying0907 200">
                <a:extLst>
                  <a:ext uri="{FF2B5EF4-FFF2-40B4-BE49-F238E27FC236}">
                    <a16:creationId xmlns:a16="http://schemas.microsoft.com/office/drawing/2014/main" id="{A1FA05D9-CDAC-4F96-A677-AFA00020A7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451" y="4794250"/>
                <a:ext cx="17463" cy="28575"/>
              </a:xfrm>
              <a:custGeom>
                <a:avLst/>
                <a:gdLst/>
                <a:ahLst/>
                <a:cxnLst>
                  <a:cxn ang="0">
                    <a:pos x="32" y="4"/>
                  </a:cxn>
                  <a:cxn ang="0">
                    <a:pos x="32" y="4"/>
                  </a:cxn>
                  <a:cxn ang="0">
                    <a:pos x="24" y="18"/>
                  </a:cxn>
                  <a:cxn ang="0">
                    <a:pos x="16" y="32"/>
                  </a:cxn>
                  <a:cxn ang="0">
                    <a:pos x="8" y="46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6"/>
                  </a:cxn>
                  <a:cxn ang="0">
                    <a:pos x="4" y="68"/>
                  </a:cxn>
                  <a:cxn ang="0">
                    <a:pos x="6" y="69"/>
                  </a:cxn>
                  <a:cxn ang="0">
                    <a:pos x="8" y="69"/>
                  </a:cxn>
                  <a:cxn ang="0">
                    <a:pos x="10" y="68"/>
                  </a:cxn>
                  <a:cxn ang="0">
                    <a:pos x="11" y="67"/>
                  </a:cxn>
                  <a:cxn ang="0">
                    <a:pos x="11" y="67"/>
                  </a:cxn>
                  <a:cxn ang="0">
                    <a:pos x="17" y="51"/>
                  </a:cxn>
                  <a:cxn ang="0">
                    <a:pos x="27" y="38"/>
                  </a:cxn>
                  <a:cxn ang="0">
                    <a:pos x="34" y="24"/>
                  </a:cxn>
                  <a:cxn ang="0">
                    <a:pos x="41" y="9"/>
                  </a:cxn>
                  <a:cxn ang="0">
                    <a:pos x="41" y="9"/>
                  </a:cxn>
                  <a:cxn ang="0">
                    <a:pos x="42" y="7"/>
                  </a:cxn>
                  <a:cxn ang="0">
                    <a:pos x="41" y="4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2" y="4"/>
                  </a:cxn>
                  <a:cxn ang="0">
                    <a:pos x="32" y="4"/>
                  </a:cxn>
                </a:cxnLst>
                <a:rect l="0" t="0" r="r" b="b"/>
                <a:pathLst>
                  <a:path w="42" h="69">
                    <a:moveTo>
                      <a:pt x="32" y="4"/>
                    </a:moveTo>
                    <a:lnTo>
                      <a:pt x="32" y="4"/>
                    </a:lnTo>
                    <a:lnTo>
                      <a:pt x="24" y="18"/>
                    </a:lnTo>
                    <a:lnTo>
                      <a:pt x="16" y="32"/>
                    </a:lnTo>
                    <a:lnTo>
                      <a:pt x="8" y="46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6"/>
                    </a:lnTo>
                    <a:lnTo>
                      <a:pt x="4" y="68"/>
                    </a:lnTo>
                    <a:lnTo>
                      <a:pt x="6" y="69"/>
                    </a:lnTo>
                    <a:lnTo>
                      <a:pt x="8" y="69"/>
                    </a:lnTo>
                    <a:lnTo>
                      <a:pt x="10" y="68"/>
                    </a:lnTo>
                    <a:lnTo>
                      <a:pt x="11" y="67"/>
                    </a:lnTo>
                    <a:lnTo>
                      <a:pt x="11" y="67"/>
                    </a:lnTo>
                    <a:lnTo>
                      <a:pt x="17" y="51"/>
                    </a:lnTo>
                    <a:lnTo>
                      <a:pt x="27" y="38"/>
                    </a:lnTo>
                    <a:lnTo>
                      <a:pt x="34" y="24"/>
                    </a:lnTo>
                    <a:lnTo>
                      <a:pt x="41" y="9"/>
                    </a:lnTo>
                    <a:lnTo>
                      <a:pt x="41" y="9"/>
                    </a:lnTo>
                    <a:lnTo>
                      <a:pt x="42" y="7"/>
                    </a:lnTo>
                    <a:lnTo>
                      <a:pt x="41" y="4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2" y="4"/>
                    </a:lnTo>
                    <a:lnTo>
                      <a:pt x="3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3" name="chenying0907 201">
                <a:extLst>
                  <a:ext uri="{FF2B5EF4-FFF2-40B4-BE49-F238E27FC236}">
                    <a16:creationId xmlns:a16="http://schemas.microsoft.com/office/drawing/2014/main" id="{5BF136A4-E28D-42F6-9363-1F45639AA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8538" y="4792663"/>
                <a:ext cx="15875" cy="26988"/>
              </a:xfrm>
              <a:custGeom>
                <a:avLst/>
                <a:gdLst/>
                <a:ahLst/>
                <a:cxnLst>
                  <a:cxn ang="0">
                    <a:pos x="26" y="4"/>
                  </a:cxn>
                  <a:cxn ang="0">
                    <a:pos x="26" y="4"/>
                  </a:cxn>
                  <a:cxn ang="0">
                    <a:pos x="25" y="10"/>
                  </a:cxn>
                  <a:cxn ang="0">
                    <a:pos x="20" y="17"/>
                  </a:cxn>
                  <a:cxn ang="0">
                    <a:pos x="10" y="28"/>
                  </a:cxn>
                  <a:cxn ang="0">
                    <a:pos x="10" y="28"/>
                  </a:cxn>
                  <a:cxn ang="0">
                    <a:pos x="5" y="36"/>
                  </a:cxn>
                  <a:cxn ang="0">
                    <a:pos x="3" y="44"/>
                  </a:cxn>
                  <a:cxn ang="0">
                    <a:pos x="1" y="53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6"/>
                  </a:cxn>
                  <a:cxn ang="0">
                    <a:pos x="5" y="68"/>
                  </a:cxn>
                  <a:cxn ang="0">
                    <a:pos x="9" y="66"/>
                  </a:cxn>
                  <a:cxn ang="0">
                    <a:pos x="10" y="64"/>
                  </a:cxn>
                  <a:cxn ang="0">
                    <a:pos x="12" y="62"/>
                  </a:cxn>
                  <a:cxn ang="0">
                    <a:pos x="12" y="62"/>
                  </a:cxn>
                  <a:cxn ang="0">
                    <a:pos x="13" y="53"/>
                  </a:cxn>
                  <a:cxn ang="0">
                    <a:pos x="14" y="44"/>
                  </a:cxn>
                  <a:cxn ang="0">
                    <a:pos x="18" y="36"/>
                  </a:cxn>
                  <a:cxn ang="0">
                    <a:pos x="23" y="28"/>
                  </a:cxn>
                  <a:cxn ang="0">
                    <a:pos x="23" y="28"/>
                  </a:cxn>
                  <a:cxn ang="0">
                    <a:pos x="27" y="23"/>
                  </a:cxn>
                  <a:cxn ang="0">
                    <a:pos x="31" y="18"/>
                  </a:cxn>
                  <a:cxn ang="0">
                    <a:pos x="35" y="13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7" y="2"/>
                  </a:cxn>
                  <a:cxn ang="0">
                    <a:pos x="33" y="0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6" y="4"/>
                  </a:cxn>
                  <a:cxn ang="0">
                    <a:pos x="26" y="4"/>
                  </a:cxn>
                </a:cxnLst>
                <a:rect l="0" t="0" r="r" b="b"/>
                <a:pathLst>
                  <a:path w="38" h="68">
                    <a:moveTo>
                      <a:pt x="26" y="4"/>
                    </a:moveTo>
                    <a:lnTo>
                      <a:pt x="26" y="4"/>
                    </a:lnTo>
                    <a:lnTo>
                      <a:pt x="25" y="10"/>
                    </a:lnTo>
                    <a:lnTo>
                      <a:pt x="20" y="17"/>
                    </a:lnTo>
                    <a:lnTo>
                      <a:pt x="10" y="28"/>
                    </a:lnTo>
                    <a:lnTo>
                      <a:pt x="10" y="28"/>
                    </a:lnTo>
                    <a:lnTo>
                      <a:pt x="5" y="36"/>
                    </a:lnTo>
                    <a:lnTo>
                      <a:pt x="3" y="44"/>
                    </a:lnTo>
                    <a:lnTo>
                      <a:pt x="1" y="53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6"/>
                    </a:lnTo>
                    <a:lnTo>
                      <a:pt x="5" y="68"/>
                    </a:lnTo>
                    <a:lnTo>
                      <a:pt x="9" y="66"/>
                    </a:lnTo>
                    <a:lnTo>
                      <a:pt x="10" y="64"/>
                    </a:lnTo>
                    <a:lnTo>
                      <a:pt x="12" y="62"/>
                    </a:lnTo>
                    <a:lnTo>
                      <a:pt x="12" y="62"/>
                    </a:lnTo>
                    <a:lnTo>
                      <a:pt x="13" y="53"/>
                    </a:lnTo>
                    <a:lnTo>
                      <a:pt x="14" y="44"/>
                    </a:lnTo>
                    <a:lnTo>
                      <a:pt x="18" y="36"/>
                    </a:lnTo>
                    <a:lnTo>
                      <a:pt x="23" y="28"/>
                    </a:lnTo>
                    <a:lnTo>
                      <a:pt x="23" y="28"/>
                    </a:lnTo>
                    <a:lnTo>
                      <a:pt x="27" y="23"/>
                    </a:lnTo>
                    <a:lnTo>
                      <a:pt x="31" y="18"/>
                    </a:lnTo>
                    <a:lnTo>
                      <a:pt x="35" y="13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7" y="2"/>
                    </a:lnTo>
                    <a:lnTo>
                      <a:pt x="33" y="0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6" y="4"/>
                    </a:lnTo>
                    <a:lnTo>
                      <a:pt x="26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4" name="chenying0907 202">
                <a:extLst>
                  <a:ext uri="{FF2B5EF4-FFF2-40B4-BE49-F238E27FC236}">
                    <a16:creationId xmlns:a16="http://schemas.microsoft.com/office/drawing/2014/main" id="{33A12B9D-8BC3-4BEC-80CE-8E607206A0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3463" y="4792663"/>
                <a:ext cx="23813" cy="30163"/>
              </a:xfrm>
              <a:custGeom>
                <a:avLst/>
                <a:gdLst/>
                <a:ahLst/>
                <a:cxnLst>
                  <a:cxn ang="0">
                    <a:pos x="52" y="0"/>
                  </a:cxn>
                  <a:cxn ang="0">
                    <a:pos x="52" y="0"/>
                  </a:cxn>
                  <a:cxn ang="0">
                    <a:pos x="44" y="5"/>
                  </a:cxn>
                  <a:cxn ang="0">
                    <a:pos x="37" y="13"/>
                  </a:cxn>
                  <a:cxn ang="0">
                    <a:pos x="27" y="27"/>
                  </a:cxn>
                  <a:cxn ang="0">
                    <a:pos x="27" y="27"/>
                  </a:cxn>
                  <a:cxn ang="0">
                    <a:pos x="14" y="47"/>
                  </a:cxn>
                  <a:cxn ang="0">
                    <a:pos x="6" y="56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9"/>
                  </a:cxn>
                  <a:cxn ang="0">
                    <a:pos x="0" y="72"/>
                  </a:cxn>
                  <a:cxn ang="0">
                    <a:pos x="2" y="74"/>
                  </a:cxn>
                  <a:cxn ang="0">
                    <a:pos x="6" y="75"/>
                  </a:cxn>
                  <a:cxn ang="0">
                    <a:pos x="9" y="74"/>
                  </a:cxn>
                  <a:cxn ang="0">
                    <a:pos x="10" y="73"/>
                  </a:cxn>
                  <a:cxn ang="0">
                    <a:pos x="10" y="73"/>
                  </a:cxn>
                  <a:cxn ang="0">
                    <a:pos x="20" y="57"/>
                  </a:cxn>
                  <a:cxn ang="0">
                    <a:pos x="31" y="41"/>
                  </a:cxn>
                  <a:cxn ang="0">
                    <a:pos x="31" y="41"/>
                  </a:cxn>
                  <a:cxn ang="0">
                    <a:pos x="43" y="24"/>
                  </a:cxn>
                  <a:cxn ang="0">
                    <a:pos x="49" y="17"/>
                  </a:cxn>
                  <a:cxn ang="0">
                    <a:pos x="53" y="13"/>
                  </a:cxn>
                  <a:cxn ang="0">
                    <a:pos x="57" y="10"/>
                  </a:cxn>
                  <a:cxn ang="0">
                    <a:pos x="57" y="10"/>
                  </a:cxn>
                  <a:cxn ang="0">
                    <a:pos x="60" y="7"/>
                  </a:cxn>
                  <a:cxn ang="0">
                    <a:pos x="60" y="6"/>
                  </a:cxn>
                  <a:cxn ang="0">
                    <a:pos x="60" y="2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2" y="0"/>
                  </a:cxn>
                  <a:cxn ang="0">
                    <a:pos x="52" y="0"/>
                  </a:cxn>
                </a:cxnLst>
                <a:rect l="0" t="0" r="r" b="b"/>
                <a:pathLst>
                  <a:path w="60" h="75">
                    <a:moveTo>
                      <a:pt x="52" y="0"/>
                    </a:moveTo>
                    <a:lnTo>
                      <a:pt x="52" y="0"/>
                    </a:lnTo>
                    <a:lnTo>
                      <a:pt x="44" y="5"/>
                    </a:lnTo>
                    <a:lnTo>
                      <a:pt x="37" y="13"/>
                    </a:lnTo>
                    <a:lnTo>
                      <a:pt x="27" y="27"/>
                    </a:lnTo>
                    <a:lnTo>
                      <a:pt x="27" y="27"/>
                    </a:lnTo>
                    <a:lnTo>
                      <a:pt x="14" y="47"/>
                    </a:lnTo>
                    <a:lnTo>
                      <a:pt x="6" y="56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9"/>
                    </a:lnTo>
                    <a:lnTo>
                      <a:pt x="0" y="72"/>
                    </a:lnTo>
                    <a:lnTo>
                      <a:pt x="2" y="74"/>
                    </a:lnTo>
                    <a:lnTo>
                      <a:pt x="6" y="75"/>
                    </a:lnTo>
                    <a:lnTo>
                      <a:pt x="9" y="74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20" y="57"/>
                    </a:lnTo>
                    <a:lnTo>
                      <a:pt x="31" y="41"/>
                    </a:lnTo>
                    <a:lnTo>
                      <a:pt x="31" y="41"/>
                    </a:lnTo>
                    <a:lnTo>
                      <a:pt x="43" y="24"/>
                    </a:lnTo>
                    <a:lnTo>
                      <a:pt x="49" y="17"/>
                    </a:lnTo>
                    <a:lnTo>
                      <a:pt x="53" y="13"/>
                    </a:lnTo>
                    <a:lnTo>
                      <a:pt x="57" y="10"/>
                    </a:lnTo>
                    <a:lnTo>
                      <a:pt x="57" y="10"/>
                    </a:lnTo>
                    <a:lnTo>
                      <a:pt x="60" y="7"/>
                    </a:lnTo>
                    <a:lnTo>
                      <a:pt x="60" y="6"/>
                    </a:lnTo>
                    <a:lnTo>
                      <a:pt x="60" y="2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2" y="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5" name="chenying0907 203">
                <a:extLst>
                  <a:ext uri="{FF2B5EF4-FFF2-40B4-BE49-F238E27FC236}">
                    <a16:creationId xmlns:a16="http://schemas.microsoft.com/office/drawing/2014/main" id="{771AD054-B061-41F0-AA11-95709FEA70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1088" y="4789488"/>
                <a:ext cx="17463" cy="30163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30" y="12"/>
                  </a:cxn>
                  <a:cxn ang="0">
                    <a:pos x="26" y="18"/>
                  </a:cxn>
                  <a:cxn ang="0">
                    <a:pos x="16" y="32"/>
                  </a:cxn>
                  <a:cxn ang="0">
                    <a:pos x="16" y="32"/>
                  </a:cxn>
                  <a:cxn ang="0">
                    <a:pos x="12" y="42"/>
                  </a:cxn>
                  <a:cxn ang="0">
                    <a:pos x="8" y="49"/>
                  </a:cxn>
                  <a:cxn ang="0">
                    <a:pos x="6" y="59"/>
                  </a:cxn>
                  <a:cxn ang="0">
                    <a:pos x="2" y="66"/>
                  </a:cxn>
                  <a:cxn ang="0">
                    <a:pos x="2" y="66"/>
                  </a:cxn>
                  <a:cxn ang="0">
                    <a:pos x="0" y="69"/>
                  </a:cxn>
                  <a:cxn ang="0">
                    <a:pos x="0" y="72"/>
                  </a:cxn>
                  <a:cxn ang="0">
                    <a:pos x="3" y="74"/>
                  </a:cxn>
                  <a:cxn ang="0">
                    <a:pos x="7" y="76"/>
                  </a:cxn>
                  <a:cxn ang="0">
                    <a:pos x="9" y="74"/>
                  </a:cxn>
                  <a:cxn ang="0">
                    <a:pos x="11" y="73"/>
                  </a:cxn>
                  <a:cxn ang="0">
                    <a:pos x="11" y="73"/>
                  </a:cxn>
                  <a:cxn ang="0">
                    <a:pos x="15" y="64"/>
                  </a:cxn>
                  <a:cxn ang="0">
                    <a:pos x="19" y="53"/>
                  </a:cxn>
                  <a:cxn ang="0">
                    <a:pos x="23" y="44"/>
                  </a:cxn>
                  <a:cxn ang="0">
                    <a:pos x="28" y="36"/>
                  </a:cxn>
                  <a:cxn ang="0">
                    <a:pos x="28" y="36"/>
                  </a:cxn>
                  <a:cxn ang="0">
                    <a:pos x="34" y="30"/>
                  </a:cxn>
                  <a:cxn ang="0">
                    <a:pos x="38" y="22"/>
                  </a:cxn>
                  <a:cxn ang="0">
                    <a:pos x="46" y="6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6" y="2"/>
                  </a:cxn>
                  <a:cxn ang="0">
                    <a:pos x="43" y="1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6" y="1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76">
                    <a:moveTo>
                      <a:pt x="34" y="4"/>
                    </a:moveTo>
                    <a:lnTo>
                      <a:pt x="34" y="4"/>
                    </a:lnTo>
                    <a:lnTo>
                      <a:pt x="30" y="12"/>
                    </a:lnTo>
                    <a:lnTo>
                      <a:pt x="26" y="18"/>
                    </a:lnTo>
                    <a:lnTo>
                      <a:pt x="16" y="32"/>
                    </a:lnTo>
                    <a:lnTo>
                      <a:pt x="16" y="32"/>
                    </a:lnTo>
                    <a:lnTo>
                      <a:pt x="12" y="42"/>
                    </a:lnTo>
                    <a:lnTo>
                      <a:pt x="8" y="49"/>
                    </a:lnTo>
                    <a:lnTo>
                      <a:pt x="6" y="59"/>
                    </a:lnTo>
                    <a:lnTo>
                      <a:pt x="2" y="66"/>
                    </a:lnTo>
                    <a:lnTo>
                      <a:pt x="2" y="66"/>
                    </a:lnTo>
                    <a:lnTo>
                      <a:pt x="0" y="69"/>
                    </a:lnTo>
                    <a:lnTo>
                      <a:pt x="0" y="72"/>
                    </a:lnTo>
                    <a:lnTo>
                      <a:pt x="3" y="74"/>
                    </a:lnTo>
                    <a:lnTo>
                      <a:pt x="7" y="76"/>
                    </a:lnTo>
                    <a:lnTo>
                      <a:pt x="9" y="74"/>
                    </a:lnTo>
                    <a:lnTo>
                      <a:pt x="11" y="73"/>
                    </a:lnTo>
                    <a:lnTo>
                      <a:pt x="11" y="73"/>
                    </a:lnTo>
                    <a:lnTo>
                      <a:pt x="15" y="64"/>
                    </a:lnTo>
                    <a:lnTo>
                      <a:pt x="19" y="53"/>
                    </a:lnTo>
                    <a:lnTo>
                      <a:pt x="23" y="44"/>
                    </a:lnTo>
                    <a:lnTo>
                      <a:pt x="28" y="36"/>
                    </a:lnTo>
                    <a:lnTo>
                      <a:pt x="28" y="36"/>
                    </a:lnTo>
                    <a:lnTo>
                      <a:pt x="34" y="30"/>
                    </a:lnTo>
                    <a:lnTo>
                      <a:pt x="38" y="22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6" y="2"/>
                    </a:lnTo>
                    <a:lnTo>
                      <a:pt x="43" y="1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6" y="1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6" name="chenying0907 204">
                <a:extLst>
                  <a:ext uri="{FF2B5EF4-FFF2-40B4-BE49-F238E27FC236}">
                    <a16:creationId xmlns:a16="http://schemas.microsoft.com/office/drawing/2014/main" id="{6DB34C17-DF59-4A7F-ACF5-2C044DED4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188" y="4787900"/>
                <a:ext cx="14288" cy="30163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2" y="14"/>
                  </a:cxn>
                  <a:cxn ang="0">
                    <a:pos x="21" y="22"/>
                  </a:cxn>
                  <a:cxn ang="0">
                    <a:pos x="17" y="30"/>
                  </a:cxn>
                  <a:cxn ang="0">
                    <a:pos x="14" y="38"/>
                  </a:cxn>
                  <a:cxn ang="0">
                    <a:pos x="5" y="52"/>
                  </a:cxn>
                  <a:cxn ang="0">
                    <a:pos x="2" y="60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0" y="73"/>
                  </a:cxn>
                  <a:cxn ang="0">
                    <a:pos x="4" y="76"/>
                  </a:cxn>
                  <a:cxn ang="0">
                    <a:pos x="8" y="76"/>
                  </a:cxn>
                  <a:cxn ang="0">
                    <a:pos x="10" y="74"/>
                  </a:cxn>
                  <a:cxn ang="0">
                    <a:pos x="10" y="72"/>
                  </a:cxn>
                  <a:cxn ang="0">
                    <a:pos x="10" y="72"/>
                  </a:cxn>
                  <a:cxn ang="0">
                    <a:pos x="13" y="63"/>
                  </a:cxn>
                  <a:cxn ang="0">
                    <a:pos x="17" y="55"/>
                  </a:cxn>
                  <a:cxn ang="0">
                    <a:pos x="25" y="39"/>
                  </a:cxn>
                  <a:cxn ang="0">
                    <a:pos x="28" y="31"/>
                  </a:cxn>
                  <a:cxn ang="0">
                    <a:pos x="32" y="23"/>
                  </a:cxn>
                  <a:cxn ang="0">
                    <a:pos x="34" y="14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7" y="0"/>
                  </a:cxn>
                  <a:cxn ang="0">
                    <a:pos x="25" y="0"/>
                  </a:cxn>
                  <a:cxn ang="0">
                    <a:pos x="23" y="1"/>
                  </a:cxn>
                  <a:cxn ang="0">
                    <a:pos x="22" y="2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76">
                    <a:moveTo>
                      <a:pt x="22" y="5"/>
                    </a:moveTo>
                    <a:lnTo>
                      <a:pt x="22" y="5"/>
                    </a:lnTo>
                    <a:lnTo>
                      <a:pt x="22" y="14"/>
                    </a:lnTo>
                    <a:lnTo>
                      <a:pt x="21" y="22"/>
                    </a:lnTo>
                    <a:lnTo>
                      <a:pt x="17" y="30"/>
                    </a:lnTo>
                    <a:lnTo>
                      <a:pt x="14" y="38"/>
                    </a:lnTo>
                    <a:lnTo>
                      <a:pt x="5" y="52"/>
                    </a:lnTo>
                    <a:lnTo>
                      <a:pt x="2" y="6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0" y="73"/>
                    </a:lnTo>
                    <a:lnTo>
                      <a:pt x="4" y="76"/>
                    </a:lnTo>
                    <a:lnTo>
                      <a:pt x="8" y="76"/>
                    </a:lnTo>
                    <a:lnTo>
                      <a:pt x="10" y="74"/>
                    </a:lnTo>
                    <a:lnTo>
                      <a:pt x="10" y="72"/>
                    </a:lnTo>
                    <a:lnTo>
                      <a:pt x="10" y="72"/>
                    </a:lnTo>
                    <a:lnTo>
                      <a:pt x="13" y="63"/>
                    </a:lnTo>
                    <a:lnTo>
                      <a:pt x="17" y="55"/>
                    </a:lnTo>
                    <a:lnTo>
                      <a:pt x="25" y="39"/>
                    </a:lnTo>
                    <a:lnTo>
                      <a:pt x="28" y="31"/>
                    </a:lnTo>
                    <a:lnTo>
                      <a:pt x="32" y="23"/>
                    </a:lnTo>
                    <a:lnTo>
                      <a:pt x="34" y="14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7" y="0"/>
                    </a:lnTo>
                    <a:lnTo>
                      <a:pt x="25" y="0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7" name="chenying0907 206">
                <a:extLst>
                  <a:ext uri="{FF2B5EF4-FFF2-40B4-BE49-F238E27FC236}">
                    <a16:creationId xmlns:a16="http://schemas.microsoft.com/office/drawing/2014/main" id="{00F99772-028D-4463-BA80-214AA574C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7289" y="4783138"/>
                <a:ext cx="17463" cy="23813"/>
              </a:xfrm>
              <a:custGeom>
                <a:avLst/>
                <a:gdLst/>
                <a:ahLst/>
                <a:cxnLst>
                  <a:cxn ang="0">
                    <a:pos x="30" y="3"/>
                  </a:cxn>
                  <a:cxn ang="0">
                    <a:pos x="30" y="3"/>
                  </a:cxn>
                  <a:cxn ang="0">
                    <a:pos x="26" y="10"/>
                  </a:cxn>
                  <a:cxn ang="0">
                    <a:pos x="22" y="16"/>
                  </a:cxn>
                  <a:cxn ang="0">
                    <a:pos x="12" y="27"/>
                  </a:cxn>
                  <a:cxn ang="0">
                    <a:pos x="12" y="27"/>
                  </a:cxn>
                  <a:cxn ang="0">
                    <a:pos x="8" y="32"/>
                  </a:cxn>
                  <a:cxn ang="0">
                    <a:pos x="5" y="38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0" y="57"/>
                  </a:cxn>
                  <a:cxn ang="0">
                    <a:pos x="3" y="59"/>
                  </a:cxn>
                  <a:cxn ang="0">
                    <a:pos x="5" y="61"/>
                  </a:cxn>
                  <a:cxn ang="0">
                    <a:pos x="7" y="61"/>
                  </a:cxn>
                  <a:cxn ang="0">
                    <a:pos x="8" y="59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5" y="44"/>
                  </a:cxn>
                  <a:cxn ang="0">
                    <a:pos x="15" y="44"/>
                  </a:cxn>
                  <a:cxn ang="0">
                    <a:pos x="16" y="40"/>
                  </a:cxn>
                  <a:cxn ang="0">
                    <a:pos x="18" y="36"/>
                  </a:cxn>
                  <a:cxn ang="0">
                    <a:pos x="25" y="29"/>
                  </a:cxn>
                  <a:cxn ang="0">
                    <a:pos x="25" y="29"/>
                  </a:cxn>
                  <a:cxn ang="0">
                    <a:pos x="34" y="19"/>
                  </a:cxn>
                  <a:cxn ang="0">
                    <a:pos x="38" y="13"/>
                  </a:cxn>
                  <a:cxn ang="0">
                    <a:pos x="41" y="7"/>
                  </a:cxn>
                  <a:cxn ang="0">
                    <a:pos x="41" y="7"/>
                  </a:cxn>
                  <a:cxn ang="0">
                    <a:pos x="42" y="4"/>
                  </a:cxn>
                  <a:cxn ang="0">
                    <a:pos x="41" y="2"/>
                  </a:cxn>
                  <a:cxn ang="0">
                    <a:pos x="39" y="0"/>
                  </a:cxn>
                  <a:cxn ang="0">
                    <a:pos x="38" y="0"/>
                  </a:cxn>
                  <a:cxn ang="0">
                    <a:pos x="33" y="0"/>
                  </a:cxn>
                  <a:cxn ang="0">
                    <a:pos x="32" y="2"/>
                  </a:cxn>
                  <a:cxn ang="0">
                    <a:pos x="30" y="3"/>
                  </a:cxn>
                  <a:cxn ang="0">
                    <a:pos x="30" y="3"/>
                  </a:cxn>
                </a:cxnLst>
                <a:rect l="0" t="0" r="r" b="b"/>
                <a:pathLst>
                  <a:path w="42" h="61">
                    <a:moveTo>
                      <a:pt x="30" y="3"/>
                    </a:moveTo>
                    <a:lnTo>
                      <a:pt x="30" y="3"/>
                    </a:lnTo>
                    <a:lnTo>
                      <a:pt x="26" y="10"/>
                    </a:lnTo>
                    <a:lnTo>
                      <a:pt x="22" y="16"/>
                    </a:lnTo>
                    <a:lnTo>
                      <a:pt x="12" y="27"/>
                    </a:lnTo>
                    <a:lnTo>
                      <a:pt x="12" y="27"/>
                    </a:lnTo>
                    <a:lnTo>
                      <a:pt x="8" y="32"/>
                    </a:lnTo>
                    <a:lnTo>
                      <a:pt x="5" y="38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0" y="57"/>
                    </a:lnTo>
                    <a:lnTo>
                      <a:pt x="3" y="59"/>
                    </a:lnTo>
                    <a:lnTo>
                      <a:pt x="5" y="61"/>
                    </a:lnTo>
                    <a:lnTo>
                      <a:pt x="7" y="61"/>
                    </a:lnTo>
                    <a:lnTo>
                      <a:pt x="8" y="59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5" y="44"/>
                    </a:lnTo>
                    <a:lnTo>
                      <a:pt x="15" y="44"/>
                    </a:lnTo>
                    <a:lnTo>
                      <a:pt x="16" y="40"/>
                    </a:lnTo>
                    <a:lnTo>
                      <a:pt x="18" y="36"/>
                    </a:lnTo>
                    <a:lnTo>
                      <a:pt x="25" y="29"/>
                    </a:lnTo>
                    <a:lnTo>
                      <a:pt x="25" y="29"/>
                    </a:lnTo>
                    <a:lnTo>
                      <a:pt x="34" y="19"/>
                    </a:lnTo>
                    <a:lnTo>
                      <a:pt x="38" y="13"/>
                    </a:lnTo>
                    <a:lnTo>
                      <a:pt x="41" y="7"/>
                    </a:lnTo>
                    <a:lnTo>
                      <a:pt x="41" y="7"/>
                    </a:lnTo>
                    <a:lnTo>
                      <a:pt x="42" y="4"/>
                    </a:lnTo>
                    <a:lnTo>
                      <a:pt x="41" y="2"/>
                    </a:lnTo>
                    <a:lnTo>
                      <a:pt x="39" y="0"/>
                    </a:lnTo>
                    <a:lnTo>
                      <a:pt x="38" y="0"/>
                    </a:lnTo>
                    <a:lnTo>
                      <a:pt x="33" y="0"/>
                    </a:lnTo>
                    <a:lnTo>
                      <a:pt x="32" y="2"/>
                    </a:lnTo>
                    <a:lnTo>
                      <a:pt x="30" y="3"/>
                    </a:lnTo>
                    <a:lnTo>
                      <a:pt x="3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8" name="chenying0907 207">
                <a:extLst>
                  <a:ext uri="{FF2B5EF4-FFF2-40B4-BE49-F238E27FC236}">
                    <a16:creationId xmlns:a16="http://schemas.microsoft.com/office/drawing/2014/main" id="{D4A72423-2B63-4E16-B37F-C67BC4B94C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2214" y="4783138"/>
                <a:ext cx="14288" cy="30163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18" y="18"/>
                  </a:cxn>
                  <a:cxn ang="0">
                    <a:pos x="14" y="26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6" y="51"/>
                  </a:cxn>
                  <a:cxn ang="0">
                    <a:pos x="3" y="60"/>
                  </a:cxn>
                  <a:cxn ang="0">
                    <a:pos x="0" y="69"/>
                  </a:cxn>
                  <a:cxn ang="0">
                    <a:pos x="0" y="69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2" y="75"/>
                  </a:cxn>
                  <a:cxn ang="0">
                    <a:pos x="3" y="76"/>
                  </a:cxn>
                  <a:cxn ang="0">
                    <a:pos x="7" y="76"/>
                  </a:cxn>
                  <a:cxn ang="0">
                    <a:pos x="10" y="75"/>
                  </a:cxn>
                  <a:cxn ang="0">
                    <a:pos x="11" y="72"/>
                  </a:cxn>
                  <a:cxn ang="0">
                    <a:pos x="11" y="72"/>
                  </a:cxn>
                  <a:cxn ang="0">
                    <a:pos x="17" y="56"/>
                  </a:cxn>
                  <a:cxn ang="0">
                    <a:pos x="20" y="41"/>
                  </a:cxn>
                  <a:cxn ang="0">
                    <a:pos x="20" y="41"/>
                  </a:cxn>
                  <a:cxn ang="0">
                    <a:pos x="23" y="33"/>
                  </a:cxn>
                  <a:cxn ang="0">
                    <a:pos x="28" y="25"/>
                  </a:cxn>
                  <a:cxn ang="0">
                    <a:pos x="37" y="9"/>
                  </a:cxn>
                  <a:cxn ang="0">
                    <a:pos x="37" y="9"/>
                  </a:cxn>
                  <a:cxn ang="0">
                    <a:pos x="37" y="7"/>
                  </a:cxn>
                  <a:cxn ang="0">
                    <a:pos x="37" y="4"/>
                  </a:cxn>
                  <a:cxn ang="0">
                    <a:pos x="35" y="1"/>
                  </a:cxn>
                  <a:cxn ang="0">
                    <a:pos x="31" y="0"/>
                  </a:cxn>
                  <a:cxn ang="0">
                    <a:pos x="28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7" h="76">
                    <a:moveTo>
                      <a:pt x="27" y="3"/>
                    </a:moveTo>
                    <a:lnTo>
                      <a:pt x="27" y="3"/>
                    </a:lnTo>
                    <a:lnTo>
                      <a:pt x="18" y="18"/>
                    </a:lnTo>
                    <a:lnTo>
                      <a:pt x="14" y="26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6" y="51"/>
                    </a:lnTo>
                    <a:lnTo>
                      <a:pt x="3" y="60"/>
                    </a:lnTo>
                    <a:lnTo>
                      <a:pt x="0" y="69"/>
                    </a:lnTo>
                    <a:lnTo>
                      <a:pt x="0" y="69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2" y="75"/>
                    </a:lnTo>
                    <a:lnTo>
                      <a:pt x="3" y="76"/>
                    </a:lnTo>
                    <a:lnTo>
                      <a:pt x="7" y="76"/>
                    </a:lnTo>
                    <a:lnTo>
                      <a:pt x="10" y="75"/>
                    </a:lnTo>
                    <a:lnTo>
                      <a:pt x="11" y="72"/>
                    </a:lnTo>
                    <a:lnTo>
                      <a:pt x="11" y="72"/>
                    </a:lnTo>
                    <a:lnTo>
                      <a:pt x="17" y="56"/>
                    </a:lnTo>
                    <a:lnTo>
                      <a:pt x="20" y="41"/>
                    </a:lnTo>
                    <a:lnTo>
                      <a:pt x="20" y="41"/>
                    </a:lnTo>
                    <a:lnTo>
                      <a:pt x="23" y="33"/>
                    </a:lnTo>
                    <a:lnTo>
                      <a:pt x="28" y="25"/>
                    </a:lnTo>
                    <a:lnTo>
                      <a:pt x="37" y="9"/>
                    </a:lnTo>
                    <a:lnTo>
                      <a:pt x="37" y="9"/>
                    </a:lnTo>
                    <a:lnTo>
                      <a:pt x="37" y="7"/>
                    </a:lnTo>
                    <a:lnTo>
                      <a:pt x="37" y="4"/>
                    </a:lnTo>
                    <a:lnTo>
                      <a:pt x="35" y="1"/>
                    </a:lnTo>
                    <a:lnTo>
                      <a:pt x="31" y="0"/>
                    </a:lnTo>
                    <a:lnTo>
                      <a:pt x="28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39" name="chenying0907 208">
                <a:extLst>
                  <a:ext uri="{FF2B5EF4-FFF2-40B4-BE49-F238E27FC236}">
                    <a16:creationId xmlns:a16="http://schemas.microsoft.com/office/drawing/2014/main" id="{D5486CD7-517A-43CE-9FC3-6F1E8827C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2851" y="4773613"/>
                <a:ext cx="19050" cy="33338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33" y="9"/>
                  </a:cxn>
                  <a:cxn ang="0">
                    <a:pos x="32" y="13"/>
                  </a:cxn>
                  <a:cxn ang="0">
                    <a:pos x="25" y="19"/>
                  </a:cxn>
                  <a:cxn ang="0">
                    <a:pos x="25" y="19"/>
                  </a:cxn>
                  <a:cxn ang="0">
                    <a:pos x="21" y="25"/>
                  </a:cxn>
                  <a:cxn ang="0">
                    <a:pos x="18" y="29"/>
                  </a:cxn>
                  <a:cxn ang="0">
                    <a:pos x="15" y="39"/>
                  </a:cxn>
                  <a:cxn ang="0">
                    <a:pos x="15" y="39"/>
                  </a:cxn>
                  <a:cxn ang="0">
                    <a:pos x="7" y="57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1" y="82"/>
                  </a:cxn>
                  <a:cxn ang="0">
                    <a:pos x="4" y="82"/>
                  </a:cxn>
                  <a:cxn ang="0">
                    <a:pos x="8" y="82"/>
                  </a:cxn>
                  <a:cxn ang="0">
                    <a:pos x="11" y="81"/>
                  </a:cxn>
                  <a:cxn ang="0">
                    <a:pos x="12" y="78"/>
                  </a:cxn>
                  <a:cxn ang="0">
                    <a:pos x="12" y="78"/>
                  </a:cxn>
                  <a:cxn ang="0">
                    <a:pos x="20" y="57"/>
                  </a:cxn>
                  <a:cxn ang="0">
                    <a:pos x="29" y="36"/>
                  </a:cxn>
                  <a:cxn ang="0">
                    <a:pos x="29" y="36"/>
                  </a:cxn>
                  <a:cxn ang="0">
                    <a:pos x="33" y="29"/>
                  </a:cxn>
                  <a:cxn ang="0">
                    <a:pos x="38" y="22"/>
                  </a:cxn>
                  <a:cxn ang="0">
                    <a:pos x="43" y="14"/>
                  </a:cxn>
                  <a:cxn ang="0">
                    <a:pos x="46" y="6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5" y="2"/>
                  </a:cxn>
                  <a:cxn ang="0">
                    <a:pos x="41" y="0"/>
                  </a:cxn>
                  <a:cxn ang="0">
                    <a:pos x="39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82">
                    <a:moveTo>
                      <a:pt x="34" y="4"/>
                    </a:moveTo>
                    <a:lnTo>
                      <a:pt x="34" y="4"/>
                    </a:lnTo>
                    <a:lnTo>
                      <a:pt x="33" y="9"/>
                    </a:lnTo>
                    <a:lnTo>
                      <a:pt x="32" y="13"/>
                    </a:lnTo>
                    <a:lnTo>
                      <a:pt x="25" y="19"/>
                    </a:lnTo>
                    <a:lnTo>
                      <a:pt x="25" y="19"/>
                    </a:lnTo>
                    <a:lnTo>
                      <a:pt x="21" y="25"/>
                    </a:lnTo>
                    <a:lnTo>
                      <a:pt x="18" y="29"/>
                    </a:lnTo>
                    <a:lnTo>
                      <a:pt x="15" y="39"/>
                    </a:lnTo>
                    <a:lnTo>
                      <a:pt x="15" y="39"/>
                    </a:lnTo>
                    <a:lnTo>
                      <a:pt x="7" y="57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1" y="82"/>
                    </a:lnTo>
                    <a:lnTo>
                      <a:pt x="4" y="82"/>
                    </a:lnTo>
                    <a:lnTo>
                      <a:pt x="8" y="82"/>
                    </a:lnTo>
                    <a:lnTo>
                      <a:pt x="11" y="81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20" y="57"/>
                    </a:lnTo>
                    <a:lnTo>
                      <a:pt x="29" y="36"/>
                    </a:lnTo>
                    <a:lnTo>
                      <a:pt x="29" y="36"/>
                    </a:lnTo>
                    <a:lnTo>
                      <a:pt x="33" y="29"/>
                    </a:lnTo>
                    <a:lnTo>
                      <a:pt x="38" y="22"/>
                    </a:lnTo>
                    <a:lnTo>
                      <a:pt x="43" y="14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5" y="2"/>
                    </a:lnTo>
                    <a:lnTo>
                      <a:pt x="41" y="0"/>
                    </a:lnTo>
                    <a:lnTo>
                      <a:pt x="39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0" name="chenying0907 209">
                <a:extLst>
                  <a:ext uri="{FF2B5EF4-FFF2-40B4-BE49-F238E27FC236}">
                    <a16:creationId xmlns:a16="http://schemas.microsoft.com/office/drawing/2014/main" id="{1EBDC890-7EF5-4EB0-95BD-D23474F4A4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2014" y="4460876"/>
                <a:ext cx="55563" cy="69850"/>
              </a:xfrm>
              <a:custGeom>
                <a:avLst/>
                <a:gdLst/>
                <a:ahLst/>
                <a:cxnLst>
                  <a:cxn ang="0">
                    <a:pos x="135" y="0"/>
                  </a:cxn>
                  <a:cxn ang="0">
                    <a:pos x="135" y="0"/>
                  </a:cxn>
                  <a:cxn ang="0">
                    <a:pos x="131" y="2"/>
                  </a:cxn>
                  <a:cxn ang="0">
                    <a:pos x="126" y="3"/>
                  </a:cxn>
                  <a:cxn ang="0">
                    <a:pos x="117" y="9"/>
                  </a:cxn>
                  <a:cxn ang="0">
                    <a:pos x="109" y="17"/>
                  </a:cxn>
                  <a:cxn ang="0">
                    <a:pos x="102" y="26"/>
                  </a:cxn>
                  <a:cxn ang="0">
                    <a:pos x="89" y="47"/>
                  </a:cxn>
                  <a:cxn ang="0">
                    <a:pos x="79" y="66"/>
                  </a:cxn>
                  <a:cxn ang="0">
                    <a:pos x="79" y="66"/>
                  </a:cxn>
                  <a:cxn ang="0">
                    <a:pos x="68" y="79"/>
                  </a:cxn>
                  <a:cxn ang="0">
                    <a:pos x="58" y="91"/>
                  </a:cxn>
                  <a:cxn ang="0">
                    <a:pos x="36" y="115"/>
                  </a:cxn>
                  <a:cxn ang="0">
                    <a:pos x="25" y="127"/>
                  </a:cxn>
                  <a:cxn ang="0">
                    <a:pos x="16" y="140"/>
                  </a:cxn>
                  <a:cxn ang="0">
                    <a:pos x="7" y="153"/>
                  </a:cxn>
                  <a:cxn ang="0">
                    <a:pos x="0" y="169"/>
                  </a:cxn>
                  <a:cxn ang="0">
                    <a:pos x="0" y="169"/>
                  </a:cxn>
                  <a:cxn ang="0">
                    <a:pos x="0" y="170"/>
                  </a:cxn>
                  <a:cxn ang="0">
                    <a:pos x="2" y="173"/>
                  </a:cxn>
                  <a:cxn ang="0">
                    <a:pos x="3" y="174"/>
                  </a:cxn>
                  <a:cxn ang="0">
                    <a:pos x="4" y="176"/>
                  </a:cxn>
                  <a:cxn ang="0">
                    <a:pos x="8" y="176"/>
                  </a:cxn>
                  <a:cxn ang="0">
                    <a:pos x="11" y="174"/>
                  </a:cxn>
                  <a:cxn ang="0">
                    <a:pos x="12" y="172"/>
                  </a:cxn>
                  <a:cxn ang="0">
                    <a:pos x="12" y="172"/>
                  </a:cxn>
                  <a:cxn ang="0">
                    <a:pos x="17" y="160"/>
                  </a:cxn>
                  <a:cxn ang="0">
                    <a:pos x="24" y="148"/>
                  </a:cxn>
                  <a:cxn ang="0">
                    <a:pos x="32" y="138"/>
                  </a:cxn>
                  <a:cxn ang="0">
                    <a:pos x="41" y="126"/>
                  </a:cxn>
                  <a:cxn ang="0">
                    <a:pos x="59" y="105"/>
                  </a:cxn>
                  <a:cxn ang="0">
                    <a:pos x="76" y="87"/>
                  </a:cxn>
                  <a:cxn ang="0">
                    <a:pos x="76" y="87"/>
                  </a:cxn>
                  <a:cxn ang="0">
                    <a:pos x="83" y="79"/>
                  </a:cxn>
                  <a:cxn ang="0">
                    <a:pos x="89" y="68"/>
                  </a:cxn>
                  <a:cxn ang="0">
                    <a:pos x="104" y="43"/>
                  </a:cxn>
                  <a:cxn ang="0">
                    <a:pos x="111" y="32"/>
                  </a:cxn>
                  <a:cxn ang="0">
                    <a:pos x="119" y="23"/>
                  </a:cxn>
                  <a:cxn ang="0">
                    <a:pos x="127" y="15"/>
                  </a:cxn>
                  <a:cxn ang="0">
                    <a:pos x="131" y="13"/>
                  </a:cxn>
                  <a:cxn ang="0">
                    <a:pos x="135" y="12"/>
                  </a:cxn>
                  <a:cxn ang="0">
                    <a:pos x="135" y="12"/>
                  </a:cxn>
                  <a:cxn ang="0">
                    <a:pos x="138" y="12"/>
                  </a:cxn>
                  <a:cxn ang="0">
                    <a:pos x="140" y="9"/>
                  </a:cxn>
                  <a:cxn ang="0">
                    <a:pos x="142" y="6"/>
                  </a:cxn>
                  <a:cxn ang="0">
                    <a:pos x="140" y="4"/>
                  </a:cxn>
                  <a:cxn ang="0">
                    <a:pos x="140" y="2"/>
                  </a:cxn>
                  <a:cxn ang="0">
                    <a:pos x="138" y="2"/>
                  </a:cxn>
                  <a:cxn ang="0">
                    <a:pos x="135" y="0"/>
                  </a:cxn>
                  <a:cxn ang="0">
                    <a:pos x="135" y="0"/>
                  </a:cxn>
                </a:cxnLst>
                <a:rect l="0" t="0" r="r" b="b"/>
                <a:pathLst>
                  <a:path w="142" h="176">
                    <a:moveTo>
                      <a:pt x="135" y="0"/>
                    </a:moveTo>
                    <a:lnTo>
                      <a:pt x="135" y="0"/>
                    </a:lnTo>
                    <a:lnTo>
                      <a:pt x="131" y="2"/>
                    </a:lnTo>
                    <a:lnTo>
                      <a:pt x="126" y="3"/>
                    </a:lnTo>
                    <a:lnTo>
                      <a:pt x="117" y="9"/>
                    </a:lnTo>
                    <a:lnTo>
                      <a:pt x="109" y="17"/>
                    </a:lnTo>
                    <a:lnTo>
                      <a:pt x="102" y="26"/>
                    </a:lnTo>
                    <a:lnTo>
                      <a:pt x="89" y="47"/>
                    </a:lnTo>
                    <a:lnTo>
                      <a:pt x="79" y="66"/>
                    </a:lnTo>
                    <a:lnTo>
                      <a:pt x="79" y="66"/>
                    </a:lnTo>
                    <a:lnTo>
                      <a:pt x="68" y="79"/>
                    </a:lnTo>
                    <a:lnTo>
                      <a:pt x="58" y="91"/>
                    </a:lnTo>
                    <a:lnTo>
                      <a:pt x="36" y="115"/>
                    </a:lnTo>
                    <a:lnTo>
                      <a:pt x="25" y="127"/>
                    </a:lnTo>
                    <a:lnTo>
                      <a:pt x="16" y="140"/>
                    </a:lnTo>
                    <a:lnTo>
                      <a:pt x="7" y="153"/>
                    </a:lnTo>
                    <a:lnTo>
                      <a:pt x="0" y="169"/>
                    </a:lnTo>
                    <a:lnTo>
                      <a:pt x="0" y="169"/>
                    </a:lnTo>
                    <a:lnTo>
                      <a:pt x="0" y="170"/>
                    </a:lnTo>
                    <a:lnTo>
                      <a:pt x="2" y="173"/>
                    </a:lnTo>
                    <a:lnTo>
                      <a:pt x="3" y="174"/>
                    </a:lnTo>
                    <a:lnTo>
                      <a:pt x="4" y="176"/>
                    </a:lnTo>
                    <a:lnTo>
                      <a:pt x="8" y="176"/>
                    </a:lnTo>
                    <a:lnTo>
                      <a:pt x="11" y="174"/>
                    </a:lnTo>
                    <a:lnTo>
                      <a:pt x="12" y="172"/>
                    </a:lnTo>
                    <a:lnTo>
                      <a:pt x="12" y="172"/>
                    </a:lnTo>
                    <a:lnTo>
                      <a:pt x="17" y="160"/>
                    </a:lnTo>
                    <a:lnTo>
                      <a:pt x="24" y="148"/>
                    </a:lnTo>
                    <a:lnTo>
                      <a:pt x="32" y="138"/>
                    </a:lnTo>
                    <a:lnTo>
                      <a:pt x="41" y="126"/>
                    </a:lnTo>
                    <a:lnTo>
                      <a:pt x="59" y="105"/>
                    </a:lnTo>
                    <a:lnTo>
                      <a:pt x="76" y="87"/>
                    </a:lnTo>
                    <a:lnTo>
                      <a:pt x="76" y="87"/>
                    </a:lnTo>
                    <a:lnTo>
                      <a:pt x="83" y="79"/>
                    </a:lnTo>
                    <a:lnTo>
                      <a:pt x="89" y="68"/>
                    </a:lnTo>
                    <a:lnTo>
                      <a:pt x="104" y="43"/>
                    </a:lnTo>
                    <a:lnTo>
                      <a:pt x="111" y="32"/>
                    </a:lnTo>
                    <a:lnTo>
                      <a:pt x="119" y="23"/>
                    </a:lnTo>
                    <a:lnTo>
                      <a:pt x="127" y="15"/>
                    </a:lnTo>
                    <a:lnTo>
                      <a:pt x="131" y="13"/>
                    </a:lnTo>
                    <a:lnTo>
                      <a:pt x="135" y="12"/>
                    </a:lnTo>
                    <a:lnTo>
                      <a:pt x="135" y="12"/>
                    </a:lnTo>
                    <a:lnTo>
                      <a:pt x="138" y="12"/>
                    </a:lnTo>
                    <a:lnTo>
                      <a:pt x="140" y="9"/>
                    </a:lnTo>
                    <a:lnTo>
                      <a:pt x="142" y="6"/>
                    </a:lnTo>
                    <a:lnTo>
                      <a:pt x="140" y="4"/>
                    </a:lnTo>
                    <a:lnTo>
                      <a:pt x="140" y="2"/>
                    </a:lnTo>
                    <a:lnTo>
                      <a:pt x="138" y="2"/>
                    </a:lnTo>
                    <a:lnTo>
                      <a:pt x="135" y="0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1" name="chenying0907 210">
                <a:extLst>
                  <a:ext uri="{FF2B5EF4-FFF2-40B4-BE49-F238E27FC236}">
                    <a16:creationId xmlns:a16="http://schemas.microsoft.com/office/drawing/2014/main" id="{2FB49EF5-8DA9-45FF-8F80-EEED631741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1539" y="4460876"/>
                <a:ext cx="73025" cy="104775"/>
              </a:xfrm>
              <a:custGeom>
                <a:avLst/>
                <a:gdLst/>
                <a:ahLst/>
                <a:cxnLst>
                  <a:cxn ang="0">
                    <a:pos x="174" y="3"/>
                  </a:cxn>
                  <a:cxn ang="0">
                    <a:pos x="174" y="3"/>
                  </a:cxn>
                  <a:cxn ang="0">
                    <a:pos x="126" y="63"/>
                  </a:cxn>
                  <a:cxn ang="0">
                    <a:pos x="102" y="94"/>
                  </a:cxn>
                  <a:cxn ang="0">
                    <a:pos x="80" y="125"/>
                  </a:cxn>
                  <a:cxn ang="0">
                    <a:pos x="80" y="125"/>
                  </a:cxn>
                  <a:cxn ang="0">
                    <a:pos x="54" y="161"/>
                  </a:cxn>
                  <a:cxn ang="0">
                    <a:pos x="28" y="199"/>
                  </a:cxn>
                  <a:cxn ang="0">
                    <a:pos x="28" y="199"/>
                  </a:cxn>
                  <a:cxn ang="0">
                    <a:pos x="19" y="212"/>
                  </a:cxn>
                  <a:cxn ang="0">
                    <a:pos x="11" y="227"/>
                  </a:cxn>
                  <a:cxn ang="0">
                    <a:pos x="4" y="241"/>
                  </a:cxn>
                  <a:cxn ang="0">
                    <a:pos x="2" y="249"/>
                  </a:cxn>
                  <a:cxn ang="0">
                    <a:pos x="0" y="258"/>
                  </a:cxn>
                  <a:cxn ang="0">
                    <a:pos x="0" y="258"/>
                  </a:cxn>
                  <a:cxn ang="0">
                    <a:pos x="2" y="261"/>
                  </a:cxn>
                  <a:cxn ang="0">
                    <a:pos x="3" y="262"/>
                  </a:cxn>
                  <a:cxn ang="0">
                    <a:pos x="4" y="263"/>
                  </a:cxn>
                  <a:cxn ang="0">
                    <a:pos x="6" y="263"/>
                  </a:cxn>
                  <a:cxn ang="0">
                    <a:pos x="11" y="262"/>
                  </a:cxn>
                  <a:cxn ang="0">
                    <a:pos x="12" y="261"/>
                  </a:cxn>
                  <a:cxn ang="0">
                    <a:pos x="12" y="258"/>
                  </a:cxn>
                  <a:cxn ang="0">
                    <a:pos x="12" y="258"/>
                  </a:cxn>
                  <a:cxn ang="0">
                    <a:pos x="15" y="247"/>
                  </a:cxn>
                  <a:cxn ang="0">
                    <a:pos x="17" y="238"/>
                  </a:cxn>
                  <a:cxn ang="0">
                    <a:pos x="21" y="229"/>
                  </a:cxn>
                  <a:cxn ang="0">
                    <a:pos x="27" y="220"/>
                  </a:cxn>
                  <a:cxn ang="0">
                    <a:pos x="38" y="203"/>
                  </a:cxn>
                  <a:cxn ang="0">
                    <a:pos x="50" y="187"/>
                  </a:cxn>
                  <a:cxn ang="0">
                    <a:pos x="50" y="187"/>
                  </a:cxn>
                  <a:cxn ang="0">
                    <a:pos x="89" y="131"/>
                  </a:cxn>
                  <a:cxn ang="0">
                    <a:pos x="89" y="131"/>
                  </a:cxn>
                  <a:cxn ang="0">
                    <a:pos x="112" y="100"/>
                  </a:cxn>
                  <a:cxn ang="0">
                    <a:pos x="135" y="70"/>
                  </a:cxn>
                  <a:cxn ang="0">
                    <a:pos x="182" y="11"/>
                  </a:cxn>
                  <a:cxn ang="0">
                    <a:pos x="182" y="11"/>
                  </a:cxn>
                  <a:cxn ang="0">
                    <a:pos x="184" y="8"/>
                  </a:cxn>
                  <a:cxn ang="0">
                    <a:pos x="184" y="6"/>
                  </a:cxn>
                  <a:cxn ang="0">
                    <a:pos x="181" y="2"/>
                  </a:cxn>
                  <a:cxn ang="0">
                    <a:pos x="180" y="0"/>
                  </a:cxn>
                  <a:cxn ang="0">
                    <a:pos x="178" y="0"/>
                  </a:cxn>
                  <a:cxn ang="0">
                    <a:pos x="176" y="0"/>
                  </a:cxn>
                  <a:cxn ang="0">
                    <a:pos x="174" y="3"/>
                  </a:cxn>
                  <a:cxn ang="0">
                    <a:pos x="174" y="3"/>
                  </a:cxn>
                </a:cxnLst>
                <a:rect l="0" t="0" r="r" b="b"/>
                <a:pathLst>
                  <a:path w="184" h="263">
                    <a:moveTo>
                      <a:pt x="174" y="3"/>
                    </a:moveTo>
                    <a:lnTo>
                      <a:pt x="174" y="3"/>
                    </a:lnTo>
                    <a:lnTo>
                      <a:pt x="126" y="63"/>
                    </a:lnTo>
                    <a:lnTo>
                      <a:pt x="102" y="94"/>
                    </a:lnTo>
                    <a:lnTo>
                      <a:pt x="80" y="125"/>
                    </a:lnTo>
                    <a:lnTo>
                      <a:pt x="80" y="125"/>
                    </a:lnTo>
                    <a:lnTo>
                      <a:pt x="54" y="161"/>
                    </a:lnTo>
                    <a:lnTo>
                      <a:pt x="28" y="199"/>
                    </a:lnTo>
                    <a:lnTo>
                      <a:pt x="28" y="199"/>
                    </a:lnTo>
                    <a:lnTo>
                      <a:pt x="19" y="212"/>
                    </a:lnTo>
                    <a:lnTo>
                      <a:pt x="11" y="227"/>
                    </a:lnTo>
                    <a:lnTo>
                      <a:pt x="4" y="241"/>
                    </a:lnTo>
                    <a:lnTo>
                      <a:pt x="2" y="249"/>
                    </a:lnTo>
                    <a:lnTo>
                      <a:pt x="0" y="258"/>
                    </a:lnTo>
                    <a:lnTo>
                      <a:pt x="0" y="258"/>
                    </a:lnTo>
                    <a:lnTo>
                      <a:pt x="2" y="261"/>
                    </a:lnTo>
                    <a:lnTo>
                      <a:pt x="3" y="262"/>
                    </a:lnTo>
                    <a:lnTo>
                      <a:pt x="4" y="263"/>
                    </a:lnTo>
                    <a:lnTo>
                      <a:pt x="6" y="263"/>
                    </a:lnTo>
                    <a:lnTo>
                      <a:pt x="11" y="262"/>
                    </a:lnTo>
                    <a:lnTo>
                      <a:pt x="12" y="261"/>
                    </a:lnTo>
                    <a:lnTo>
                      <a:pt x="12" y="258"/>
                    </a:lnTo>
                    <a:lnTo>
                      <a:pt x="12" y="258"/>
                    </a:lnTo>
                    <a:lnTo>
                      <a:pt x="15" y="247"/>
                    </a:lnTo>
                    <a:lnTo>
                      <a:pt x="17" y="238"/>
                    </a:lnTo>
                    <a:lnTo>
                      <a:pt x="21" y="229"/>
                    </a:lnTo>
                    <a:lnTo>
                      <a:pt x="27" y="220"/>
                    </a:lnTo>
                    <a:lnTo>
                      <a:pt x="38" y="203"/>
                    </a:lnTo>
                    <a:lnTo>
                      <a:pt x="50" y="187"/>
                    </a:lnTo>
                    <a:lnTo>
                      <a:pt x="50" y="187"/>
                    </a:lnTo>
                    <a:lnTo>
                      <a:pt x="89" y="131"/>
                    </a:lnTo>
                    <a:lnTo>
                      <a:pt x="89" y="131"/>
                    </a:lnTo>
                    <a:lnTo>
                      <a:pt x="112" y="100"/>
                    </a:lnTo>
                    <a:lnTo>
                      <a:pt x="135" y="70"/>
                    </a:lnTo>
                    <a:lnTo>
                      <a:pt x="182" y="11"/>
                    </a:lnTo>
                    <a:lnTo>
                      <a:pt x="182" y="11"/>
                    </a:lnTo>
                    <a:lnTo>
                      <a:pt x="184" y="8"/>
                    </a:lnTo>
                    <a:lnTo>
                      <a:pt x="184" y="6"/>
                    </a:lnTo>
                    <a:lnTo>
                      <a:pt x="181" y="2"/>
                    </a:lnTo>
                    <a:lnTo>
                      <a:pt x="180" y="0"/>
                    </a:lnTo>
                    <a:lnTo>
                      <a:pt x="178" y="0"/>
                    </a:lnTo>
                    <a:lnTo>
                      <a:pt x="176" y="0"/>
                    </a:lnTo>
                    <a:lnTo>
                      <a:pt x="174" y="3"/>
                    </a:lnTo>
                    <a:lnTo>
                      <a:pt x="174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2" name="chenying0907 211">
                <a:extLst>
                  <a:ext uri="{FF2B5EF4-FFF2-40B4-BE49-F238E27FC236}">
                    <a16:creationId xmlns:a16="http://schemas.microsoft.com/office/drawing/2014/main" id="{9FC86EED-1DC8-4BEB-89E1-35457C0F5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1064" y="4464051"/>
                <a:ext cx="90488" cy="130175"/>
              </a:xfrm>
              <a:custGeom>
                <a:avLst/>
                <a:gdLst/>
                <a:ahLst/>
                <a:cxnLst>
                  <a:cxn ang="0">
                    <a:pos x="218" y="1"/>
                  </a:cxn>
                  <a:cxn ang="0">
                    <a:pos x="218" y="1"/>
                  </a:cxn>
                  <a:cxn ang="0">
                    <a:pos x="209" y="11"/>
                  </a:cxn>
                  <a:cxn ang="0">
                    <a:pos x="200" y="20"/>
                  </a:cxn>
                  <a:cxn ang="0">
                    <a:pos x="186" y="39"/>
                  </a:cxn>
                  <a:cxn ang="0">
                    <a:pos x="157" y="80"/>
                  </a:cxn>
                  <a:cxn ang="0">
                    <a:pos x="157" y="80"/>
                  </a:cxn>
                  <a:cxn ang="0">
                    <a:pos x="88" y="177"/>
                  </a:cxn>
                  <a:cxn ang="0">
                    <a:pos x="88" y="177"/>
                  </a:cxn>
                  <a:cxn ang="0">
                    <a:pos x="54" y="224"/>
                  </a:cxn>
                  <a:cxn ang="0">
                    <a:pos x="21" y="272"/>
                  </a:cxn>
                  <a:cxn ang="0">
                    <a:pos x="21" y="272"/>
                  </a:cxn>
                  <a:cxn ang="0">
                    <a:pos x="13" y="284"/>
                  </a:cxn>
                  <a:cxn ang="0">
                    <a:pos x="7" y="297"/>
                  </a:cxn>
                  <a:cxn ang="0">
                    <a:pos x="3" y="304"/>
                  </a:cxn>
                  <a:cxn ang="0">
                    <a:pos x="1" y="310"/>
                  </a:cxn>
                  <a:cxn ang="0">
                    <a:pos x="0" y="317"/>
                  </a:cxn>
                  <a:cxn ang="0">
                    <a:pos x="0" y="323"/>
                  </a:cxn>
                  <a:cxn ang="0">
                    <a:pos x="0" y="323"/>
                  </a:cxn>
                  <a:cxn ang="0">
                    <a:pos x="1" y="326"/>
                  </a:cxn>
                  <a:cxn ang="0">
                    <a:pos x="3" y="327"/>
                  </a:cxn>
                  <a:cxn ang="0">
                    <a:pos x="4" y="327"/>
                  </a:cxn>
                  <a:cxn ang="0">
                    <a:pos x="7" y="327"/>
                  </a:cxn>
                  <a:cxn ang="0">
                    <a:pos x="10" y="324"/>
                  </a:cxn>
                  <a:cxn ang="0">
                    <a:pos x="10" y="323"/>
                  </a:cxn>
                  <a:cxn ang="0">
                    <a:pos x="12" y="321"/>
                  </a:cxn>
                  <a:cxn ang="0">
                    <a:pos x="12" y="321"/>
                  </a:cxn>
                  <a:cxn ang="0">
                    <a:pos x="12" y="314"/>
                  </a:cxn>
                  <a:cxn ang="0">
                    <a:pos x="13" y="306"/>
                  </a:cxn>
                  <a:cxn ang="0">
                    <a:pos x="17" y="298"/>
                  </a:cxn>
                  <a:cxn ang="0">
                    <a:pos x="22" y="289"/>
                  </a:cxn>
                  <a:cxn ang="0">
                    <a:pos x="34" y="273"/>
                  </a:cxn>
                  <a:cxn ang="0">
                    <a:pos x="42" y="262"/>
                  </a:cxn>
                  <a:cxn ang="0">
                    <a:pos x="42" y="262"/>
                  </a:cxn>
                  <a:cxn ang="0">
                    <a:pos x="72" y="217"/>
                  </a:cxn>
                  <a:cxn ang="0">
                    <a:pos x="103" y="174"/>
                  </a:cxn>
                  <a:cxn ang="0">
                    <a:pos x="103" y="174"/>
                  </a:cxn>
                  <a:cxn ang="0">
                    <a:pos x="161" y="94"/>
                  </a:cxn>
                  <a:cxn ang="0">
                    <a:pos x="161" y="94"/>
                  </a:cxn>
                  <a:cxn ang="0">
                    <a:pos x="191" y="50"/>
                  </a:cxn>
                  <a:cxn ang="0">
                    <a:pos x="208" y="29"/>
                  </a:cxn>
                  <a:cxn ang="0">
                    <a:pos x="217" y="20"/>
                  </a:cxn>
                  <a:cxn ang="0">
                    <a:pos x="226" y="11"/>
                  </a:cxn>
                  <a:cxn ang="0">
                    <a:pos x="226" y="11"/>
                  </a:cxn>
                  <a:cxn ang="0">
                    <a:pos x="228" y="8"/>
                  </a:cxn>
                  <a:cxn ang="0">
                    <a:pos x="229" y="7"/>
                  </a:cxn>
                  <a:cxn ang="0">
                    <a:pos x="228" y="4"/>
                  </a:cxn>
                  <a:cxn ang="0">
                    <a:pos x="226" y="3"/>
                  </a:cxn>
                  <a:cxn ang="0">
                    <a:pos x="222" y="0"/>
                  </a:cxn>
                  <a:cxn ang="0">
                    <a:pos x="221" y="0"/>
                  </a:cxn>
                  <a:cxn ang="0">
                    <a:pos x="218" y="1"/>
                  </a:cxn>
                  <a:cxn ang="0">
                    <a:pos x="218" y="1"/>
                  </a:cxn>
                </a:cxnLst>
                <a:rect l="0" t="0" r="r" b="b"/>
                <a:pathLst>
                  <a:path w="229" h="327">
                    <a:moveTo>
                      <a:pt x="218" y="1"/>
                    </a:moveTo>
                    <a:lnTo>
                      <a:pt x="218" y="1"/>
                    </a:lnTo>
                    <a:lnTo>
                      <a:pt x="209" y="11"/>
                    </a:lnTo>
                    <a:lnTo>
                      <a:pt x="200" y="20"/>
                    </a:lnTo>
                    <a:lnTo>
                      <a:pt x="186" y="39"/>
                    </a:lnTo>
                    <a:lnTo>
                      <a:pt x="157" y="80"/>
                    </a:lnTo>
                    <a:lnTo>
                      <a:pt x="157" y="80"/>
                    </a:lnTo>
                    <a:lnTo>
                      <a:pt x="88" y="177"/>
                    </a:lnTo>
                    <a:lnTo>
                      <a:pt x="88" y="177"/>
                    </a:lnTo>
                    <a:lnTo>
                      <a:pt x="54" y="224"/>
                    </a:lnTo>
                    <a:lnTo>
                      <a:pt x="21" y="272"/>
                    </a:lnTo>
                    <a:lnTo>
                      <a:pt x="21" y="272"/>
                    </a:lnTo>
                    <a:lnTo>
                      <a:pt x="13" y="284"/>
                    </a:lnTo>
                    <a:lnTo>
                      <a:pt x="7" y="297"/>
                    </a:lnTo>
                    <a:lnTo>
                      <a:pt x="3" y="304"/>
                    </a:lnTo>
                    <a:lnTo>
                      <a:pt x="1" y="310"/>
                    </a:lnTo>
                    <a:lnTo>
                      <a:pt x="0" y="317"/>
                    </a:lnTo>
                    <a:lnTo>
                      <a:pt x="0" y="323"/>
                    </a:lnTo>
                    <a:lnTo>
                      <a:pt x="0" y="323"/>
                    </a:lnTo>
                    <a:lnTo>
                      <a:pt x="1" y="326"/>
                    </a:lnTo>
                    <a:lnTo>
                      <a:pt x="3" y="327"/>
                    </a:lnTo>
                    <a:lnTo>
                      <a:pt x="4" y="327"/>
                    </a:lnTo>
                    <a:lnTo>
                      <a:pt x="7" y="327"/>
                    </a:lnTo>
                    <a:lnTo>
                      <a:pt x="10" y="324"/>
                    </a:lnTo>
                    <a:lnTo>
                      <a:pt x="10" y="323"/>
                    </a:lnTo>
                    <a:lnTo>
                      <a:pt x="12" y="321"/>
                    </a:lnTo>
                    <a:lnTo>
                      <a:pt x="12" y="321"/>
                    </a:lnTo>
                    <a:lnTo>
                      <a:pt x="12" y="314"/>
                    </a:lnTo>
                    <a:lnTo>
                      <a:pt x="13" y="306"/>
                    </a:lnTo>
                    <a:lnTo>
                      <a:pt x="17" y="298"/>
                    </a:lnTo>
                    <a:lnTo>
                      <a:pt x="22" y="289"/>
                    </a:lnTo>
                    <a:lnTo>
                      <a:pt x="34" y="273"/>
                    </a:lnTo>
                    <a:lnTo>
                      <a:pt x="42" y="262"/>
                    </a:lnTo>
                    <a:lnTo>
                      <a:pt x="42" y="262"/>
                    </a:lnTo>
                    <a:lnTo>
                      <a:pt x="72" y="217"/>
                    </a:lnTo>
                    <a:lnTo>
                      <a:pt x="103" y="174"/>
                    </a:lnTo>
                    <a:lnTo>
                      <a:pt x="103" y="174"/>
                    </a:lnTo>
                    <a:lnTo>
                      <a:pt x="161" y="94"/>
                    </a:lnTo>
                    <a:lnTo>
                      <a:pt x="161" y="94"/>
                    </a:lnTo>
                    <a:lnTo>
                      <a:pt x="191" y="50"/>
                    </a:lnTo>
                    <a:lnTo>
                      <a:pt x="208" y="29"/>
                    </a:lnTo>
                    <a:lnTo>
                      <a:pt x="217" y="20"/>
                    </a:lnTo>
                    <a:lnTo>
                      <a:pt x="226" y="11"/>
                    </a:lnTo>
                    <a:lnTo>
                      <a:pt x="226" y="11"/>
                    </a:lnTo>
                    <a:lnTo>
                      <a:pt x="228" y="8"/>
                    </a:lnTo>
                    <a:lnTo>
                      <a:pt x="229" y="7"/>
                    </a:lnTo>
                    <a:lnTo>
                      <a:pt x="228" y="4"/>
                    </a:lnTo>
                    <a:lnTo>
                      <a:pt x="226" y="3"/>
                    </a:lnTo>
                    <a:lnTo>
                      <a:pt x="222" y="0"/>
                    </a:lnTo>
                    <a:lnTo>
                      <a:pt x="221" y="0"/>
                    </a:lnTo>
                    <a:lnTo>
                      <a:pt x="218" y="1"/>
                    </a:lnTo>
                    <a:lnTo>
                      <a:pt x="218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3" name="chenying0907 212">
                <a:extLst>
                  <a:ext uri="{FF2B5EF4-FFF2-40B4-BE49-F238E27FC236}">
                    <a16:creationId xmlns:a16="http://schemas.microsoft.com/office/drawing/2014/main" id="{A7A7095E-C1FC-4338-98C6-D4221D15BA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5351" y="4476751"/>
                <a:ext cx="103188" cy="133350"/>
              </a:xfrm>
              <a:custGeom>
                <a:avLst/>
                <a:gdLst/>
                <a:ahLst/>
                <a:cxnLst>
                  <a:cxn ang="0">
                    <a:pos x="251" y="2"/>
                  </a:cxn>
                  <a:cxn ang="0">
                    <a:pos x="238" y="12"/>
                  </a:cxn>
                  <a:cxn ang="0">
                    <a:pos x="227" y="26"/>
                  </a:cxn>
                  <a:cxn ang="0">
                    <a:pos x="215" y="43"/>
                  </a:cxn>
                  <a:cxn ang="0">
                    <a:pos x="180" y="88"/>
                  </a:cxn>
                  <a:cxn ang="0">
                    <a:pos x="158" y="115"/>
                  </a:cxn>
                  <a:cxn ang="0">
                    <a:pos x="115" y="173"/>
                  </a:cxn>
                  <a:cxn ang="0">
                    <a:pos x="92" y="200"/>
                  </a:cxn>
                  <a:cxn ang="0">
                    <a:pos x="26" y="283"/>
                  </a:cxn>
                  <a:cxn ang="0">
                    <a:pos x="18" y="293"/>
                  </a:cxn>
                  <a:cxn ang="0">
                    <a:pos x="4" y="314"/>
                  </a:cxn>
                  <a:cxn ang="0">
                    <a:pos x="0" y="328"/>
                  </a:cxn>
                  <a:cxn ang="0">
                    <a:pos x="1" y="335"/>
                  </a:cxn>
                  <a:cxn ang="0">
                    <a:pos x="5" y="339"/>
                  </a:cxn>
                  <a:cxn ang="0">
                    <a:pos x="10" y="338"/>
                  </a:cxn>
                  <a:cxn ang="0">
                    <a:pos x="13" y="335"/>
                  </a:cxn>
                  <a:cxn ang="0">
                    <a:pos x="13" y="332"/>
                  </a:cxn>
                  <a:cxn ang="0">
                    <a:pos x="14" y="319"/>
                  </a:cxn>
                  <a:cxn ang="0">
                    <a:pos x="22" y="305"/>
                  </a:cxn>
                  <a:cxn ang="0">
                    <a:pos x="41" y="280"/>
                  </a:cxn>
                  <a:cxn ang="0">
                    <a:pos x="51" y="267"/>
                  </a:cxn>
                  <a:cxn ang="0">
                    <a:pos x="79" y="230"/>
                  </a:cxn>
                  <a:cxn ang="0">
                    <a:pos x="120" y="185"/>
                  </a:cxn>
                  <a:cxn ang="0">
                    <a:pos x="154" y="140"/>
                  </a:cxn>
                  <a:cxn ang="0">
                    <a:pos x="188" y="96"/>
                  </a:cxn>
                  <a:cxn ang="0">
                    <a:pos x="219" y="56"/>
                  </a:cxn>
                  <a:cxn ang="0">
                    <a:pos x="229" y="45"/>
                  </a:cxn>
                  <a:cxn ang="0">
                    <a:pos x="246" y="20"/>
                  </a:cxn>
                  <a:cxn ang="0">
                    <a:pos x="257" y="12"/>
                  </a:cxn>
                  <a:cxn ang="0">
                    <a:pos x="259" y="9"/>
                  </a:cxn>
                  <a:cxn ang="0">
                    <a:pos x="259" y="4"/>
                  </a:cxn>
                  <a:cxn ang="0">
                    <a:pos x="253" y="0"/>
                  </a:cxn>
                  <a:cxn ang="0">
                    <a:pos x="251" y="2"/>
                  </a:cxn>
                </a:cxnLst>
                <a:rect l="0" t="0" r="r" b="b"/>
                <a:pathLst>
                  <a:path w="260" h="339">
                    <a:moveTo>
                      <a:pt x="251" y="2"/>
                    </a:moveTo>
                    <a:lnTo>
                      <a:pt x="251" y="2"/>
                    </a:lnTo>
                    <a:lnTo>
                      <a:pt x="244" y="7"/>
                    </a:lnTo>
                    <a:lnTo>
                      <a:pt x="238" y="12"/>
                    </a:lnTo>
                    <a:lnTo>
                      <a:pt x="232" y="20"/>
                    </a:lnTo>
                    <a:lnTo>
                      <a:pt x="227" y="26"/>
                    </a:lnTo>
                    <a:lnTo>
                      <a:pt x="227" y="26"/>
                    </a:lnTo>
                    <a:lnTo>
                      <a:pt x="215" y="43"/>
                    </a:lnTo>
                    <a:lnTo>
                      <a:pt x="204" y="58"/>
                    </a:lnTo>
                    <a:lnTo>
                      <a:pt x="180" y="88"/>
                    </a:lnTo>
                    <a:lnTo>
                      <a:pt x="180" y="88"/>
                    </a:lnTo>
                    <a:lnTo>
                      <a:pt x="158" y="115"/>
                    </a:lnTo>
                    <a:lnTo>
                      <a:pt x="136" y="144"/>
                    </a:lnTo>
                    <a:lnTo>
                      <a:pt x="115" y="173"/>
                    </a:lnTo>
                    <a:lnTo>
                      <a:pt x="92" y="200"/>
                    </a:lnTo>
                    <a:lnTo>
                      <a:pt x="92" y="200"/>
                    </a:lnTo>
                    <a:lnTo>
                      <a:pt x="58" y="241"/>
                    </a:lnTo>
                    <a:lnTo>
                      <a:pt x="26" y="283"/>
                    </a:lnTo>
                    <a:lnTo>
                      <a:pt x="26" y="283"/>
                    </a:lnTo>
                    <a:lnTo>
                      <a:pt x="18" y="293"/>
                    </a:lnTo>
                    <a:lnTo>
                      <a:pt x="7" y="306"/>
                    </a:lnTo>
                    <a:lnTo>
                      <a:pt x="4" y="314"/>
                    </a:lnTo>
                    <a:lnTo>
                      <a:pt x="1" y="321"/>
                    </a:lnTo>
                    <a:lnTo>
                      <a:pt x="0" y="328"/>
                    </a:lnTo>
                    <a:lnTo>
                      <a:pt x="1" y="335"/>
                    </a:lnTo>
                    <a:lnTo>
                      <a:pt x="1" y="335"/>
                    </a:lnTo>
                    <a:lnTo>
                      <a:pt x="2" y="338"/>
                    </a:lnTo>
                    <a:lnTo>
                      <a:pt x="5" y="339"/>
                    </a:lnTo>
                    <a:lnTo>
                      <a:pt x="9" y="339"/>
                    </a:lnTo>
                    <a:lnTo>
                      <a:pt x="10" y="338"/>
                    </a:lnTo>
                    <a:lnTo>
                      <a:pt x="11" y="336"/>
                    </a:lnTo>
                    <a:lnTo>
                      <a:pt x="13" y="335"/>
                    </a:lnTo>
                    <a:lnTo>
                      <a:pt x="13" y="332"/>
                    </a:lnTo>
                    <a:lnTo>
                      <a:pt x="13" y="332"/>
                    </a:lnTo>
                    <a:lnTo>
                      <a:pt x="11" y="326"/>
                    </a:lnTo>
                    <a:lnTo>
                      <a:pt x="14" y="319"/>
                    </a:lnTo>
                    <a:lnTo>
                      <a:pt x="17" y="311"/>
                    </a:lnTo>
                    <a:lnTo>
                      <a:pt x="22" y="305"/>
                    </a:lnTo>
                    <a:lnTo>
                      <a:pt x="34" y="291"/>
                    </a:lnTo>
                    <a:lnTo>
                      <a:pt x="41" y="280"/>
                    </a:lnTo>
                    <a:lnTo>
                      <a:pt x="41" y="280"/>
                    </a:lnTo>
                    <a:lnTo>
                      <a:pt x="51" y="267"/>
                    </a:lnTo>
                    <a:lnTo>
                      <a:pt x="60" y="255"/>
                    </a:lnTo>
                    <a:lnTo>
                      <a:pt x="79" y="230"/>
                    </a:lnTo>
                    <a:lnTo>
                      <a:pt x="100" y="208"/>
                    </a:lnTo>
                    <a:lnTo>
                      <a:pt x="120" y="185"/>
                    </a:lnTo>
                    <a:lnTo>
                      <a:pt x="120" y="185"/>
                    </a:lnTo>
                    <a:lnTo>
                      <a:pt x="154" y="140"/>
                    </a:lnTo>
                    <a:lnTo>
                      <a:pt x="170" y="118"/>
                    </a:lnTo>
                    <a:lnTo>
                      <a:pt x="188" y="96"/>
                    </a:lnTo>
                    <a:lnTo>
                      <a:pt x="188" y="96"/>
                    </a:lnTo>
                    <a:lnTo>
                      <a:pt x="219" y="56"/>
                    </a:lnTo>
                    <a:lnTo>
                      <a:pt x="219" y="56"/>
                    </a:lnTo>
                    <a:lnTo>
                      <a:pt x="229" y="45"/>
                    </a:lnTo>
                    <a:lnTo>
                      <a:pt x="236" y="32"/>
                    </a:lnTo>
                    <a:lnTo>
                      <a:pt x="246" y="20"/>
                    </a:lnTo>
                    <a:lnTo>
                      <a:pt x="251" y="16"/>
                    </a:lnTo>
                    <a:lnTo>
                      <a:pt x="257" y="12"/>
                    </a:lnTo>
                    <a:lnTo>
                      <a:pt x="257" y="12"/>
                    </a:lnTo>
                    <a:lnTo>
                      <a:pt x="259" y="9"/>
                    </a:lnTo>
                    <a:lnTo>
                      <a:pt x="260" y="8"/>
                    </a:lnTo>
                    <a:lnTo>
                      <a:pt x="259" y="4"/>
                    </a:lnTo>
                    <a:lnTo>
                      <a:pt x="256" y="2"/>
                    </a:lnTo>
                    <a:lnTo>
                      <a:pt x="253" y="0"/>
                    </a:lnTo>
                    <a:lnTo>
                      <a:pt x="251" y="2"/>
                    </a:lnTo>
                    <a:lnTo>
                      <a:pt x="251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4" name="chenying0907 213">
                <a:extLst>
                  <a:ext uri="{FF2B5EF4-FFF2-40B4-BE49-F238E27FC236}">
                    <a16:creationId xmlns:a16="http://schemas.microsoft.com/office/drawing/2014/main" id="{A6C4D55D-5F89-4F8B-8561-B1E60736EB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0589" y="4491038"/>
                <a:ext cx="128588" cy="165100"/>
              </a:xfrm>
              <a:custGeom>
                <a:avLst/>
                <a:gdLst/>
                <a:ahLst/>
                <a:cxnLst>
                  <a:cxn ang="0">
                    <a:pos x="319" y="1"/>
                  </a:cxn>
                  <a:cxn ang="0">
                    <a:pos x="319" y="1"/>
                  </a:cxn>
                  <a:cxn ang="0">
                    <a:pos x="313" y="8"/>
                  </a:cxn>
                  <a:cxn ang="0">
                    <a:pos x="308" y="15"/>
                  </a:cxn>
                  <a:cxn ang="0">
                    <a:pos x="298" y="29"/>
                  </a:cxn>
                  <a:cxn ang="0">
                    <a:pos x="298" y="29"/>
                  </a:cxn>
                  <a:cxn ang="0">
                    <a:pos x="278" y="58"/>
                  </a:cxn>
                  <a:cxn ang="0">
                    <a:pos x="255" y="85"/>
                  </a:cxn>
                  <a:cxn ang="0">
                    <a:pos x="255" y="85"/>
                  </a:cxn>
                  <a:cxn ang="0">
                    <a:pos x="208" y="143"/>
                  </a:cxn>
                  <a:cxn ang="0">
                    <a:pos x="161" y="200"/>
                  </a:cxn>
                  <a:cxn ang="0">
                    <a:pos x="161" y="200"/>
                  </a:cxn>
                  <a:cxn ang="0">
                    <a:pos x="119" y="251"/>
                  </a:cxn>
                  <a:cxn ang="0">
                    <a:pos x="77" y="304"/>
                  </a:cxn>
                  <a:cxn ang="0">
                    <a:pos x="77" y="304"/>
                  </a:cxn>
                  <a:cxn ang="0">
                    <a:pos x="39" y="351"/>
                  </a:cxn>
                  <a:cxn ang="0">
                    <a:pos x="21" y="375"/>
                  </a:cxn>
                  <a:cxn ang="0">
                    <a:pos x="12" y="389"/>
                  </a:cxn>
                  <a:cxn ang="0">
                    <a:pos x="5" y="400"/>
                  </a:cxn>
                  <a:cxn ang="0">
                    <a:pos x="5" y="400"/>
                  </a:cxn>
                  <a:cxn ang="0">
                    <a:pos x="2" y="403"/>
                  </a:cxn>
                  <a:cxn ang="0">
                    <a:pos x="0" y="406"/>
                  </a:cxn>
                  <a:cxn ang="0">
                    <a:pos x="0" y="409"/>
                  </a:cxn>
                  <a:cxn ang="0">
                    <a:pos x="0" y="409"/>
                  </a:cxn>
                  <a:cxn ang="0">
                    <a:pos x="2" y="413"/>
                  </a:cxn>
                  <a:cxn ang="0">
                    <a:pos x="5" y="415"/>
                  </a:cxn>
                  <a:cxn ang="0">
                    <a:pos x="8" y="415"/>
                  </a:cxn>
                  <a:cxn ang="0">
                    <a:pos x="12" y="413"/>
                  </a:cxn>
                  <a:cxn ang="0">
                    <a:pos x="12" y="413"/>
                  </a:cxn>
                  <a:cxn ang="0">
                    <a:pos x="19" y="399"/>
                  </a:cxn>
                  <a:cxn ang="0">
                    <a:pos x="28" y="386"/>
                  </a:cxn>
                  <a:cxn ang="0">
                    <a:pos x="46" y="361"/>
                  </a:cxn>
                  <a:cxn ang="0">
                    <a:pos x="85" y="311"/>
                  </a:cxn>
                  <a:cxn ang="0">
                    <a:pos x="85" y="311"/>
                  </a:cxn>
                  <a:cxn ang="0">
                    <a:pos x="127" y="259"/>
                  </a:cxn>
                  <a:cxn ang="0">
                    <a:pos x="169" y="208"/>
                  </a:cxn>
                  <a:cxn ang="0">
                    <a:pos x="169" y="208"/>
                  </a:cxn>
                  <a:cxn ang="0">
                    <a:pos x="257" y="102"/>
                  </a:cxn>
                  <a:cxn ang="0">
                    <a:pos x="257" y="102"/>
                  </a:cxn>
                  <a:cxn ang="0">
                    <a:pos x="274" y="81"/>
                  </a:cxn>
                  <a:cxn ang="0">
                    <a:pos x="289" y="60"/>
                  </a:cxn>
                  <a:cxn ang="0">
                    <a:pos x="289" y="60"/>
                  </a:cxn>
                  <a:cxn ang="0">
                    <a:pos x="306" y="34"/>
                  </a:cxn>
                  <a:cxn ang="0">
                    <a:pos x="315" y="21"/>
                  </a:cxn>
                  <a:cxn ang="0">
                    <a:pos x="319" y="16"/>
                  </a:cxn>
                  <a:cxn ang="0">
                    <a:pos x="325" y="12"/>
                  </a:cxn>
                  <a:cxn ang="0">
                    <a:pos x="325" y="12"/>
                  </a:cxn>
                  <a:cxn ang="0">
                    <a:pos x="327" y="9"/>
                  </a:cxn>
                  <a:cxn ang="0">
                    <a:pos x="327" y="8"/>
                  </a:cxn>
                  <a:cxn ang="0">
                    <a:pos x="327" y="3"/>
                  </a:cxn>
                  <a:cxn ang="0">
                    <a:pos x="326" y="1"/>
                  </a:cxn>
                  <a:cxn ang="0">
                    <a:pos x="323" y="0"/>
                  </a:cxn>
                  <a:cxn ang="0">
                    <a:pos x="322" y="0"/>
                  </a:cxn>
                  <a:cxn ang="0">
                    <a:pos x="319" y="1"/>
                  </a:cxn>
                  <a:cxn ang="0">
                    <a:pos x="319" y="1"/>
                  </a:cxn>
                </a:cxnLst>
                <a:rect l="0" t="0" r="r" b="b"/>
                <a:pathLst>
                  <a:path w="327" h="415">
                    <a:moveTo>
                      <a:pt x="319" y="1"/>
                    </a:moveTo>
                    <a:lnTo>
                      <a:pt x="319" y="1"/>
                    </a:lnTo>
                    <a:lnTo>
                      <a:pt x="313" y="8"/>
                    </a:lnTo>
                    <a:lnTo>
                      <a:pt x="308" y="15"/>
                    </a:lnTo>
                    <a:lnTo>
                      <a:pt x="298" y="29"/>
                    </a:lnTo>
                    <a:lnTo>
                      <a:pt x="298" y="29"/>
                    </a:lnTo>
                    <a:lnTo>
                      <a:pt x="278" y="58"/>
                    </a:lnTo>
                    <a:lnTo>
                      <a:pt x="255" y="85"/>
                    </a:lnTo>
                    <a:lnTo>
                      <a:pt x="255" y="85"/>
                    </a:lnTo>
                    <a:lnTo>
                      <a:pt x="208" y="143"/>
                    </a:lnTo>
                    <a:lnTo>
                      <a:pt x="161" y="200"/>
                    </a:lnTo>
                    <a:lnTo>
                      <a:pt x="161" y="200"/>
                    </a:lnTo>
                    <a:lnTo>
                      <a:pt x="119" y="251"/>
                    </a:lnTo>
                    <a:lnTo>
                      <a:pt x="77" y="304"/>
                    </a:lnTo>
                    <a:lnTo>
                      <a:pt x="77" y="304"/>
                    </a:lnTo>
                    <a:lnTo>
                      <a:pt x="39" y="351"/>
                    </a:lnTo>
                    <a:lnTo>
                      <a:pt x="21" y="375"/>
                    </a:lnTo>
                    <a:lnTo>
                      <a:pt x="12" y="389"/>
                    </a:lnTo>
                    <a:lnTo>
                      <a:pt x="5" y="400"/>
                    </a:lnTo>
                    <a:lnTo>
                      <a:pt x="5" y="400"/>
                    </a:lnTo>
                    <a:lnTo>
                      <a:pt x="2" y="403"/>
                    </a:lnTo>
                    <a:lnTo>
                      <a:pt x="0" y="406"/>
                    </a:lnTo>
                    <a:lnTo>
                      <a:pt x="0" y="409"/>
                    </a:lnTo>
                    <a:lnTo>
                      <a:pt x="0" y="409"/>
                    </a:lnTo>
                    <a:lnTo>
                      <a:pt x="2" y="413"/>
                    </a:lnTo>
                    <a:lnTo>
                      <a:pt x="5" y="415"/>
                    </a:lnTo>
                    <a:lnTo>
                      <a:pt x="8" y="415"/>
                    </a:lnTo>
                    <a:lnTo>
                      <a:pt x="12" y="413"/>
                    </a:lnTo>
                    <a:lnTo>
                      <a:pt x="12" y="413"/>
                    </a:lnTo>
                    <a:lnTo>
                      <a:pt x="19" y="399"/>
                    </a:lnTo>
                    <a:lnTo>
                      <a:pt x="28" y="386"/>
                    </a:lnTo>
                    <a:lnTo>
                      <a:pt x="46" y="361"/>
                    </a:lnTo>
                    <a:lnTo>
                      <a:pt x="85" y="311"/>
                    </a:lnTo>
                    <a:lnTo>
                      <a:pt x="85" y="311"/>
                    </a:lnTo>
                    <a:lnTo>
                      <a:pt x="127" y="259"/>
                    </a:lnTo>
                    <a:lnTo>
                      <a:pt x="169" y="208"/>
                    </a:lnTo>
                    <a:lnTo>
                      <a:pt x="169" y="208"/>
                    </a:lnTo>
                    <a:lnTo>
                      <a:pt x="257" y="102"/>
                    </a:lnTo>
                    <a:lnTo>
                      <a:pt x="257" y="102"/>
                    </a:lnTo>
                    <a:lnTo>
                      <a:pt x="274" y="81"/>
                    </a:lnTo>
                    <a:lnTo>
                      <a:pt x="289" y="60"/>
                    </a:lnTo>
                    <a:lnTo>
                      <a:pt x="289" y="60"/>
                    </a:lnTo>
                    <a:lnTo>
                      <a:pt x="306" y="34"/>
                    </a:lnTo>
                    <a:lnTo>
                      <a:pt x="315" y="21"/>
                    </a:lnTo>
                    <a:lnTo>
                      <a:pt x="319" y="16"/>
                    </a:lnTo>
                    <a:lnTo>
                      <a:pt x="325" y="12"/>
                    </a:lnTo>
                    <a:lnTo>
                      <a:pt x="325" y="12"/>
                    </a:lnTo>
                    <a:lnTo>
                      <a:pt x="327" y="9"/>
                    </a:lnTo>
                    <a:lnTo>
                      <a:pt x="327" y="8"/>
                    </a:lnTo>
                    <a:lnTo>
                      <a:pt x="327" y="3"/>
                    </a:lnTo>
                    <a:lnTo>
                      <a:pt x="326" y="1"/>
                    </a:lnTo>
                    <a:lnTo>
                      <a:pt x="323" y="0"/>
                    </a:lnTo>
                    <a:lnTo>
                      <a:pt x="322" y="0"/>
                    </a:lnTo>
                    <a:lnTo>
                      <a:pt x="319" y="1"/>
                    </a:lnTo>
                    <a:lnTo>
                      <a:pt x="319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5" name="chenying0907 214">
                <a:extLst>
                  <a:ext uri="{FF2B5EF4-FFF2-40B4-BE49-F238E27FC236}">
                    <a16:creationId xmlns:a16="http://schemas.microsoft.com/office/drawing/2014/main" id="{F491EA74-86D5-4729-ABD6-DC6C10D8E9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4" y="4503738"/>
                <a:ext cx="144463" cy="173038"/>
              </a:xfrm>
              <a:custGeom>
                <a:avLst/>
                <a:gdLst/>
                <a:ahLst/>
                <a:cxnLst>
                  <a:cxn ang="0">
                    <a:pos x="355" y="2"/>
                  </a:cxn>
                  <a:cxn ang="0">
                    <a:pos x="355" y="2"/>
                  </a:cxn>
                  <a:cxn ang="0">
                    <a:pos x="330" y="39"/>
                  </a:cxn>
                  <a:cxn ang="0">
                    <a:pos x="304" y="74"/>
                  </a:cxn>
                  <a:cxn ang="0">
                    <a:pos x="276" y="108"/>
                  </a:cxn>
                  <a:cxn ang="0">
                    <a:pos x="247" y="143"/>
                  </a:cxn>
                  <a:cxn ang="0">
                    <a:pos x="190" y="210"/>
                  </a:cxn>
                  <a:cxn ang="0">
                    <a:pos x="131" y="277"/>
                  </a:cxn>
                  <a:cxn ang="0">
                    <a:pos x="131" y="277"/>
                  </a:cxn>
                  <a:cxn ang="0">
                    <a:pos x="106" y="304"/>
                  </a:cxn>
                  <a:cxn ang="0">
                    <a:pos x="82" y="333"/>
                  </a:cxn>
                  <a:cxn ang="0">
                    <a:pos x="59" y="362"/>
                  </a:cxn>
                  <a:cxn ang="0">
                    <a:pos x="33" y="389"/>
                  </a:cxn>
                  <a:cxn ang="0">
                    <a:pos x="33" y="389"/>
                  </a:cxn>
                  <a:cxn ang="0">
                    <a:pos x="24" y="397"/>
                  </a:cxn>
                  <a:cxn ang="0">
                    <a:pos x="11" y="410"/>
                  </a:cxn>
                  <a:cxn ang="0">
                    <a:pos x="5" y="417"/>
                  </a:cxn>
                  <a:cxn ang="0">
                    <a:pos x="1" y="423"/>
                  </a:cxn>
                  <a:cxn ang="0">
                    <a:pos x="0" y="428"/>
                  </a:cxn>
                  <a:cxn ang="0">
                    <a:pos x="0" y="431"/>
                  </a:cxn>
                  <a:cxn ang="0">
                    <a:pos x="1" y="434"/>
                  </a:cxn>
                  <a:cxn ang="0">
                    <a:pos x="1" y="434"/>
                  </a:cxn>
                  <a:cxn ang="0">
                    <a:pos x="3" y="436"/>
                  </a:cxn>
                  <a:cxn ang="0">
                    <a:pos x="5" y="436"/>
                  </a:cxn>
                  <a:cxn ang="0">
                    <a:pos x="9" y="435"/>
                  </a:cxn>
                  <a:cxn ang="0">
                    <a:pos x="11" y="434"/>
                  </a:cxn>
                  <a:cxn ang="0">
                    <a:pos x="12" y="432"/>
                  </a:cxn>
                  <a:cxn ang="0">
                    <a:pos x="12" y="431"/>
                  </a:cxn>
                  <a:cxn ang="0">
                    <a:pos x="11" y="428"/>
                  </a:cxn>
                  <a:cxn ang="0">
                    <a:pos x="11" y="428"/>
                  </a:cxn>
                  <a:cxn ang="0">
                    <a:pos x="63" y="372"/>
                  </a:cxn>
                  <a:cxn ang="0">
                    <a:pos x="63" y="372"/>
                  </a:cxn>
                  <a:cxn ang="0">
                    <a:pos x="114" y="312"/>
                  </a:cxn>
                  <a:cxn ang="0">
                    <a:pos x="167" y="253"/>
                  </a:cxn>
                  <a:cxn ang="0">
                    <a:pos x="167" y="253"/>
                  </a:cxn>
                  <a:cxn ang="0">
                    <a:pos x="220" y="194"/>
                  </a:cxn>
                  <a:cxn ang="0">
                    <a:pos x="271" y="134"/>
                  </a:cxn>
                  <a:cxn ang="0">
                    <a:pos x="296" y="103"/>
                  </a:cxn>
                  <a:cxn ang="0">
                    <a:pos x="319" y="71"/>
                  </a:cxn>
                  <a:cxn ang="0">
                    <a:pos x="343" y="40"/>
                  </a:cxn>
                  <a:cxn ang="0">
                    <a:pos x="365" y="7"/>
                  </a:cxn>
                  <a:cxn ang="0">
                    <a:pos x="365" y="7"/>
                  </a:cxn>
                  <a:cxn ang="0">
                    <a:pos x="366" y="6"/>
                  </a:cxn>
                  <a:cxn ang="0">
                    <a:pos x="366" y="3"/>
                  </a:cxn>
                  <a:cxn ang="0">
                    <a:pos x="365" y="2"/>
                  </a:cxn>
                  <a:cxn ang="0">
                    <a:pos x="364" y="1"/>
                  </a:cxn>
                  <a:cxn ang="0">
                    <a:pos x="358" y="0"/>
                  </a:cxn>
                  <a:cxn ang="0">
                    <a:pos x="357" y="1"/>
                  </a:cxn>
                  <a:cxn ang="0">
                    <a:pos x="355" y="2"/>
                  </a:cxn>
                  <a:cxn ang="0">
                    <a:pos x="355" y="2"/>
                  </a:cxn>
                </a:cxnLst>
                <a:rect l="0" t="0" r="r" b="b"/>
                <a:pathLst>
                  <a:path w="366" h="436">
                    <a:moveTo>
                      <a:pt x="355" y="2"/>
                    </a:moveTo>
                    <a:lnTo>
                      <a:pt x="355" y="2"/>
                    </a:lnTo>
                    <a:lnTo>
                      <a:pt x="330" y="39"/>
                    </a:lnTo>
                    <a:lnTo>
                      <a:pt x="304" y="74"/>
                    </a:lnTo>
                    <a:lnTo>
                      <a:pt x="276" y="108"/>
                    </a:lnTo>
                    <a:lnTo>
                      <a:pt x="247" y="143"/>
                    </a:lnTo>
                    <a:lnTo>
                      <a:pt x="190" y="210"/>
                    </a:lnTo>
                    <a:lnTo>
                      <a:pt x="131" y="277"/>
                    </a:lnTo>
                    <a:lnTo>
                      <a:pt x="131" y="277"/>
                    </a:lnTo>
                    <a:lnTo>
                      <a:pt x="106" y="304"/>
                    </a:lnTo>
                    <a:lnTo>
                      <a:pt x="82" y="333"/>
                    </a:lnTo>
                    <a:lnTo>
                      <a:pt x="59" y="362"/>
                    </a:lnTo>
                    <a:lnTo>
                      <a:pt x="33" y="389"/>
                    </a:lnTo>
                    <a:lnTo>
                      <a:pt x="33" y="389"/>
                    </a:lnTo>
                    <a:lnTo>
                      <a:pt x="24" y="397"/>
                    </a:lnTo>
                    <a:lnTo>
                      <a:pt x="11" y="410"/>
                    </a:lnTo>
                    <a:lnTo>
                      <a:pt x="5" y="417"/>
                    </a:lnTo>
                    <a:lnTo>
                      <a:pt x="1" y="423"/>
                    </a:lnTo>
                    <a:lnTo>
                      <a:pt x="0" y="428"/>
                    </a:lnTo>
                    <a:lnTo>
                      <a:pt x="0" y="431"/>
                    </a:lnTo>
                    <a:lnTo>
                      <a:pt x="1" y="434"/>
                    </a:lnTo>
                    <a:lnTo>
                      <a:pt x="1" y="434"/>
                    </a:lnTo>
                    <a:lnTo>
                      <a:pt x="3" y="436"/>
                    </a:lnTo>
                    <a:lnTo>
                      <a:pt x="5" y="436"/>
                    </a:lnTo>
                    <a:lnTo>
                      <a:pt x="9" y="435"/>
                    </a:lnTo>
                    <a:lnTo>
                      <a:pt x="11" y="434"/>
                    </a:lnTo>
                    <a:lnTo>
                      <a:pt x="12" y="432"/>
                    </a:lnTo>
                    <a:lnTo>
                      <a:pt x="12" y="431"/>
                    </a:lnTo>
                    <a:lnTo>
                      <a:pt x="11" y="428"/>
                    </a:lnTo>
                    <a:lnTo>
                      <a:pt x="11" y="428"/>
                    </a:lnTo>
                    <a:lnTo>
                      <a:pt x="63" y="372"/>
                    </a:lnTo>
                    <a:lnTo>
                      <a:pt x="63" y="372"/>
                    </a:lnTo>
                    <a:lnTo>
                      <a:pt x="114" y="312"/>
                    </a:lnTo>
                    <a:lnTo>
                      <a:pt x="167" y="253"/>
                    </a:lnTo>
                    <a:lnTo>
                      <a:pt x="167" y="253"/>
                    </a:lnTo>
                    <a:lnTo>
                      <a:pt x="220" y="194"/>
                    </a:lnTo>
                    <a:lnTo>
                      <a:pt x="271" y="134"/>
                    </a:lnTo>
                    <a:lnTo>
                      <a:pt x="296" y="103"/>
                    </a:lnTo>
                    <a:lnTo>
                      <a:pt x="319" y="71"/>
                    </a:lnTo>
                    <a:lnTo>
                      <a:pt x="343" y="40"/>
                    </a:lnTo>
                    <a:lnTo>
                      <a:pt x="365" y="7"/>
                    </a:lnTo>
                    <a:lnTo>
                      <a:pt x="365" y="7"/>
                    </a:lnTo>
                    <a:lnTo>
                      <a:pt x="366" y="6"/>
                    </a:lnTo>
                    <a:lnTo>
                      <a:pt x="366" y="3"/>
                    </a:lnTo>
                    <a:lnTo>
                      <a:pt x="365" y="2"/>
                    </a:lnTo>
                    <a:lnTo>
                      <a:pt x="364" y="1"/>
                    </a:lnTo>
                    <a:lnTo>
                      <a:pt x="358" y="0"/>
                    </a:lnTo>
                    <a:lnTo>
                      <a:pt x="357" y="1"/>
                    </a:lnTo>
                    <a:lnTo>
                      <a:pt x="355" y="2"/>
                    </a:lnTo>
                    <a:lnTo>
                      <a:pt x="355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6" name="chenying0907 215">
                <a:extLst>
                  <a:ext uri="{FF2B5EF4-FFF2-40B4-BE49-F238E27FC236}">
                    <a16:creationId xmlns:a16="http://schemas.microsoft.com/office/drawing/2014/main" id="{75DCA3E2-5BE4-4C80-A5DD-FF44F29EB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1701" y="4525963"/>
                <a:ext cx="152400" cy="182563"/>
              </a:xfrm>
              <a:custGeom>
                <a:avLst/>
                <a:gdLst/>
                <a:ahLst/>
                <a:cxnLst>
                  <a:cxn ang="0">
                    <a:pos x="371" y="0"/>
                  </a:cxn>
                  <a:cxn ang="0">
                    <a:pos x="361" y="8"/>
                  </a:cxn>
                  <a:cxn ang="0">
                    <a:pos x="334" y="38"/>
                  </a:cxn>
                  <a:cxn ang="0">
                    <a:pos x="321" y="54"/>
                  </a:cxn>
                  <a:cxn ang="0">
                    <a:pos x="282" y="101"/>
                  </a:cxn>
                  <a:cxn ang="0">
                    <a:pos x="255" y="132"/>
                  </a:cxn>
                  <a:cxn ang="0">
                    <a:pos x="171" y="225"/>
                  </a:cxn>
                  <a:cxn ang="0">
                    <a:pos x="147" y="254"/>
                  </a:cxn>
                  <a:cxn ang="0">
                    <a:pos x="82" y="344"/>
                  </a:cxn>
                  <a:cxn ang="0">
                    <a:pos x="55" y="381"/>
                  </a:cxn>
                  <a:cxn ang="0">
                    <a:pos x="27" y="416"/>
                  </a:cxn>
                  <a:cxn ang="0">
                    <a:pos x="5" y="442"/>
                  </a:cxn>
                  <a:cxn ang="0">
                    <a:pos x="0" y="453"/>
                  </a:cxn>
                  <a:cxn ang="0">
                    <a:pos x="0" y="456"/>
                  </a:cxn>
                  <a:cxn ang="0">
                    <a:pos x="2" y="459"/>
                  </a:cxn>
                  <a:cxn ang="0">
                    <a:pos x="9" y="458"/>
                  </a:cxn>
                  <a:cxn ang="0">
                    <a:pos x="10" y="455"/>
                  </a:cxn>
                  <a:cxn ang="0">
                    <a:pos x="18" y="441"/>
                  </a:cxn>
                  <a:cxn ang="0">
                    <a:pos x="43" y="413"/>
                  </a:cxn>
                  <a:cxn ang="0">
                    <a:pos x="55" y="402"/>
                  </a:cxn>
                  <a:cxn ang="0">
                    <a:pos x="91" y="351"/>
                  </a:cxn>
                  <a:cxn ang="0">
                    <a:pos x="113" y="318"/>
                  </a:cxn>
                  <a:cxn ang="0">
                    <a:pos x="160" y="255"/>
                  </a:cxn>
                  <a:cxn ang="0">
                    <a:pos x="187" y="225"/>
                  </a:cxn>
                  <a:cxn ang="0">
                    <a:pos x="283" y="116"/>
                  </a:cxn>
                  <a:cxn ang="0">
                    <a:pos x="307" y="89"/>
                  </a:cxn>
                  <a:cxn ang="0">
                    <a:pos x="329" y="62"/>
                  </a:cxn>
                  <a:cxn ang="0">
                    <a:pos x="363" y="20"/>
                  </a:cxn>
                  <a:cxn ang="0">
                    <a:pos x="376" y="11"/>
                  </a:cxn>
                  <a:cxn ang="0">
                    <a:pos x="379" y="8"/>
                  </a:cxn>
                  <a:cxn ang="0">
                    <a:pos x="379" y="3"/>
                  </a:cxn>
                  <a:cxn ang="0">
                    <a:pos x="374" y="0"/>
                  </a:cxn>
                  <a:cxn ang="0">
                    <a:pos x="371" y="0"/>
                  </a:cxn>
                </a:cxnLst>
                <a:rect l="0" t="0" r="r" b="b"/>
                <a:pathLst>
                  <a:path w="380" h="459">
                    <a:moveTo>
                      <a:pt x="371" y="0"/>
                    </a:moveTo>
                    <a:lnTo>
                      <a:pt x="371" y="0"/>
                    </a:lnTo>
                    <a:lnTo>
                      <a:pt x="366" y="4"/>
                    </a:lnTo>
                    <a:lnTo>
                      <a:pt x="361" y="8"/>
                    </a:lnTo>
                    <a:lnTo>
                      <a:pt x="351" y="17"/>
                    </a:lnTo>
                    <a:lnTo>
                      <a:pt x="334" y="38"/>
                    </a:lnTo>
                    <a:lnTo>
                      <a:pt x="334" y="38"/>
                    </a:lnTo>
                    <a:lnTo>
                      <a:pt x="321" y="54"/>
                    </a:lnTo>
                    <a:lnTo>
                      <a:pt x="308" y="69"/>
                    </a:lnTo>
                    <a:lnTo>
                      <a:pt x="282" y="101"/>
                    </a:lnTo>
                    <a:lnTo>
                      <a:pt x="282" y="101"/>
                    </a:lnTo>
                    <a:lnTo>
                      <a:pt x="255" y="132"/>
                    </a:lnTo>
                    <a:lnTo>
                      <a:pt x="227" y="164"/>
                    </a:lnTo>
                    <a:lnTo>
                      <a:pt x="171" y="225"/>
                    </a:lnTo>
                    <a:lnTo>
                      <a:pt x="171" y="225"/>
                    </a:lnTo>
                    <a:lnTo>
                      <a:pt x="147" y="254"/>
                    </a:lnTo>
                    <a:lnTo>
                      <a:pt x="125" y="284"/>
                    </a:lnTo>
                    <a:lnTo>
                      <a:pt x="82" y="344"/>
                    </a:lnTo>
                    <a:lnTo>
                      <a:pt x="82" y="344"/>
                    </a:lnTo>
                    <a:lnTo>
                      <a:pt x="55" y="381"/>
                    </a:lnTo>
                    <a:lnTo>
                      <a:pt x="27" y="416"/>
                    </a:lnTo>
                    <a:lnTo>
                      <a:pt x="27" y="416"/>
                    </a:lnTo>
                    <a:lnTo>
                      <a:pt x="11" y="433"/>
                    </a:lnTo>
                    <a:lnTo>
                      <a:pt x="5" y="442"/>
                    </a:lnTo>
                    <a:lnTo>
                      <a:pt x="0" y="453"/>
                    </a:lnTo>
                    <a:lnTo>
                      <a:pt x="0" y="453"/>
                    </a:lnTo>
                    <a:lnTo>
                      <a:pt x="0" y="455"/>
                    </a:lnTo>
                    <a:lnTo>
                      <a:pt x="0" y="456"/>
                    </a:lnTo>
                    <a:lnTo>
                      <a:pt x="1" y="458"/>
                    </a:lnTo>
                    <a:lnTo>
                      <a:pt x="2" y="459"/>
                    </a:lnTo>
                    <a:lnTo>
                      <a:pt x="7" y="459"/>
                    </a:lnTo>
                    <a:lnTo>
                      <a:pt x="9" y="458"/>
                    </a:lnTo>
                    <a:lnTo>
                      <a:pt x="10" y="455"/>
                    </a:lnTo>
                    <a:lnTo>
                      <a:pt x="10" y="455"/>
                    </a:lnTo>
                    <a:lnTo>
                      <a:pt x="14" y="449"/>
                    </a:lnTo>
                    <a:lnTo>
                      <a:pt x="18" y="441"/>
                    </a:lnTo>
                    <a:lnTo>
                      <a:pt x="30" y="428"/>
                    </a:lnTo>
                    <a:lnTo>
                      <a:pt x="43" y="413"/>
                    </a:lnTo>
                    <a:lnTo>
                      <a:pt x="55" y="402"/>
                    </a:lnTo>
                    <a:lnTo>
                      <a:pt x="55" y="402"/>
                    </a:lnTo>
                    <a:lnTo>
                      <a:pt x="73" y="375"/>
                    </a:lnTo>
                    <a:lnTo>
                      <a:pt x="91" y="351"/>
                    </a:lnTo>
                    <a:lnTo>
                      <a:pt x="91" y="351"/>
                    </a:lnTo>
                    <a:lnTo>
                      <a:pt x="113" y="318"/>
                    </a:lnTo>
                    <a:lnTo>
                      <a:pt x="137" y="286"/>
                    </a:lnTo>
                    <a:lnTo>
                      <a:pt x="160" y="255"/>
                    </a:lnTo>
                    <a:lnTo>
                      <a:pt x="187" y="225"/>
                    </a:lnTo>
                    <a:lnTo>
                      <a:pt x="187" y="225"/>
                    </a:lnTo>
                    <a:lnTo>
                      <a:pt x="235" y="171"/>
                    </a:lnTo>
                    <a:lnTo>
                      <a:pt x="283" y="116"/>
                    </a:lnTo>
                    <a:lnTo>
                      <a:pt x="283" y="116"/>
                    </a:lnTo>
                    <a:lnTo>
                      <a:pt x="307" y="89"/>
                    </a:lnTo>
                    <a:lnTo>
                      <a:pt x="329" y="62"/>
                    </a:lnTo>
                    <a:lnTo>
                      <a:pt x="329" y="62"/>
                    </a:lnTo>
                    <a:lnTo>
                      <a:pt x="351" y="33"/>
                    </a:lnTo>
                    <a:lnTo>
                      <a:pt x="363" y="20"/>
                    </a:lnTo>
                    <a:lnTo>
                      <a:pt x="370" y="14"/>
                    </a:lnTo>
                    <a:lnTo>
                      <a:pt x="376" y="11"/>
                    </a:lnTo>
                    <a:lnTo>
                      <a:pt x="376" y="11"/>
                    </a:lnTo>
                    <a:lnTo>
                      <a:pt x="379" y="8"/>
                    </a:lnTo>
                    <a:lnTo>
                      <a:pt x="380" y="7"/>
                    </a:lnTo>
                    <a:lnTo>
                      <a:pt x="379" y="3"/>
                    </a:lnTo>
                    <a:lnTo>
                      <a:pt x="376" y="0"/>
                    </a:lnTo>
                    <a:lnTo>
                      <a:pt x="374" y="0"/>
                    </a:lnTo>
                    <a:lnTo>
                      <a:pt x="371" y="0"/>
                    </a:lnTo>
                    <a:lnTo>
                      <a:pt x="371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7" name="chenying0907 216">
                <a:extLst>
                  <a:ext uri="{FF2B5EF4-FFF2-40B4-BE49-F238E27FC236}">
                    <a16:creationId xmlns:a16="http://schemas.microsoft.com/office/drawing/2014/main" id="{7DF1BE61-2B19-4195-8C70-D4237CF8DC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0751" y="4622801"/>
                <a:ext cx="85725" cy="111125"/>
              </a:xfrm>
              <a:custGeom>
                <a:avLst/>
                <a:gdLst/>
                <a:ahLst/>
                <a:cxnLst>
                  <a:cxn ang="0">
                    <a:pos x="204" y="3"/>
                  </a:cxn>
                  <a:cxn ang="0">
                    <a:pos x="204" y="3"/>
                  </a:cxn>
                  <a:cxn ang="0">
                    <a:pos x="178" y="31"/>
                  </a:cxn>
                  <a:cxn ang="0">
                    <a:pos x="166" y="46"/>
                  </a:cxn>
                  <a:cxn ang="0">
                    <a:pos x="153" y="60"/>
                  </a:cxn>
                  <a:cxn ang="0">
                    <a:pos x="153" y="60"/>
                  </a:cxn>
                  <a:cxn ang="0">
                    <a:pos x="127" y="98"/>
                  </a:cxn>
                  <a:cxn ang="0">
                    <a:pos x="101" y="136"/>
                  </a:cxn>
                  <a:cxn ang="0">
                    <a:pos x="101" y="136"/>
                  </a:cxn>
                  <a:cxn ang="0">
                    <a:pos x="51" y="204"/>
                  </a:cxn>
                  <a:cxn ang="0">
                    <a:pos x="26" y="239"/>
                  </a:cxn>
                  <a:cxn ang="0">
                    <a:pos x="1" y="273"/>
                  </a:cxn>
                  <a:cxn ang="0">
                    <a:pos x="1" y="273"/>
                  </a:cxn>
                  <a:cxn ang="0">
                    <a:pos x="0" y="276"/>
                  </a:cxn>
                  <a:cxn ang="0">
                    <a:pos x="1" y="279"/>
                  </a:cxn>
                  <a:cxn ang="0">
                    <a:pos x="1" y="280"/>
                  </a:cxn>
                  <a:cxn ang="0">
                    <a:pos x="4" y="281"/>
                  </a:cxn>
                  <a:cxn ang="0">
                    <a:pos x="8" y="282"/>
                  </a:cxn>
                  <a:cxn ang="0">
                    <a:pos x="9" y="281"/>
                  </a:cxn>
                  <a:cxn ang="0">
                    <a:pos x="12" y="280"/>
                  </a:cxn>
                  <a:cxn ang="0">
                    <a:pos x="12" y="280"/>
                  </a:cxn>
                  <a:cxn ang="0">
                    <a:pos x="34" y="247"/>
                  </a:cxn>
                  <a:cxn ang="0">
                    <a:pos x="58" y="214"/>
                  </a:cxn>
                  <a:cxn ang="0">
                    <a:pos x="105" y="149"/>
                  </a:cxn>
                  <a:cxn ang="0">
                    <a:pos x="105" y="149"/>
                  </a:cxn>
                  <a:cxn ang="0">
                    <a:pos x="128" y="116"/>
                  </a:cxn>
                  <a:cxn ang="0">
                    <a:pos x="152" y="84"/>
                  </a:cxn>
                  <a:cxn ang="0">
                    <a:pos x="152" y="84"/>
                  </a:cxn>
                  <a:cxn ang="0">
                    <a:pos x="166" y="64"/>
                  </a:cxn>
                  <a:cxn ang="0">
                    <a:pos x="181" y="46"/>
                  </a:cxn>
                  <a:cxn ang="0">
                    <a:pos x="212" y="10"/>
                  </a:cxn>
                  <a:cxn ang="0">
                    <a:pos x="212" y="10"/>
                  </a:cxn>
                  <a:cxn ang="0">
                    <a:pos x="213" y="8"/>
                  </a:cxn>
                  <a:cxn ang="0">
                    <a:pos x="213" y="7"/>
                  </a:cxn>
                  <a:cxn ang="0">
                    <a:pos x="212" y="3"/>
                  </a:cxn>
                  <a:cxn ang="0">
                    <a:pos x="209" y="1"/>
                  </a:cxn>
                  <a:cxn ang="0">
                    <a:pos x="208" y="0"/>
                  </a:cxn>
                  <a:cxn ang="0">
                    <a:pos x="205" y="1"/>
                  </a:cxn>
                  <a:cxn ang="0">
                    <a:pos x="204" y="3"/>
                  </a:cxn>
                  <a:cxn ang="0">
                    <a:pos x="204" y="3"/>
                  </a:cxn>
                </a:cxnLst>
                <a:rect l="0" t="0" r="r" b="b"/>
                <a:pathLst>
                  <a:path w="213" h="282">
                    <a:moveTo>
                      <a:pt x="204" y="3"/>
                    </a:moveTo>
                    <a:lnTo>
                      <a:pt x="204" y="3"/>
                    </a:lnTo>
                    <a:lnTo>
                      <a:pt x="178" y="31"/>
                    </a:lnTo>
                    <a:lnTo>
                      <a:pt x="166" y="46"/>
                    </a:lnTo>
                    <a:lnTo>
                      <a:pt x="153" y="60"/>
                    </a:lnTo>
                    <a:lnTo>
                      <a:pt x="153" y="60"/>
                    </a:lnTo>
                    <a:lnTo>
                      <a:pt x="127" y="98"/>
                    </a:lnTo>
                    <a:lnTo>
                      <a:pt x="101" y="136"/>
                    </a:lnTo>
                    <a:lnTo>
                      <a:pt x="101" y="136"/>
                    </a:lnTo>
                    <a:lnTo>
                      <a:pt x="51" y="204"/>
                    </a:lnTo>
                    <a:lnTo>
                      <a:pt x="26" y="239"/>
                    </a:lnTo>
                    <a:lnTo>
                      <a:pt x="1" y="273"/>
                    </a:lnTo>
                    <a:lnTo>
                      <a:pt x="1" y="273"/>
                    </a:lnTo>
                    <a:lnTo>
                      <a:pt x="0" y="276"/>
                    </a:lnTo>
                    <a:lnTo>
                      <a:pt x="1" y="279"/>
                    </a:lnTo>
                    <a:lnTo>
                      <a:pt x="1" y="280"/>
                    </a:lnTo>
                    <a:lnTo>
                      <a:pt x="4" y="281"/>
                    </a:lnTo>
                    <a:lnTo>
                      <a:pt x="8" y="282"/>
                    </a:lnTo>
                    <a:lnTo>
                      <a:pt x="9" y="281"/>
                    </a:lnTo>
                    <a:lnTo>
                      <a:pt x="12" y="280"/>
                    </a:lnTo>
                    <a:lnTo>
                      <a:pt x="12" y="280"/>
                    </a:lnTo>
                    <a:lnTo>
                      <a:pt x="34" y="247"/>
                    </a:lnTo>
                    <a:lnTo>
                      <a:pt x="58" y="214"/>
                    </a:lnTo>
                    <a:lnTo>
                      <a:pt x="105" y="149"/>
                    </a:lnTo>
                    <a:lnTo>
                      <a:pt x="105" y="149"/>
                    </a:lnTo>
                    <a:lnTo>
                      <a:pt x="128" y="116"/>
                    </a:lnTo>
                    <a:lnTo>
                      <a:pt x="152" y="84"/>
                    </a:lnTo>
                    <a:lnTo>
                      <a:pt x="152" y="84"/>
                    </a:lnTo>
                    <a:lnTo>
                      <a:pt x="166" y="64"/>
                    </a:lnTo>
                    <a:lnTo>
                      <a:pt x="181" y="46"/>
                    </a:lnTo>
                    <a:lnTo>
                      <a:pt x="212" y="10"/>
                    </a:lnTo>
                    <a:lnTo>
                      <a:pt x="212" y="10"/>
                    </a:lnTo>
                    <a:lnTo>
                      <a:pt x="213" y="8"/>
                    </a:lnTo>
                    <a:lnTo>
                      <a:pt x="213" y="7"/>
                    </a:lnTo>
                    <a:lnTo>
                      <a:pt x="212" y="3"/>
                    </a:lnTo>
                    <a:lnTo>
                      <a:pt x="209" y="1"/>
                    </a:lnTo>
                    <a:lnTo>
                      <a:pt x="208" y="0"/>
                    </a:lnTo>
                    <a:lnTo>
                      <a:pt x="205" y="1"/>
                    </a:lnTo>
                    <a:lnTo>
                      <a:pt x="204" y="3"/>
                    </a:lnTo>
                    <a:lnTo>
                      <a:pt x="204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8" name="chenying0907 217">
                <a:extLst>
                  <a:ext uri="{FF2B5EF4-FFF2-40B4-BE49-F238E27FC236}">
                    <a16:creationId xmlns:a16="http://schemas.microsoft.com/office/drawing/2014/main" id="{2FC46F13-0B27-4145-9D84-D9BF2E99CD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8214" y="4660901"/>
                <a:ext cx="66675" cy="88900"/>
              </a:xfrm>
              <a:custGeom>
                <a:avLst/>
                <a:gdLst/>
                <a:ahLst/>
                <a:cxnLst>
                  <a:cxn ang="0">
                    <a:pos x="158" y="3"/>
                  </a:cxn>
                  <a:cxn ang="0">
                    <a:pos x="158" y="3"/>
                  </a:cxn>
                  <a:cxn ang="0">
                    <a:pos x="136" y="27"/>
                  </a:cxn>
                  <a:cxn ang="0">
                    <a:pos x="115" y="53"/>
                  </a:cxn>
                  <a:cxn ang="0">
                    <a:pos x="94" y="79"/>
                  </a:cxn>
                  <a:cxn ang="0">
                    <a:pos x="74" y="106"/>
                  </a:cxn>
                  <a:cxn ang="0">
                    <a:pos x="38" y="161"/>
                  </a:cxn>
                  <a:cxn ang="0">
                    <a:pos x="1" y="218"/>
                  </a:cxn>
                  <a:cxn ang="0">
                    <a:pos x="1" y="218"/>
                  </a:cxn>
                  <a:cxn ang="0">
                    <a:pos x="0" y="219"/>
                  </a:cxn>
                  <a:cxn ang="0">
                    <a:pos x="1" y="221"/>
                  </a:cxn>
                  <a:cxn ang="0">
                    <a:pos x="1" y="223"/>
                  </a:cxn>
                  <a:cxn ang="0">
                    <a:pos x="4" y="224"/>
                  </a:cxn>
                  <a:cxn ang="0">
                    <a:pos x="8" y="225"/>
                  </a:cxn>
                  <a:cxn ang="0">
                    <a:pos x="9" y="224"/>
                  </a:cxn>
                  <a:cxn ang="0">
                    <a:pos x="12" y="223"/>
                  </a:cxn>
                  <a:cxn ang="0">
                    <a:pos x="12" y="223"/>
                  </a:cxn>
                  <a:cxn ang="0">
                    <a:pos x="47" y="168"/>
                  </a:cxn>
                  <a:cxn ang="0">
                    <a:pos x="84" y="113"/>
                  </a:cxn>
                  <a:cxn ang="0">
                    <a:pos x="103" y="87"/>
                  </a:cxn>
                  <a:cxn ang="0">
                    <a:pos x="123" y="61"/>
                  </a:cxn>
                  <a:cxn ang="0">
                    <a:pos x="144" y="34"/>
                  </a:cxn>
                  <a:cxn ang="0">
                    <a:pos x="166" y="11"/>
                  </a:cxn>
                  <a:cxn ang="0">
                    <a:pos x="166" y="11"/>
                  </a:cxn>
                  <a:cxn ang="0">
                    <a:pos x="167" y="8"/>
                  </a:cxn>
                  <a:cxn ang="0">
                    <a:pos x="167" y="7"/>
                  </a:cxn>
                  <a:cxn ang="0">
                    <a:pos x="166" y="3"/>
                  </a:cxn>
                  <a:cxn ang="0">
                    <a:pos x="162" y="0"/>
                  </a:cxn>
                  <a:cxn ang="0">
                    <a:pos x="161" y="2"/>
                  </a:cxn>
                  <a:cxn ang="0">
                    <a:pos x="158" y="3"/>
                  </a:cxn>
                  <a:cxn ang="0">
                    <a:pos x="158" y="3"/>
                  </a:cxn>
                </a:cxnLst>
                <a:rect l="0" t="0" r="r" b="b"/>
                <a:pathLst>
                  <a:path w="167" h="225">
                    <a:moveTo>
                      <a:pt x="158" y="3"/>
                    </a:moveTo>
                    <a:lnTo>
                      <a:pt x="158" y="3"/>
                    </a:lnTo>
                    <a:lnTo>
                      <a:pt x="136" y="27"/>
                    </a:lnTo>
                    <a:lnTo>
                      <a:pt x="115" y="53"/>
                    </a:lnTo>
                    <a:lnTo>
                      <a:pt x="94" y="79"/>
                    </a:lnTo>
                    <a:lnTo>
                      <a:pt x="74" y="106"/>
                    </a:lnTo>
                    <a:lnTo>
                      <a:pt x="38" y="161"/>
                    </a:lnTo>
                    <a:lnTo>
                      <a:pt x="1" y="218"/>
                    </a:lnTo>
                    <a:lnTo>
                      <a:pt x="1" y="218"/>
                    </a:lnTo>
                    <a:lnTo>
                      <a:pt x="0" y="219"/>
                    </a:lnTo>
                    <a:lnTo>
                      <a:pt x="1" y="221"/>
                    </a:lnTo>
                    <a:lnTo>
                      <a:pt x="1" y="223"/>
                    </a:lnTo>
                    <a:lnTo>
                      <a:pt x="4" y="224"/>
                    </a:lnTo>
                    <a:lnTo>
                      <a:pt x="8" y="225"/>
                    </a:lnTo>
                    <a:lnTo>
                      <a:pt x="9" y="224"/>
                    </a:lnTo>
                    <a:lnTo>
                      <a:pt x="12" y="223"/>
                    </a:lnTo>
                    <a:lnTo>
                      <a:pt x="12" y="223"/>
                    </a:lnTo>
                    <a:lnTo>
                      <a:pt x="47" y="168"/>
                    </a:lnTo>
                    <a:lnTo>
                      <a:pt x="84" y="113"/>
                    </a:lnTo>
                    <a:lnTo>
                      <a:pt x="103" y="87"/>
                    </a:lnTo>
                    <a:lnTo>
                      <a:pt x="123" y="61"/>
                    </a:lnTo>
                    <a:lnTo>
                      <a:pt x="144" y="34"/>
                    </a:lnTo>
                    <a:lnTo>
                      <a:pt x="166" y="11"/>
                    </a:lnTo>
                    <a:lnTo>
                      <a:pt x="166" y="11"/>
                    </a:lnTo>
                    <a:lnTo>
                      <a:pt x="167" y="8"/>
                    </a:lnTo>
                    <a:lnTo>
                      <a:pt x="167" y="7"/>
                    </a:lnTo>
                    <a:lnTo>
                      <a:pt x="166" y="3"/>
                    </a:lnTo>
                    <a:lnTo>
                      <a:pt x="162" y="0"/>
                    </a:lnTo>
                    <a:lnTo>
                      <a:pt x="161" y="2"/>
                    </a:lnTo>
                    <a:lnTo>
                      <a:pt x="158" y="3"/>
                    </a:lnTo>
                    <a:lnTo>
                      <a:pt x="158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49" name="chenying0907 218">
                <a:extLst>
                  <a:ext uri="{FF2B5EF4-FFF2-40B4-BE49-F238E27FC236}">
                    <a16:creationId xmlns:a16="http://schemas.microsoft.com/office/drawing/2014/main" id="{CABB9204-46B4-4494-9B97-FB4D59257B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8851" y="4692651"/>
                <a:ext cx="47625" cy="63500"/>
              </a:xfrm>
              <a:custGeom>
                <a:avLst/>
                <a:gdLst/>
                <a:ahLst/>
                <a:cxnLst>
                  <a:cxn ang="0">
                    <a:pos x="108" y="2"/>
                  </a:cxn>
                  <a:cxn ang="0">
                    <a:pos x="108" y="2"/>
                  </a:cxn>
                  <a:cxn ang="0">
                    <a:pos x="96" y="22"/>
                  </a:cxn>
                  <a:cxn ang="0">
                    <a:pos x="83" y="40"/>
                  </a:cxn>
                  <a:cxn ang="0">
                    <a:pos x="55" y="78"/>
                  </a:cxn>
                  <a:cxn ang="0">
                    <a:pos x="55" y="78"/>
                  </a:cxn>
                  <a:cxn ang="0">
                    <a:pos x="41" y="95"/>
                  </a:cxn>
                  <a:cxn ang="0">
                    <a:pos x="27" y="113"/>
                  </a:cxn>
                  <a:cxn ang="0">
                    <a:pos x="12" y="130"/>
                  </a:cxn>
                  <a:cxn ang="0">
                    <a:pos x="7" y="141"/>
                  </a:cxn>
                  <a:cxn ang="0">
                    <a:pos x="2" y="150"/>
                  </a:cxn>
                  <a:cxn ang="0">
                    <a:pos x="2" y="150"/>
                  </a:cxn>
                  <a:cxn ang="0">
                    <a:pos x="0" y="153"/>
                  </a:cxn>
                  <a:cxn ang="0">
                    <a:pos x="2" y="155"/>
                  </a:cxn>
                  <a:cxn ang="0">
                    <a:pos x="4" y="158"/>
                  </a:cxn>
                  <a:cxn ang="0">
                    <a:pos x="6" y="159"/>
                  </a:cxn>
                  <a:cxn ang="0">
                    <a:pos x="8" y="159"/>
                  </a:cxn>
                  <a:cxn ang="0">
                    <a:pos x="10" y="158"/>
                  </a:cxn>
                  <a:cxn ang="0">
                    <a:pos x="11" y="156"/>
                  </a:cxn>
                  <a:cxn ang="0">
                    <a:pos x="11" y="156"/>
                  </a:cxn>
                  <a:cxn ang="0">
                    <a:pos x="16" y="147"/>
                  </a:cxn>
                  <a:cxn ang="0">
                    <a:pos x="21" y="139"/>
                  </a:cxn>
                  <a:cxn ang="0">
                    <a:pos x="33" y="122"/>
                  </a:cxn>
                  <a:cxn ang="0">
                    <a:pos x="46" y="107"/>
                  </a:cxn>
                  <a:cxn ang="0">
                    <a:pos x="59" y="91"/>
                  </a:cxn>
                  <a:cxn ang="0">
                    <a:pos x="59" y="91"/>
                  </a:cxn>
                  <a:cxn ang="0">
                    <a:pos x="89" y="51"/>
                  </a:cxn>
                  <a:cxn ang="0">
                    <a:pos x="104" y="30"/>
                  </a:cxn>
                  <a:cxn ang="0">
                    <a:pos x="118" y="7"/>
                  </a:cxn>
                  <a:cxn ang="0">
                    <a:pos x="118" y="7"/>
                  </a:cxn>
                  <a:cxn ang="0">
                    <a:pos x="118" y="5"/>
                  </a:cxn>
                  <a:cxn ang="0">
                    <a:pos x="118" y="3"/>
                  </a:cxn>
                  <a:cxn ang="0">
                    <a:pos x="116" y="0"/>
                  </a:cxn>
                  <a:cxn ang="0">
                    <a:pos x="112" y="0"/>
                  </a:cxn>
                  <a:cxn ang="0">
                    <a:pos x="110" y="0"/>
                  </a:cxn>
                  <a:cxn ang="0">
                    <a:pos x="108" y="2"/>
                  </a:cxn>
                  <a:cxn ang="0">
                    <a:pos x="108" y="2"/>
                  </a:cxn>
                </a:cxnLst>
                <a:rect l="0" t="0" r="r" b="b"/>
                <a:pathLst>
                  <a:path w="118" h="159">
                    <a:moveTo>
                      <a:pt x="108" y="2"/>
                    </a:moveTo>
                    <a:lnTo>
                      <a:pt x="108" y="2"/>
                    </a:lnTo>
                    <a:lnTo>
                      <a:pt x="96" y="22"/>
                    </a:lnTo>
                    <a:lnTo>
                      <a:pt x="83" y="40"/>
                    </a:lnTo>
                    <a:lnTo>
                      <a:pt x="55" y="78"/>
                    </a:lnTo>
                    <a:lnTo>
                      <a:pt x="55" y="78"/>
                    </a:lnTo>
                    <a:lnTo>
                      <a:pt x="41" y="95"/>
                    </a:lnTo>
                    <a:lnTo>
                      <a:pt x="27" y="113"/>
                    </a:lnTo>
                    <a:lnTo>
                      <a:pt x="12" y="130"/>
                    </a:lnTo>
                    <a:lnTo>
                      <a:pt x="7" y="141"/>
                    </a:lnTo>
                    <a:lnTo>
                      <a:pt x="2" y="150"/>
                    </a:lnTo>
                    <a:lnTo>
                      <a:pt x="2" y="150"/>
                    </a:lnTo>
                    <a:lnTo>
                      <a:pt x="0" y="153"/>
                    </a:lnTo>
                    <a:lnTo>
                      <a:pt x="2" y="155"/>
                    </a:lnTo>
                    <a:lnTo>
                      <a:pt x="4" y="158"/>
                    </a:lnTo>
                    <a:lnTo>
                      <a:pt x="6" y="159"/>
                    </a:lnTo>
                    <a:lnTo>
                      <a:pt x="8" y="159"/>
                    </a:lnTo>
                    <a:lnTo>
                      <a:pt x="10" y="158"/>
                    </a:lnTo>
                    <a:lnTo>
                      <a:pt x="11" y="156"/>
                    </a:lnTo>
                    <a:lnTo>
                      <a:pt x="11" y="156"/>
                    </a:lnTo>
                    <a:lnTo>
                      <a:pt x="16" y="147"/>
                    </a:lnTo>
                    <a:lnTo>
                      <a:pt x="21" y="139"/>
                    </a:lnTo>
                    <a:lnTo>
                      <a:pt x="33" y="122"/>
                    </a:lnTo>
                    <a:lnTo>
                      <a:pt x="46" y="107"/>
                    </a:lnTo>
                    <a:lnTo>
                      <a:pt x="59" y="91"/>
                    </a:lnTo>
                    <a:lnTo>
                      <a:pt x="59" y="91"/>
                    </a:lnTo>
                    <a:lnTo>
                      <a:pt x="89" y="51"/>
                    </a:lnTo>
                    <a:lnTo>
                      <a:pt x="104" y="30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18" y="5"/>
                    </a:lnTo>
                    <a:lnTo>
                      <a:pt x="118" y="3"/>
                    </a:lnTo>
                    <a:lnTo>
                      <a:pt x="116" y="0"/>
                    </a:lnTo>
                    <a:lnTo>
                      <a:pt x="112" y="0"/>
                    </a:lnTo>
                    <a:lnTo>
                      <a:pt x="110" y="0"/>
                    </a:lnTo>
                    <a:lnTo>
                      <a:pt x="108" y="2"/>
                    </a:lnTo>
                    <a:lnTo>
                      <a:pt x="10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0" name="chenying0907 219">
                <a:extLst>
                  <a:ext uri="{FF2B5EF4-FFF2-40B4-BE49-F238E27FC236}">
                    <a16:creationId xmlns:a16="http://schemas.microsoft.com/office/drawing/2014/main" id="{3518428F-36DC-4128-9113-A7BC12C77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2314" y="4518026"/>
                <a:ext cx="4763" cy="26988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6" y="68"/>
                  </a:cxn>
                  <a:cxn ang="0">
                    <a:pos x="10" y="67"/>
                  </a:cxn>
                  <a:cxn ang="0">
                    <a:pos x="11" y="66"/>
                  </a:cxn>
                  <a:cxn ang="0">
                    <a:pos x="11" y="63"/>
                  </a:cxn>
                  <a:cxn ang="0">
                    <a:pos x="11" y="6"/>
                  </a:cxn>
                  <a:cxn ang="0">
                    <a:pos x="11" y="6"/>
                  </a:cxn>
                  <a:cxn ang="0">
                    <a:pos x="11" y="3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1" h="68">
                    <a:moveTo>
                      <a:pt x="0" y="6"/>
                    </a:moveTo>
                    <a:lnTo>
                      <a:pt x="0" y="63"/>
                    </a:lnTo>
                    <a:lnTo>
                      <a:pt x="0" y="63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6" y="68"/>
                    </a:lnTo>
                    <a:lnTo>
                      <a:pt x="10" y="67"/>
                    </a:lnTo>
                    <a:lnTo>
                      <a:pt x="11" y="66"/>
                    </a:lnTo>
                    <a:lnTo>
                      <a:pt x="11" y="63"/>
                    </a:lnTo>
                    <a:lnTo>
                      <a:pt x="11" y="6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1" name="chenying0907 220">
                <a:extLst>
                  <a:ext uri="{FF2B5EF4-FFF2-40B4-BE49-F238E27FC236}">
                    <a16:creationId xmlns:a16="http://schemas.microsoft.com/office/drawing/2014/main" id="{9184FA9E-8DD3-42E8-8C3D-BC4D83D7D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3589" y="4541838"/>
                <a:ext cx="7938" cy="22225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9" y="17"/>
                  </a:cxn>
                  <a:cxn ang="0">
                    <a:pos x="5" y="27"/>
                  </a:cxn>
                  <a:cxn ang="0">
                    <a:pos x="1" y="39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5" y="56"/>
                  </a:cxn>
                  <a:cxn ang="0">
                    <a:pos x="9" y="55"/>
                  </a:cxn>
                  <a:cxn ang="0">
                    <a:pos x="10" y="54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3" y="39"/>
                  </a:cxn>
                  <a:cxn ang="0">
                    <a:pos x="17" y="27"/>
                  </a:cxn>
                  <a:cxn ang="0">
                    <a:pos x="21" y="17"/>
                  </a:cxn>
                  <a:cxn ang="0">
                    <a:pos x="22" y="5"/>
                  </a:cxn>
                  <a:cxn ang="0">
                    <a:pos x="22" y="5"/>
                  </a:cxn>
                  <a:cxn ang="0">
                    <a:pos x="22" y="3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2" h="56">
                    <a:moveTo>
                      <a:pt x="12" y="5"/>
                    </a:moveTo>
                    <a:lnTo>
                      <a:pt x="12" y="5"/>
                    </a:lnTo>
                    <a:lnTo>
                      <a:pt x="9" y="17"/>
                    </a:lnTo>
                    <a:lnTo>
                      <a:pt x="5" y="27"/>
                    </a:lnTo>
                    <a:lnTo>
                      <a:pt x="1" y="39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5" y="56"/>
                    </a:lnTo>
                    <a:lnTo>
                      <a:pt x="9" y="55"/>
                    </a:lnTo>
                    <a:lnTo>
                      <a:pt x="10" y="54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3" y="39"/>
                    </a:lnTo>
                    <a:lnTo>
                      <a:pt x="17" y="27"/>
                    </a:lnTo>
                    <a:lnTo>
                      <a:pt x="21" y="17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3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2" name="chenying0907 221">
                <a:extLst>
                  <a:ext uri="{FF2B5EF4-FFF2-40B4-BE49-F238E27FC236}">
                    <a16:creationId xmlns:a16="http://schemas.microsoft.com/office/drawing/2014/main" id="{A0E7683E-104F-4EBD-95A0-9C706DF114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5339" y="4573588"/>
                <a:ext cx="12700" cy="34925"/>
              </a:xfrm>
              <a:custGeom>
                <a:avLst/>
                <a:gdLst/>
                <a:ahLst/>
                <a:cxnLst>
                  <a:cxn ang="0">
                    <a:pos x="23" y="5"/>
                  </a:cxn>
                  <a:cxn ang="0">
                    <a:pos x="23" y="5"/>
                  </a:cxn>
                  <a:cxn ang="0">
                    <a:pos x="22" y="15"/>
                  </a:cxn>
                  <a:cxn ang="0">
                    <a:pos x="21" y="25"/>
                  </a:cxn>
                  <a:cxn ang="0">
                    <a:pos x="16" y="44"/>
                  </a:cxn>
                  <a:cxn ang="0">
                    <a:pos x="9" y="64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0" y="85"/>
                  </a:cxn>
                  <a:cxn ang="0">
                    <a:pos x="0" y="86"/>
                  </a:cxn>
                  <a:cxn ang="0">
                    <a:pos x="4" y="90"/>
                  </a:cxn>
                  <a:cxn ang="0">
                    <a:pos x="5" y="90"/>
                  </a:cxn>
                  <a:cxn ang="0">
                    <a:pos x="8" y="90"/>
                  </a:cxn>
                  <a:cxn ang="0">
                    <a:pos x="9" y="90"/>
                  </a:cxn>
                  <a:cxn ang="0">
                    <a:pos x="10" y="87"/>
                  </a:cxn>
                  <a:cxn ang="0">
                    <a:pos x="10" y="87"/>
                  </a:cxn>
                  <a:cxn ang="0">
                    <a:pos x="19" y="68"/>
                  </a:cxn>
                  <a:cxn ang="0">
                    <a:pos x="27" y="48"/>
                  </a:cxn>
                  <a:cxn ang="0">
                    <a:pos x="33" y="26"/>
                  </a:cxn>
                  <a:cxn ang="0">
                    <a:pos x="34" y="15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2"/>
                  </a:cxn>
                  <a:cxn ang="0">
                    <a:pos x="23" y="5"/>
                  </a:cxn>
                  <a:cxn ang="0">
                    <a:pos x="23" y="5"/>
                  </a:cxn>
                </a:cxnLst>
                <a:rect l="0" t="0" r="r" b="b"/>
                <a:pathLst>
                  <a:path w="34" h="90">
                    <a:moveTo>
                      <a:pt x="23" y="5"/>
                    </a:moveTo>
                    <a:lnTo>
                      <a:pt x="23" y="5"/>
                    </a:lnTo>
                    <a:lnTo>
                      <a:pt x="22" y="15"/>
                    </a:lnTo>
                    <a:lnTo>
                      <a:pt x="21" y="25"/>
                    </a:lnTo>
                    <a:lnTo>
                      <a:pt x="16" y="44"/>
                    </a:lnTo>
                    <a:lnTo>
                      <a:pt x="9" y="64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0" y="85"/>
                    </a:lnTo>
                    <a:lnTo>
                      <a:pt x="0" y="86"/>
                    </a:lnTo>
                    <a:lnTo>
                      <a:pt x="4" y="90"/>
                    </a:lnTo>
                    <a:lnTo>
                      <a:pt x="5" y="90"/>
                    </a:lnTo>
                    <a:lnTo>
                      <a:pt x="8" y="90"/>
                    </a:lnTo>
                    <a:lnTo>
                      <a:pt x="9" y="90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9" y="68"/>
                    </a:lnTo>
                    <a:lnTo>
                      <a:pt x="27" y="48"/>
                    </a:lnTo>
                    <a:lnTo>
                      <a:pt x="33" y="26"/>
                    </a:lnTo>
                    <a:lnTo>
                      <a:pt x="34" y="15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2"/>
                    </a:lnTo>
                    <a:lnTo>
                      <a:pt x="23" y="5"/>
                    </a:lnTo>
                    <a:lnTo>
                      <a:pt x="23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3" name="chenying0907 222">
                <a:extLst>
                  <a:ext uri="{FF2B5EF4-FFF2-40B4-BE49-F238E27FC236}">
                    <a16:creationId xmlns:a16="http://schemas.microsoft.com/office/drawing/2014/main" id="{C155827C-0742-4BD4-A351-DBEBFB56CC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1839" y="4672013"/>
                <a:ext cx="12700" cy="269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3"/>
                  </a:cxn>
                  <a:cxn ang="0">
                    <a:pos x="19" y="19"/>
                  </a:cxn>
                  <a:cxn ang="0">
                    <a:pos x="12" y="34"/>
                  </a:cxn>
                  <a:cxn ang="0">
                    <a:pos x="4" y="47"/>
                  </a:cxn>
                  <a:cxn ang="0">
                    <a:pos x="2" y="55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2" y="67"/>
                  </a:cxn>
                  <a:cxn ang="0">
                    <a:pos x="5" y="68"/>
                  </a:cxn>
                  <a:cxn ang="0">
                    <a:pos x="9" y="67"/>
                  </a:cxn>
                  <a:cxn ang="0">
                    <a:pos x="11" y="65"/>
                  </a:cxn>
                  <a:cxn ang="0">
                    <a:pos x="12" y="63"/>
                  </a:cxn>
                  <a:cxn ang="0">
                    <a:pos x="12" y="63"/>
                  </a:cxn>
                  <a:cxn ang="0">
                    <a:pos x="13" y="55"/>
                  </a:cxn>
                  <a:cxn ang="0">
                    <a:pos x="16" y="47"/>
                  </a:cxn>
                  <a:cxn ang="0">
                    <a:pos x="22" y="34"/>
                  </a:cxn>
                  <a:cxn ang="0">
                    <a:pos x="30" y="21"/>
                  </a:cxn>
                  <a:cxn ang="0">
                    <a:pos x="33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8">
                    <a:moveTo>
                      <a:pt x="22" y="5"/>
                    </a:moveTo>
                    <a:lnTo>
                      <a:pt x="22" y="5"/>
                    </a:lnTo>
                    <a:lnTo>
                      <a:pt x="21" y="13"/>
                    </a:lnTo>
                    <a:lnTo>
                      <a:pt x="19" y="19"/>
                    </a:lnTo>
                    <a:lnTo>
                      <a:pt x="12" y="34"/>
                    </a:lnTo>
                    <a:lnTo>
                      <a:pt x="4" y="47"/>
                    </a:lnTo>
                    <a:lnTo>
                      <a:pt x="2" y="55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2" y="67"/>
                    </a:lnTo>
                    <a:lnTo>
                      <a:pt x="5" y="68"/>
                    </a:lnTo>
                    <a:lnTo>
                      <a:pt x="9" y="67"/>
                    </a:lnTo>
                    <a:lnTo>
                      <a:pt x="11" y="65"/>
                    </a:lnTo>
                    <a:lnTo>
                      <a:pt x="12" y="63"/>
                    </a:lnTo>
                    <a:lnTo>
                      <a:pt x="12" y="63"/>
                    </a:lnTo>
                    <a:lnTo>
                      <a:pt x="13" y="55"/>
                    </a:lnTo>
                    <a:lnTo>
                      <a:pt x="16" y="47"/>
                    </a:lnTo>
                    <a:lnTo>
                      <a:pt x="22" y="34"/>
                    </a:lnTo>
                    <a:lnTo>
                      <a:pt x="30" y="21"/>
                    </a:lnTo>
                    <a:lnTo>
                      <a:pt x="33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4" name="chenying0907 223">
                <a:extLst>
                  <a:ext uri="{FF2B5EF4-FFF2-40B4-BE49-F238E27FC236}">
                    <a16:creationId xmlns:a16="http://schemas.microsoft.com/office/drawing/2014/main" id="{D387C4F3-C554-4154-8AC9-81E65EAD33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6289" y="4681538"/>
                <a:ext cx="9525" cy="26988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9" y="21"/>
                  </a:cxn>
                  <a:cxn ang="0">
                    <a:pos x="7" y="34"/>
                  </a:cxn>
                  <a:cxn ang="0">
                    <a:pos x="3" y="48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7"/>
                  </a:cxn>
                  <a:cxn ang="0">
                    <a:pos x="5" y="68"/>
                  </a:cxn>
                  <a:cxn ang="0">
                    <a:pos x="9" y="67"/>
                  </a:cxn>
                  <a:cxn ang="0">
                    <a:pos x="11" y="65"/>
                  </a:cxn>
                  <a:cxn ang="0">
                    <a:pos x="12" y="63"/>
                  </a:cxn>
                  <a:cxn ang="0">
                    <a:pos x="12" y="63"/>
                  </a:cxn>
                  <a:cxn ang="0">
                    <a:pos x="13" y="48"/>
                  </a:cxn>
                  <a:cxn ang="0">
                    <a:pos x="17" y="34"/>
                  </a:cxn>
                  <a:cxn ang="0">
                    <a:pos x="21" y="21"/>
                  </a:cxn>
                  <a:cxn ang="0">
                    <a:pos x="24" y="5"/>
                  </a:cxn>
                  <a:cxn ang="0">
                    <a:pos x="24" y="5"/>
                  </a:cxn>
                  <a:cxn ang="0">
                    <a:pos x="22" y="4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4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4" h="68">
                    <a:moveTo>
                      <a:pt x="12" y="5"/>
                    </a:moveTo>
                    <a:lnTo>
                      <a:pt x="12" y="5"/>
                    </a:lnTo>
                    <a:lnTo>
                      <a:pt x="9" y="21"/>
                    </a:lnTo>
                    <a:lnTo>
                      <a:pt x="7" y="34"/>
                    </a:lnTo>
                    <a:lnTo>
                      <a:pt x="3" y="48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7"/>
                    </a:lnTo>
                    <a:lnTo>
                      <a:pt x="5" y="68"/>
                    </a:lnTo>
                    <a:lnTo>
                      <a:pt x="9" y="67"/>
                    </a:lnTo>
                    <a:lnTo>
                      <a:pt x="11" y="65"/>
                    </a:lnTo>
                    <a:lnTo>
                      <a:pt x="12" y="63"/>
                    </a:lnTo>
                    <a:lnTo>
                      <a:pt x="12" y="63"/>
                    </a:lnTo>
                    <a:lnTo>
                      <a:pt x="13" y="48"/>
                    </a:lnTo>
                    <a:lnTo>
                      <a:pt x="17" y="34"/>
                    </a:lnTo>
                    <a:lnTo>
                      <a:pt x="21" y="21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2" y="4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5" name="chenying0907 224">
                <a:extLst>
                  <a:ext uri="{FF2B5EF4-FFF2-40B4-BE49-F238E27FC236}">
                    <a16:creationId xmlns:a16="http://schemas.microsoft.com/office/drawing/2014/main" id="{524D9088-20EE-4FD6-B4FF-8042D0D161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2839" y="4573588"/>
                <a:ext cx="22225" cy="31750"/>
              </a:xfrm>
              <a:custGeom>
                <a:avLst/>
                <a:gdLst/>
                <a:ahLst/>
                <a:cxnLst>
                  <a:cxn ang="0">
                    <a:pos x="51" y="0"/>
                  </a:cxn>
                  <a:cxn ang="0">
                    <a:pos x="51" y="0"/>
                  </a:cxn>
                  <a:cxn ang="0">
                    <a:pos x="46" y="0"/>
                  </a:cxn>
                  <a:cxn ang="0">
                    <a:pos x="41" y="2"/>
                  </a:cxn>
                  <a:cxn ang="0">
                    <a:pos x="35" y="5"/>
                  </a:cxn>
                  <a:cxn ang="0">
                    <a:pos x="30" y="8"/>
                  </a:cxn>
                  <a:cxn ang="0">
                    <a:pos x="22" y="17"/>
                  </a:cxn>
                  <a:cxn ang="0">
                    <a:pos x="14" y="27"/>
                  </a:cxn>
                  <a:cxn ang="0">
                    <a:pos x="9" y="39"/>
                  </a:cxn>
                  <a:cxn ang="0">
                    <a:pos x="4" y="51"/>
                  </a:cxn>
                  <a:cxn ang="0">
                    <a:pos x="1" y="63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9" y="78"/>
                  </a:cxn>
                  <a:cxn ang="0">
                    <a:pos x="11" y="76"/>
                  </a:cxn>
                  <a:cxn ang="0">
                    <a:pos x="12" y="73"/>
                  </a:cxn>
                  <a:cxn ang="0">
                    <a:pos x="12" y="73"/>
                  </a:cxn>
                  <a:cxn ang="0">
                    <a:pos x="13" y="65"/>
                  </a:cxn>
                  <a:cxn ang="0">
                    <a:pos x="14" y="56"/>
                  </a:cxn>
                  <a:cxn ang="0">
                    <a:pos x="18" y="46"/>
                  </a:cxn>
                  <a:cxn ang="0">
                    <a:pos x="22" y="35"/>
                  </a:cxn>
                  <a:cxn ang="0">
                    <a:pos x="29" y="26"/>
                  </a:cxn>
                  <a:cxn ang="0">
                    <a:pos x="35" y="18"/>
                  </a:cxn>
                  <a:cxn ang="0">
                    <a:pos x="43" y="13"/>
                  </a:cxn>
                  <a:cxn ang="0">
                    <a:pos x="47" y="12"/>
                  </a:cxn>
                  <a:cxn ang="0">
                    <a:pos x="51" y="10"/>
                  </a:cxn>
                  <a:cxn ang="0">
                    <a:pos x="51" y="10"/>
                  </a:cxn>
                  <a:cxn ang="0">
                    <a:pos x="54" y="10"/>
                  </a:cxn>
                  <a:cxn ang="0">
                    <a:pos x="56" y="9"/>
                  </a:cxn>
                  <a:cxn ang="0">
                    <a:pos x="58" y="5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51" y="0"/>
                  </a:cxn>
                  <a:cxn ang="0">
                    <a:pos x="51" y="0"/>
                  </a:cxn>
                </a:cxnLst>
                <a:rect l="0" t="0" r="r" b="b"/>
                <a:pathLst>
                  <a:path w="58" h="80">
                    <a:moveTo>
                      <a:pt x="51" y="0"/>
                    </a:moveTo>
                    <a:lnTo>
                      <a:pt x="51" y="0"/>
                    </a:lnTo>
                    <a:lnTo>
                      <a:pt x="46" y="0"/>
                    </a:lnTo>
                    <a:lnTo>
                      <a:pt x="41" y="2"/>
                    </a:lnTo>
                    <a:lnTo>
                      <a:pt x="35" y="5"/>
                    </a:lnTo>
                    <a:lnTo>
                      <a:pt x="30" y="8"/>
                    </a:lnTo>
                    <a:lnTo>
                      <a:pt x="22" y="17"/>
                    </a:lnTo>
                    <a:lnTo>
                      <a:pt x="14" y="27"/>
                    </a:lnTo>
                    <a:lnTo>
                      <a:pt x="9" y="39"/>
                    </a:lnTo>
                    <a:lnTo>
                      <a:pt x="4" y="51"/>
                    </a:lnTo>
                    <a:lnTo>
                      <a:pt x="1" y="63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9" y="78"/>
                    </a:lnTo>
                    <a:lnTo>
                      <a:pt x="11" y="76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3" y="65"/>
                    </a:lnTo>
                    <a:lnTo>
                      <a:pt x="14" y="56"/>
                    </a:lnTo>
                    <a:lnTo>
                      <a:pt x="18" y="46"/>
                    </a:lnTo>
                    <a:lnTo>
                      <a:pt x="22" y="35"/>
                    </a:lnTo>
                    <a:lnTo>
                      <a:pt x="29" y="26"/>
                    </a:lnTo>
                    <a:lnTo>
                      <a:pt x="35" y="18"/>
                    </a:lnTo>
                    <a:lnTo>
                      <a:pt x="43" y="13"/>
                    </a:lnTo>
                    <a:lnTo>
                      <a:pt x="47" y="12"/>
                    </a:lnTo>
                    <a:lnTo>
                      <a:pt x="51" y="10"/>
                    </a:lnTo>
                    <a:lnTo>
                      <a:pt x="51" y="10"/>
                    </a:lnTo>
                    <a:lnTo>
                      <a:pt x="54" y="10"/>
                    </a:lnTo>
                    <a:lnTo>
                      <a:pt x="56" y="9"/>
                    </a:lnTo>
                    <a:lnTo>
                      <a:pt x="58" y="5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51" y="0"/>
                    </a:lnTo>
                    <a:lnTo>
                      <a:pt x="51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6" name="chenying0907 225">
                <a:extLst>
                  <a:ext uri="{FF2B5EF4-FFF2-40B4-BE49-F238E27FC236}">
                    <a16:creationId xmlns:a16="http://schemas.microsoft.com/office/drawing/2014/main" id="{D7E7B92A-0167-47D1-B083-9215BA91AF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2051" y="4581526"/>
                <a:ext cx="9525" cy="26988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9" y="20"/>
                  </a:cxn>
                  <a:cxn ang="0">
                    <a:pos x="6" y="34"/>
                  </a:cxn>
                  <a:cxn ang="0">
                    <a:pos x="2" y="48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7"/>
                  </a:cxn>
                  <a:cxn ang="0">
                    <a:pos x="5" y="68"/>
                  </a:cxn>
                  <a:cxn ang="0">
                    <a:pos x="9" y="67"/>
                  </a:cxn>
                  <a:cxn ang="0">
                    <a:pos x="10" y="65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3" y="48"/>
                  </a:cxn>
                  <a:cxn ang="0">
                    <a:pos x="17" y="34"/>
                  </a:cxn>
                  <a:cxn ang="0">
                    <a:pos x="21" y="20"/>
                  </a:cxn>
                  <a:cxn ang="0">
                    <a:pos x="23" y="5"/>
                  </a:cxn>
                  <a:cxn ang="0">
                    <a:pos x="23" y="5"/>
                  </a:cxn>
                  <a:cxn ang="0">
                    <a:pos x="22" y="4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1" y="4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23" h="68">
                    <a:moveTo>
                      <a:pt x="11" y="5"/>
                    </a:moveTo>
                    <a:lnTo>
                      <a:pt x="11" y="5"/>
                    </a:lnTo>
                    <a:lnTo>
                      <a:pt x="9" y="20"/>
                    </a:lnTo>
                    <a:lnTo>
                      <a:pt x="6" y="34"/>
                    </a:lnTo>
                    <a:lnTo>
                      <a:pt x="2" y="48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7"/>
                    </a:lnTo>
                    <a:lnTo>
                      <a:pt x="5" y="68"/>
                    </a:lnTo>
                    <a:lnTo>
                      <a:pt x="9" y="67"/>
                    </a:lnTo>
                    <a:lnTo>
                      <a:pt x="10" y="65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3" y="48"/>
                    </a:lnTo>
                    <a:lnTo>
                      <a:pt x="17" y="34"/>
                    </a:lnTo>
                    <a:lnTo>
                      <a:pt x="21" y="20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2" y="4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1" y="4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7" name="chenying0907 226">
                <a:extLst>
                  <a:ext uri="{FF2B5EF4-FFF2-40B4-BE49-F238E27FC236}">
                    <a16:creationId xmlns:a16="http://schemas.microsoft.com/office/drawing/2014/main" id="{3BB95E44-B717-460A-B0C7-2877B1C153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3801" y="4586288"/>
                <a:ext cx="22225" cy="31750"/>
              </a:xfrm>
              <a:custGeom>
                <a:avLst/>
                <a:gdLst/>
                <a:ahLst/>
                <a:cxnLst>
                  <a:cxn ang="0">
                    <a:pos x="48" y="1"/>
                  </a:cxn>
                  <a:cxn ang="0">
                    <a:pos x="48" y="1"/>
                  </a:cxn>
                  <a:cxn ang="0">
                    <a:pos x="41" y="9"/>
                  </a:cxn>
                  <a:cxn ang="0">
                    <a:pos x="36" y="18"/>
                  </a:cxn>
                  <a:cxn ang="0">
                    <a:pos x="27" y="36"/>
                  </a:cxn>
                  <a:cxn ang="0">
                    <a:pos x="27" y="36"/>
                  </a:cxn>
                  <a:cxn ang="0">
                    <a:pos x="23" y="46"/>
                  </a:cxn>
                  <a:cxn ang="0">
                    <a:pos x="17" y="55"/>
                  </a:cxn>
                  <a:cxn ang="0">
                    <a:pos x="12" y="63"/>
                  </a:cxn>
                  <a:cxn ang="0">
                    <a:pos x="8" y="66"/>
                  </a:cxn>
                  <a:cxn ang="0">
                    <a:pos x="3" y="69"/>
                  </a:cxn>
                  <a:cxn ang="0">
                    <a:pos x="3" y="69"/>
                  </a:cxn>
                  <a:cxn ang="0">
                    <a:pos x="2" y="70"/>
                  </a:cxn>
                  <a:cxn ang="0">
                    <a:pos x="0" y="73"/>
                  </a:cxn>
                  <a:cxn ang="0">
                    <a:pos x="2" y="77"/>
                  </a:cxn>
                  <a:cxn ang="0">
                    <a:pos x="4" y="80"/>
                  </a:cxn>
                  <a:cxn ang="0">
                    <a:pos x="7" y="80"/>
                  </a:cxn>
                  <a:cxn ang="0">
                    <a:pos x="10" y="78"/>
                  </a:cxn>
                  <a:cxn ang="0">
                    <a:pos x="10" y="78"/>
                  </a:cxn>
                  <a:cxn ang="0">
                    <a:pos x="17" y="73"/>
                  </a:cxn>
                  <a:cxn ang="0">
                    <a:pos x="25" y="65"/>
                  </a:cxn>
                  <a:cxn ang="0">
                    <a:pos x="31" y="56"/>
                  </a:cxn>
                  <a:cxn ang="0">
                    <a:pos x="36" y="47"/>
                  </a:cxn>
                  <a:cxn ang="0">
                    <a:pos x="45" y="27"/>
                  </a:cxn>
                  <a:cxn ang="0">
                    <a:pos x="50" y="18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58" y="8"/>
                  </a:cxn>
                  <a:cxn ang="0">
                    <a:pos x="58" y="5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50" y="0"/>
                  </a:cxn>
                  <a:cxn ang="0">
                    <a:pos x="48" y="1"/>
                  </a:cxn>
                  <a:cxn ang="0">
                    <a:pos x="48" y="1"/>
                  </a:cxn>
                </a:cxnLst>
                <a:rect l="0" t="0" r="r" b="b"/>
                <a:pathLst>
                  <a:path w="58" h="80">
                    <a:moveTo>
                      <a:pt x="48" y="1"/>
                    </a:moveTo>
                    <a:lnTo>
                      <a:pt x="48" y="1"/>
                    </a:lnTo>
                    <a:lnTo>
                      <a:pt x="41" y="9"/>
                    </a:lnTo>
                    <a:lnTo>
                      <a:pt x="36" y="18"/>
                    </a:lnTo>
                    <a:lnTo>
                      <a:pt x="27" y="36"/>
                    </a:lnTo>
                    <a:lnTo>
                      <a:pt x="27" y="36"/>
                    </a:lnTo>
                    <a:lnTo>
                      <a:pt x="23" y="46"/>
                    </a:lnTo>
                    <a:lnTo>
                      <a:pt x="17" y="55"/>
                    </a:lnTo>
                    <a:lnTo>
                      <a:pt x="12" y="63"/>
                    </a:lnTo>
                    <a:lnTo>
                      <a:pt x="8" y="66"/>
                    </a:lnTo>
                    <a:lnTo>
                      <a:pt x="3" y="69"/>
                    </a:lnTo>
                    <a:lnTo>
                      <a:pt x="3" y="69"/>
                    </a:lnTo>
                    <a:lnTo>
                      <a:pt x="2" y="70"/>
                    </a:lnTo>
                    <a:lnTo>
                      <a:pt x="0" y="73"/>
                    </a:lnTo>
                    <a:lnTo>
                      <a:pt x="2" y="77"/>
                    </a:lnTo>
                    <a:lnTo>
                      <a:pt x="4" y="80"/>
                    </a:lnTo>
                    <a:lnTo>
                      <a:pt x="7" y="80"/>
                    </a:lnTo>
                    <a:lnTo>
                      <a:pt x="10" y="78"/>
                    </a:lnTo>
                    <a:lnTo>
                      <a:pt x="10" y="78"/>
                    </a:lnTo>
                    <a:lnTo>
                      <a:pt x="17" y="73"/>
                    </a:lnTo>
                    <a:lnTo>
                      <a:pt x="25" y="65"/>
                    </a:lnTo>
                    <a:lnTo>
                      <a:pt x="31" y="56"/>
                    </a:lnTo>
                    <a:lnTo>
                      <a:pt x="36" y="47"/>
                    </a:lnTo>
                    <a:lnTo>
                      <a:pt x="45" y="27"/>
                    </a:lnTo>
                    <a:lnTo>
                      <a:pt x="50" y="18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58" y="8"/>
                    </a:lnTo>
                    <a:lnTo>
                      <a:pt x="58" y="5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50" y="0"/>
                    </a:lnTo>
                    <a:lnTo>
                      <a:pt x="48" y="1"/>
                    </a:lnTo>
                    <a:lnTo>
                      <a:pt x="48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8" name="chenying0907 227">
                <a:extLst>
                  <a:ext uri="{FF2B5EF4-FFF2-40B4-BE49-F238E27FC236}">
                    <a16:creationId xmlns:a16="http://schemas.microsoft.com/office/drawing/2014/main" id="{007FD877-17C4-423F-8D91-0CF566E421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1089" y="4672013"/>
                <a:ext cx="12700" cy="26988"/>
              </a:xfrm>
              <a:custGeom>
                <a:avLst/>
                <a:gdLst/>
                <a:ahLst/>
                <a:cxnLst>
                  <a:cxn ang="0">
                    <a:pos x="24" y="2"/>
                  </a:cxn>
                  <a:cxn ang="0">
                    <a:pos x="24" y="2"/>
                  </a:cxn>
                  <a:cxn ang="0">
                    <a:pos x="16" y="17"/>
                  </a:cxn>
                  <a:cxn ang="0">
                    <a:pos x="8" y="31"/>
                  </a:cxn>
                  <a:cxn ang="0">
                    <a:pos x="3" y="46"/>
                  </a:cxn>
                  <a:cxn ang="0">
                    <a:pos x="2" y="53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2" y="67"/>
                  </a:cxn>
                  <a:cxn ang="0">
                    <a:pos x="6" y="68"/>
                  </a:cxn>
                  <a:cxn ang="0">
                    <a:pos x="9" y="67"/>
                  </a:cxn>
                  <a:cxn ang="0">
                    <a:pos x="11" y="65"/>
                  </a:cxn>
                  <a:cxn ang="0">
                    <a:pos x="12" y="63"/>
                  </a:cxn>
                  <a:cxn ang="0">
                    <a:pos x="12" y="63"/>
                  </a:cxn>
                  <a:cxn ang="0">
                    <a:pos x="12" y="55"/>
                  </a:cxn>
                  <a:cxn ang="0">
                    <a:pos x="15" y="47"/>
                  </a:cxn>
                  <a:cxn ang="0">
                    <a:pos x="20" y="34"/>
                  </a:cxn>
                  <a:cxn ang="0">
                    <a:pos x="34" y="8"/>
                  </a:cxn>
                  <a:cxn ang="0">
                    <a:pos x="34" y="8"/>
                  </a:cxn>
                  <a:cxn ang="0">
                    <a:pos x="34" y="5"/>
                  </a:cxn>
                  <a:cxn ang="0">
                    <a:pos x="34" y="4"/>
                  </a:cxn>
                  <a:cxn ang="0">
                    <a:pos x="32" y="0"/>
                  </a:cxn>
                  <a:cxn ang="0">
                    <a:pos x="28" y="0"/>
                  </a:cxn>
                  <a:cxn ang="0">
                    <a:pos x="25" y="0"/>
                  </a:cxn>
                  <a:cxn ang="0">
                    <a:pos x="24" y="2"/>
                  </a:cxn>
                  <a:cxn ang="0">
                    <a:pos x="24" y="2"/>
                  </a:cxn>
                </a:cxnLst>
                <a:rect l="0" t="0" r="r" b="b"/>
                <a:pathLst>
                  <a:path w="34" h="68">
                    <a:moveTo>
                      <a:pt x="24" y="2"/>
                    </a:moveTo>
                    <a:lnTo>
                      <a:pt x="24" y="2"/>
                    </a:lnTo>
                    <a:lnTo>
                      <a:pt x="16" y="17"/>
                    </a:lnTo>
                    <a:lnTo>
                      <a:pt x="8" y="31"/>
                    </a:lnTo>
                    <a:lnTo>
                      <a:pt x="3" y="46"/>
                    </a:lnTo>
                    <a:lnTo>
                      <a:pt x="2" y="53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2" y="67"/>
                    </a:lnTo>
                    <a:lnTo>
                      <a:pt x="6" y="68"/>
                    </a:lnTo>
                    <a:lnTo>
                      <a:pt x="9" y="67"/>
                    </a:lnTo>
                    <a:lnTo>
                      <a:pt x="11" y="65"/>
                    </a:lnTo>
                    <a:lnTo>
                      <a:pt x="12" y="63"/>
                    </a:lnTo>
                    <a:lnTo>
                      <a:pt x="12" y="63"/>
                    </a:lnTo>
                    <a:lnTo>
                      <a:pt x="12" y="55"/>
                    </a:lnTo>
                    <a:lnTo>
                      <a:pt x="15" y="47"/>
                    </a:lnTo>
                    <a:lnTo>
                      <a:pt x="20" y="3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5"/>
                    </a:lnTo>
                    <a:lnTo>
                      <a:pt x="34" y="4"/>
                    </a:lnTo>
                    <a:lnTo>
                      <a:pt x="32" y="0"/>
                    </a:lnTo>
                    <a:lnTo>
                      <a:pt x="28" y="0"/>
                    </a:lnTo>
                    <a:lnTo>
                      <a:pt x="25" y="0"/>
                    </a:lnTo>
                    <a:lnTo>
                      <a:pt x="24" y="2"/>
                    </a:lnTo>
                    <a:lnTo>
                      <a:pt x="2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59" name="chenying0907 228">
                <a:extLst>
                  <a:ext uri="{FF2B5EF4-FFF2-40B4-BE49-F238E27FC236}">
                    <a16:creationId xmlns:a16="http://schemas.microsoft.com/office/drawing/2014/main" id="{38BDCE2B-28C4-46BF-8980-CD6A9AEA6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8076" y="4676776"/>
                <a:ext cx="17463" cy="14288"/>
              </a:xfrm>
              <a:custGeom>
                <a:avLst/>
                <a:gdLst/>
                <a:ahLst/>
                <a:cxnLst>
                  <a:cxn ang="0">
                    <a:pos x="37" y="3"/>
                  </a:cxn>
                  <a:cxn ang="0">
                    <a:pos x="37" y="3"/>
                  </a:cxn>
                  <a:cxn ang="0">
                    <a:pos x="29" y="8"/>
                  </a:cxn>
                  <a:cxn ang="0">
                    <a:pos x="20" y="13"/>
                  </a:cxn>
                  <a:cxn ang="0">
                    <a:pos x="11" y="19"/>
                  </a:cxn>
                  <a:cxn ang="0">
                    <a:pos x="3" y="25"/>
                  </a:cxn>
                  <a:cxn ang="0">
                    <a:pos x="3" y="25"/>
                  </a:cxn>
                  <a:cxn ang="0">
                    <a:pos x="2" y="28"/>
                  </a:cxn>
                  <a:cxn ang="0">
                    <a:pos x="0" y="29"/>
                  </a:cxn>
                  <a:cxn ang="0">
                    <a:pos x="3" y="33"/>
                  </a:cxn>
                  <a:cxn ang="0">
                    <a:pos x="7" y="36"/>
                  </a:cxn>
                  <a:cxn ang="0">
                    <a:pos x="8" y="34"/>
                  </a:cxn>
                  <a:cxn ang="0">
                    <a:pos x="11" y="33"/>
                  </a:cxn>
                  <a:cxn ang="0">
                    <a:pos x="11" y="33"/>
                  </a:cxn>
                  <a:cxn ang="0">
                    <a:pos x="19" y="28"/>
                  </a:cxn>
                  <a:cxn ang="0">
                    <a:pos x="28" y="23"/>
                  </a:cxn>
                  <a:cxn ang="0">
                    <a:pos x="37" y="17"/>
                  </a:cxn>
                  <a:cxn ang="0">
                    <a:pos x="45" y="11"/>
                  </a:cxn>
                  <a:cxn ang="0">
                    <a:pos x="45" y="11"/>
                  </a:cxn>
                  <a:cxn ang="0">
                    <a:pos x="46" y="8"/>
                  </a:cxn>
                  <a:cxn ang="0">
                    <a:pos x="46" y="7"/>
                  </a:cxn>
                  <a:cxn ang="0">
                    <a:pos x="45" y="3"/>
                  </a:cxn>
                  <a:cxn ang="0">
                    <a:pos x="41" y="0"/>
                  </a:cxn>
                  <a:cxn ang="0">
                    <a:pos x="38" y="2"/>
                  </a:cxn>
                  <a:cxn ang="0">
                    <a:pos x="37" y="3"/>
                  </a:cxn>
                  <a:cxn ang="0">
                    <a:pos x="37" y="3"/>
                  </a:cxn>
                </a:cxnLst>
                <a:rect l="0" t="0" r="r" b="b"/>
                <a:pathLst>
                  <a:path w="46" h="36">
                    <a:moveTo>
                      <a:pt x="37" y="3"/>
                    </a:moveTo>
                    <a:lnTo>
                      <a:pt x="37" y="3"/>
                    </a:lnTo>
                    <a:lnTo>
                      <a:pt x="29" y="8"/>
                    </a:lnTo>
                    <a:lnTo>
                      <a:pt x="20" y="13"/>
                    </a:lnTo>
                    <a:lnTo>
                      <a:pt x="11" y="19"/>
                    </a:lnTo>
                    <a:lnTo>
                      <a:pt x="3" y="25"/>
                    </a:lnTo>
                    <a:lnTo>
                      <a:pt x="3" y="25"/>
                    </a:lnTo>
                    <a:lnTo>
                      <a:pt x="2" y="28"/>
                    </a:lnTo>
                    <a:lnTo>
                      <a:pt x="0" y="29"/>
                    </a:lnTo>
                    <a:lnTo>
                      <a:pt x="3" y="33"/>
                    </a:lnTo>
                    <a:lnTo>
                      <a:pt x="7" y="36"/>
                    </a:lnTo>
                    <a:lnTo>
                      <a:pt x="8" y="34"/>
                    </a:lnTo>
                    <a:lnTo>
                      <a:pt x="11" y="33"/>
                    </a:lnTo>
                    <a:lnTo>
                      <a:pt x="11" y="33"/>
                    </a:lnTo>
                    <a:lnTo>
                      <a:pt x="19" y="28"/>
                    </a:lnTo>
                    <a:lnTo>
                      <a:pt x="28" y="23"/>
                    </a:lnTo>
                    <a:lnTo>
                      <a:pt x="37" y="17"/>
                    </a:lnTo>
                    <a:lnTo>
                      <a:pt x="45" y="11"/>
                    </a:lnTo>
                    <a:lnTo>
                      <a:pt x="45" y="11"/>
                    </a:lnTo>
                    <a:lnTo>
                      <a:pt x="46" y="8"/>
                    </a:lnTo>
                    <a:lnTo>
                      <a:pt x="46" y="7"/>
                    </a:lnTo>
                    <a:lnTo>
                      <a:pt x="45" y="3"/>
                    </a:lnTo>
                    <a:lnTo>
                      <a:pt x="41" y="0"/>
                    </a:lnTo>
                    <a:lnTo>
                      <a:pt x="38" y="2"/>
                    </a:lnTo>
                    <a:lnTo>
                      <a:pt x="37" y="3"/>
                    </a:lnTo>
                    <a:lnTo>
                      <a:pt x="37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60" name="chenying0907 229">
                <a:extLst>
                  <a:ext uri="{FF2B5EF4-FFF2-40B4-BE49-F238E27FC236}">
                    <a16:creationId xmlns:a16="http://schemas.microsoft.com/office/drawing/2014/main" id="{9FB69E41-C838-4EEC-B58A-77594DF2F2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0289" y="4419601"/>
                <a:ext cx="9525" cy="31750"/>
              </a:xfrm>
              <a:custGeom>
                <a:avLst/>
                <a:gdLst/>
                <a:ahLst/>
                <a:cxnLst>
                  <a:cxn ang="0">
                    <a:pos x="11" y="6"/>
                  </a:cxn>
                  <a:cxn ang="0">
                    <a:pos x="11" y="6"/>
                  </a:cxn>
                  <a:cxn ang="0">
                    <a:pos x="9" y="23"/>
                  </a:cxn>
                  <a:cxn ang="0">
                    <a:pos x="5" y="40"/>
                  </a:cxn>
                  <a:cxn ang="0">
                    <a:pos x="2" y="57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1" y="79"/>
                  </a:cxn>
                  <a:cxn ang="0">
                    <a:pos x="5" y="80"/>
                  </a:cxn>
                  <a:cxn ang="0">
                    <a:pos x="9" y="79"/>
                  </a:cxn>
                  <a:cxn ang="0">
                    <a:pos x="10" y="76"/>
                  </a:cxn>
                  <a:cxn ang="0">
                    <a:pos x="11" y="75"/>
                  </a:cxn>
                  <a:cxn ang="0">
                    <a:pos x="11" y="75"/>
                  </a:cxn>
                  <a:cxn ang="0">
                    <a:pos x="13" y="57"/>
                  </a:cxn>
                  <a:cxn ang="0">
                    <a:pos x="17" y="40"/>
                  </a:cxn>
                  <a:cxn ang="0">
                    <a:pos x="21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3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1" y="3"/>
                  </a:cxn>
                  <a:cxn ang="0">
                    <a:pos x="11" y="6"/>
                  </a:cxn>
                  <a:cxn ang="0">
                    <a:pos x="11" y="6"/>
                  </a:cxn>
                </a:cxnLst>
                <a:rect l="0" t="0" r="r" b="b"/>
                <a:pathLst>
                  <a:path w="22" h="80">
                    <a:moveTo>
                      <a:pt x="11" y="6"/>
                    </a:moveTo>
                    <a:lnTo>
                      <a:pt x="11" y="6"/>
                    </a:lnTo>
                    <a:lnTo>
                      <a:pt x="9" y="23"/>
                    </a:lnTo>
                    <a:lnTo>
                      <a:pt x="5" y="40"/>
                    </a:lnTo>
                    <a:lnTo>
                      <a:pt x="2" y="57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1" y="79"/>
                    </a:lnTo>
                    <a:lnTo>
                      <a:pt x="5" y="80"/>
                    </a:lnTo>
                    <a:lnTo>
                      <a:pt x="9" y="79"/>
                    </a:lnTo>
                    <a:lnTo>
                      <a:pt x="10" y="76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13" y="57"/>
                    </a:lnTo>
                    <a:lnTo>
                      <a:pt x="17" y="40"/>
                    </a:lnTo>
                    <a:lnTo>
                      <a:pt x="21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3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1" y="3"/>
                    </a:lnTo>
                    <a:lnTo>
                      <a:pt x="11" y="6"/>
                    </a:lnTo>
                    <a:lnTo>
                      <a:pt x="11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61" name="chenying0907 230">
                <a:extLst>
                  <a:ext uri="{FF2B5EF4-FFF2-40B4-BE49-F238E27FC236}">
                    <a16:creationId xmlns:a16="http://schemas.microsoft.com/office/drawing/2014/main" id="{BEA9CBEE-A20F-410A-A583-9A1F3DE3DD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6326" y="4419601"/>
                <a:ext cx="12700" cy="26988"/>
              </a:xfrm>
              <a:custGeom>
                <a:avLst/>
                <a:gdLst/>
                <a:ahLst/>
                <a:cxnLst>
                  <a:cxn ang="0">
                    <a:pos x="24" y="2"/>
                  </a:cxn>
                  <a:cxn ang="0">
                    <a:pos x="24" y="2"/>
                  </a:cxn>
                  <a:cxn ang="0">
                    <a:pos x="19" y="8"/>
                  </a:cxn>
                  <a:cxn ang="0">
                    <a:pos x="15" y="15"/>
                  </a:cxn>
                  <a:cxn ang="0">
                    <a:pos x="7" y="30"/>
                  </a:cxn>
                  <a:cxn ang="0">
                    <a:pos x="2" y="47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5" y="68"/>
                  </a:cxn>
                  <a:cxn ang="0">
                    <a:pos x="10" y="67"/>
                  </a:cxn>
                  <a:cxn ang="0">
                    <a:pos x="11" y="66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3" y="49"/>
                  </a:cxn>
                  <a:cxn ang="0">
                    <a:pos x="18" y="34"/>
                  </a:cxn>
                  <a:cxn ang="0">
                    <a:pos x="24" y="21"/>
                  </a:cxn>
                  <a:cxn ang="0">
                    <a:pos x="32" y="10"/>
                  </a:cxn>
                  <a:cxn ang="0">
                    <a:pos x="32" y="10"/>
                  </a:cxn>
                  <a:cxn ang="0">
                    <a:pos x="34" y="8"/>
                  </a:cxn>
                  <a:cxn ang="0">
                    <a:pos x="34" y="6"/>
                  </a:cxn>
                  <a:cxn ang="0">
                    <a:pos x="32" y="2"/>
                  </a:cxn>
                  <a:cxn ang="0">
                    <a:pos x="28" y="0"/>
                  </a:cxn>
                  <a:cxn ang="0">
                    <a:pos x="27" y="0"/>
                  </a:cxn>
                  <a:cxn ang="0">
                    <a:pos x="24" y="2"/>
                  </a:cxn>
                  <a:cxn ang="0">
                    <a:pos x="24" y="2"/>
                  </a:cxn>
                </a:cxnLst>
                <a:rect l="0" t="0" r="r" b="b"/>
                <a:pathLst>
                  <a:path w="34" h="68">
                    <a:moveTo>
                      <a:pt x="24" y="2"/>
                    </a:moveTo>
                    <a:lnTo>
                      <a:pt x="24" y="2"/>
                    </a:lnTo>
                    <a:lnTo>
                      <a:pt x="19" y="8"/>
                    </a:lnTo>
                    <a:lnTo>
                      <a:pt x="15" y="15"/>
                    </a:lnTo>
                    <a:lnTo>
                      <a:pt x="7" y="30"/>
                    </a:lnTo>
                    <a:lnTo>
                      <a:pt x="2" y="47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5" y="68"/>
                    </a:lnTo>
                    <a:lnTo>
                      <a:pt x="10" y="67"/>
                    </a:lnTo>
                    <a:lnTo>
                      <a:pt x="11" y="66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3" y="49"/>
                    </a:lnTo>
                    <a:lnTo>
                      <a:pt x="18" y="34"/>
                    </a:lnTo>
                    <a:lnTo>
                      <a:pt x="24" y="21"/>
                    </a:lnTo>
                    <a:lnTo>
                      <a:pt x="32" y="10"/>
                    </a:lnTo>
                    <a:lnTo>
                      <a:pt x="32" y="10"/>
                    </a:lnTo>
                    <a:lnTo>
                      <a:pt x="34" y="8"/>
                    </a:lnTo>
                    <a:lnTo>
                      <a:pt x="34" y="6"/>
                    </a:lnTo>
                    <a:lnTo>
                      <a:pt x="32" y="2"/>
                    </a:lnTo>
                    <a:lnTo>
                      <a:pt x="28" y="0"/>
                    </a:lnTo>
                    <a:lnTo>
                      <a:pt x="27" y="0"/>
                    </a:lnTo>
                    <a:lnTo>
                      <a:pt x="24" y="2"/>
                    </a:lnTo>
                    <a:lnTo>
                      <a:pt x="2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62" name="chenying0907 231">
                <a:extLst>
                  <a:ext uri="{FF2B5EF4-FFF2-40B4-BE49-F238E27FC236}">
                    <a16:creationId xmlns:a16="http://schemas.microsoft.com/office/drawing/2014/main" id="{669E0951-C931-48DA-9087-7E660F7AC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5064" y="4424363"/>
                <a:ext cx="12700" cy="269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3"/>
                  </a:cxn>
                  <a:cxn ang="0">
                    <a:pos x="18" y="21"/>
                  </a:cxn>
                  <a:cxn ang="0">
                    <a:pos x="11" y="34"/>
                  </a:cxn>
                  <a:cxn ang="0">
                    <a:pos x="4" y="47"/>
                  </a:cxn>
                  <a:cxn ang="0">
                    <a:pos x="1" y="55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1" y="67"/>
                  </a:cxn>
                  <a:cxn ang="0">
                    <a:pos x="2" y="68"/>
                  </a:cxn>
                  <a:cxn ang="0">
                    <a:pos x="5" y="68"/>
                  </a:cxn>
                  <a:cxn ang="0">
                    <a:pos x="9" y="67"/>
                  </a:cxn>
                  <a:cxn ang="0">
                    <a:pos x="10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3" y="55"/>
                  </a:cxn>
                  <a:cxn ang="0">
                    <a:pos x="17" y="49"/>
                  </a:cxn>
                  <a:cxn ang="0">
                    <a:pos x="24" y="35"/>
                  </a:cxn>
                  <a:cxn ang="0">
                    <a:pos x="24" y="35"/>
                  </a:cxn>
                  <a:cxn ang="0">
                    <a:pos x="28" y="28"/>
                  </a:cxn>
                  <a:cxn ang="0">
                    <a:pos x="31" y="21"/>
                  </a:cxn>
                  <a:cxn ang="0">
                    <a:pos x="32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2" y="1"/>
                  </a:cxn>
                  <a:cxn ang="0">
                    <a:pos x="28" y="0"/>
                  </a:cxn>
                  <a:cxn ang="0">
                    <a:pos x="24" y="1"/>
                  </a:cxn>
                  <a:cxn ang="0">
                    <a:pos x="23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8">
                    <a:moveTo>
                      <a:pt x="22" y="5"/>
                    </a:moveTo>
                    <a:lnTo>
                      <a:pt x="22" y="5"/>
                    </a:lnTo>
                    <a:lnTo>
                      <a:pt x="21" y="13"/>
                    </a:lnTo>
                    <a:lnTo>
                      <a:pt x="18" y="21"/>
                    </a:lnTo>
                    <a:lnTo>
                      <a:pt x="11" y="34"/>
                    </a:lnTo>
                    <a:lnTo>
                      <a:pt x="4" y="47"/>
                    </a:lnTo>
                    <a:lnTo>
                      <a:pt x="1" y="55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1" y="67"/>
                    </a:lnTo>
                    <a:lnTo>
                      <a:pt x="2" y="68"/>
                    </a:lnTo>
                    <a:lnTo>
                      <a:pt x="5" y="68"/>
                    </a:lnTo>
                    <a:lnTo>
                      <a:pt x="9" y="67"/>
                    </a:lnTo>
                    <a:lnTo>
                      <a:pt x="10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3" y="55"/>
                    </a:lnTo>
                    <a:lnTo>
                      <a:pt x="17" y="49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8" y="28"/>
                    </a:lnTo>
                    <a:lnTo>
                      <a:pt x="31" y="21"/>
                    </a:lnTo>
                    <a:lnTo>
                      <a:pt x="32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2" y="1"/>
                    </a:lnTo>
                    <a:lnTo>
                      <a:pt x="28" y="0"/>
                    </a:lnTo>
                    <a:lnTo>
                      <a:pt x="24" y="1"/>
                    </a:lnTo>
                    <a:lnTo>
                      <a:pt x="23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63" name="chenying0907 233">
                <a:extLst>
                  <a:ext uri="{FF2B5EF4-FFF2-40B4-BE49-F238E27FC236}">
                    <a16:creationId xmlns:a16="http://schemas.microsoft.com/office/drawing/2014/main" id="{D7B7B541-2F00-45C2-855A-9B1E44A6A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0476" y="4470401"/>
                <a:ext cx="20638" cy="260350"/>
              </a:xfrm>
              <a:custGeom>
                <a:avLst/>
                <a:gdLst/>
                <a:ahLst/>
                <a:cxnLst>
                  <a:cxn ang="0">
                    <a:pos x="49" y="294"/>
                  </a:cxn>
                  <a:cxn ang="0">
                    <a:pos x="53" y="260"/>
                  </a:cxn>
                  <a:cxn ang="0">
                    <a:pos x="49" y="22"/>
                  </a:cxn>
                  <a:cxn ang="0">
                    <a:pos x="48" y="17"/>
                  </a:cxn>
                  <a:cxn ang="0">
                    <a:pos x="44" y="9"/>
                  </a:cxn>
                  <a:cxn ang="0">
                    <a:pos x="37" y="4"/>
                  </a:cxn>
                  <a:cxn ang="0">
                    <a:pos x="25" y="0"/>
                  </a:cxn>
                  <a:cxn ang="0">
                    <a:pos x="14" y="4"/>
                  </a:cxn>
                  <a:cxn ang="0">
                    <a:pos x="7" y="9"/>
                  </a:cxn>
                  <a:cxn ang="0">
                    <a:pos x="3" y="18"/>
                  </a:cxn>
                  <a:cxn ang="0">
                    <a:pos x="6" y="204"/>
                  </a:cxn>
                  <a:cxn ang="0">
                    <a:pos x="7" y="253"/>
                  </a:cxn>
                  <a:cxn ang="0">
                    <a:pos x="4" y="301"/>
                  </a:cxn>
                  <a:cxn ang="0">
                    <a:pos x="2" y="374"/>
                  </a:cxn>
                  <a:cxn ang="0">
                    <a:pos x="3" y="447"/>
                  </a:cxn>
                  <a:cxn ang="0">
                    <a:pos x="3" y="467"/>
                  </a:cxn>
                  <a:cxn ang="0">
                    <a:pos x="3" y="528"/>
                  </a:cxn>
                  <a:cxn ang="0">
                    <a:pos x="3" y="553"/>
                  </a:cxn>
                  <a:cxn ang="0">
                    <a:pos x="2" y="608"/>
                  </a:cxn>
                  <a:cxn ang="0">
                    <a:pos x="0" y="633"/>
                  </a:cxn>
                  <a:cxn ang="0">
                    <a:pos x="3" y="642"/>
                  </a:cxn>
                  <a:cxn ang="0">
                    <a:pos x="8" y="650"/>
                  </a:cxn>
                  <a:cxn ang="0">
                    <a:pos x="16" y="654"/>
                  </a:cxn>
                  <a:cxn ang="0">
                    <a:pos x="33" y="653"/>
                  </a:cxn>
                  <a:cxn ang="0">
                    <a:pos x="40" y="649"/>
                  </a:cxn>
                  <a:cxn ang="0">
                    <a:pos x="45" y="642"/>
                  </a:cxn>
                  <a:cxn ang="0">
                    <a:pos x="46" y="632"/>
                  </a:cxn>
                  <a:cxn ang="0">
                    <a:pos x="48" y="613"/>
                  </a:cxn>
                  <a:cxn ang="0">
                    <a:pos x="49" y="548"/>
                  </a:cxn>
                  <a:cxn ang="0">
                    <a:pos x="49" y="467"/>
                  </a:cxn>
                  <a:cxn ang="0">
                    <a:pos x="48" y="381"/>
                  </a:cxn>
                  <a:cxn ang="0">
                    <a:pos x="49" y="294"/>
                  </a:cxn>
                </a:cxnLst>
                <a:rect l="0" t="0" r="r" b="b"/>
                <a:pathLst>
                  <a:path w="53" h="655">
                    <a:moveTo>
                      <a:pt x="49" y="294"/>
                    </a:moveTo>
                    <a:lnTo>
                      <a:pt x="49" y="294"/>
                    </a:lnTo>
                    <a:lnTo>
                      <a:pt x="52" y="270"/>
                    </a:lnTo>
                    <a:lnTo>
                      <a:pt x="53" y="260"/>
                    </a:lnTo>
                    <a:lnTo>
                      <a:pt x="53" y="225"/>
                    </a:lnTo>
                    <a:lnTo>
                      <a:pt x="49" y="22"/>
                    </a:lnTo>
                    <a:lnTo>
                      <a:pt x="49" y="22"/>
                    </a:lnTo>
                    <a:lnTo>
                      <a:pt x="48" y="17"/>
                    </a:lnTo>
                    <a:lnTo>
                      <a:pt x="46" y="13"/>
                    </a:lnTo>
                    <a:lnTo>
                      <a:pt x="44" y="9"/>
                    </a:lnTo>
                    <a:lnTo>
                      <a:pt x="41" y="5"/>
                    </a:lnTo>
                    <a:lnTo>
                      <a:pt x="37" y="4"/>
                    </a:lnTo>
                    <a:lnTo>
                      <a:pt x="33" y="1"/>
                    </a:lnTo>
                    <a:lnTo>
                      <a:pt x="25" y="0"/>
                    </a:lnTo>
                    <a:lnTo>
                      <a:pt x="16" y="1"/>
                    </a:lnTo>
                    <a:lnTo>
                      <a:pt x="14" y="4"/>
                    </a:lnTo>
                    <a:lnTo>
                      <a:pt x="10" y="7"/>
                    </a:lnTo>
                    <a:lnTo>
                      <a:pt x="7" y="9"/>
                    </a:lnTo>
                    <a:lnTo>
                      <a:pt x="4" y="13"/>
                    </a:lnTo>
                    <a:lnTo>
                      <a:pt x="3" y="18"/>
                    </a:lnTo>
                    <a:lnTo>
                      <a:pt x="3" y="24"/>
                    </a:lnTo>
                    <a:lnTo>
                      <a:pt x="6" y="204"/>
                    </a:lnTo>
                    <a:lnTo>
                      <a:pt x="6" y="204"/>
                    </a:lnTo>
                    <a:lnTo>
                      <a:pt x="7" y="253"/>
                    </a:lnTo>
                    <a:lnTo>
                      <a:pt x="4" y="301"/>
                    </a:lnTo>
                    <a:lnTo>
                      <a:pt x="4" y="301"/>
                    </a:lnTo>
                    <a:lnTo>
                      <a:pt x="2" y="338"/>
                    </a:lnTo>
                    <a:lnTo>
                      <a:pt x="2" y="374"/>
                    </a:lnTo>
                    <a:lnTo>
                      <a:pt x="2" y="411"/>
                    </a:lnTo>
                    <a:lnTo>
                      <a:pt x="3" y="447"/>
                    </a:lnTo>
                    <a:lnTo>
                      <a:pt x="3" y="447"/>
                    </a:lnTo>
                    <a:lnTo>
                      <a:pt x="3" y="467"/>
                    </a:lnTo>
                    <a:lnTo>
                      <a:pt x="3" y="488"/>
                    </a:lnTo>
                    <a:lnTo>
                      <a:pt x="3" y="528"/>
                    </a:lnTo>
                    <a:lnTo>
                      <a:pt x="3" y="528"/>
                    </a:lnTo>
                    <a:lnTo>
                      <a:pt x="3" y="553"/>
                    </a:lnTo>
                    <a:lnTo>
                      <a:pt x="2" y="581"/>
                    </a:lnTo>
                    <a:lnTo>
                      <a:pt x="2" y="608"/>
                    </a:lnTo>
                    <a:lnTo>
                      <a:pt x="0" y="633"/>
                    </a:lnTo>
                    <a:lnTo>
                      <a:pt x="0" y="633"/>
                    </a:lnTo>
                    <a:lnTo>
                      <a:pt x="2" y="638"/>
                    </a:lnTo>
                    <a:lnTo>
                      <a:pt x="3" y="642"/>
                    </a:lnTo>
                    <a:lnTo>
                      <a:pt x="6" y="646"/>
                    </a:lnTo>
                    <a:lnTo>
                      <a:pt x="8" y="650"/>
                    </a:lnTo>
                    <a:lnTo>
                      <a:pt x="12" y="651"/>
                    </a:lnTo>
                    <a:lnTo>
                      <a:pt x="16" y="654"/>
                    </a:lnTo>
                    <a:lnTo>
                      <a:pt x="24" y="655"/>
                    </a:lnTo>
                    <a:lnTo>
                      <a:pt x="33" y="653"/>
                    </a:lnTo>
                    <a:lnTo>
                      <a:pt x="36" y="651"/>
                    </a:lnTo>
                    <a:lnTo>
                      <a:pt x="40" y="649"/>
                    </a:lnTo>
                    <a:lnTo>
                      <a:pt x="42" y="646"/>
                    </a:lnTo>
                    <a:lnTo>
                      <a:pt x="45" y="642"/>
                    </a:lnTo>
                    <a:lnTo>
                      <a:pt x="46" y="637"/>
                    </a:lnTo>
                    <a:lnTo>
                      <a:pt x="46" y="632"/>
                    </a:lnTo>
                    <a:lnTo>
                      <a:pt x="46" y="632"/>
                    </a:lnTo>
                    <a:lnTo>
                      <a:pt x="48" y="613"/>
                    </a:lnTo>
                    <a:lnTo>
                      <a:pt x="48" y="591"/>
                    </a:lnTo>
                    <a:lnTo>
                      <a:pt x="49" y="548"/>
                    </a:lnTo>
                    <a:lnTo>
                      <a:pt x="49" y="548"/>
                    </a:lnTo>
                    <a:lnTo>
                      <a:pt x="49" y="467"/>
                    </a:lnTo>
                    <a:lnTo>
                      <a:pt x="49" y="467"/>
                    </a:lnTo>
                    <a:lnTo>
                      <a:pt x="48" y="381"/>
                    </a:lnTo>
                    <a:lnTo>
                      <a:pt x="48" y="338"/>
                    </a:lnTo>
                    <a:lnTo>
                      <a:pt x="49" y="294"/>
                    </a:lnTo>
                    <a:lnTo>
                      <a:pt x="49" y="29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64" name="chenying0907 236">
                <a:extLst>
                  <a:ext uri="{FF2B5EF4-FFF2-40B4-BE49-F238E27FC236}">
                    <a16:creationId xmlns:a16="http://schemas.microsoft.com/office/drawing/2014/main" id="{CC54183D-9FCB-487A-8ACD-105315DBB2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5964" y="4052888"/>
                <a:ext cx="452438" cy="334963"/>
              </a:xfrm>
              <a:custGeom>
                <a:avLst/>
                <a:gdLst/>
                <a:ahLst/>
                <a:cxnLst>
                  <a:cxn ang="0">
                    <a:pos x="1135" y="417"/>
                  </a:cxn>
                  <a:cxn ang="0">
                    <a:pos x="1126" y="314"/>
                  </a:cxn>
                  <a:cxn ang="0">
                    <a:pos x="1100" y="249"/>
                  </a:cxn>
                  <a:cxn ang="0">
                    <a:pos x="1054" y="174"/>
                  </a:cxn>
                  <a:cxn ang="0">
                    <a:pos x="1017" y="136"/>
                  </a:cxn>
                  <a:cxn ang="0">
                    <a:pos x="915" y="72"/>
                  </a:cxn>
                  <a:cxn ang="0">
                    <a:pos x="802" y="29"/>
                  </a:cxn>
                  <a:cxn ang="0">
                    <a:pos x="649" y="3"/>
                  </a:cxn>
                  <a:cxn ang="0">
                    <a:pos x="531" y="1"/>
                  </a:cxn>
                  <a:cxn ang="0">
                    <a:pos x="382" y="21"/>
                  </a:cxn>
                  <a:cxn ang="0">
                    <a:pos x="274" y="52"/>
                  </a:cxn>
                  <a:cxn ang="0">
                    <a:pos x="150" y="110"/>
                  </a:cxn>
                  <a:cxn ang="0">
                    <a:pos x="98" y="153"/>
                  </a:cxn>
                  <a:cxn ang="0">
                    <a:pos x="57" y="209"/>
                  </a:cxn>
                  <a:cxn ang="0">
                    <a:pos x="38" y="237"/>
                  </a:cxn>
                  <a:cxn ang="0">
                    <a:pos x="25" y="266"/>
                  </a:cxn>
                  <a:cxn ang="0">
                    <a:pos x="11" y="320"/>
                  </a:cxn>
                  <a:cxn ang="0">
                    <a:pos x="1" y="377"/>
                  </a:cxn>
                  <a:cxn ang="0">
                    <a:pos x="8" y="477"/>
                  </a:cxn>
                  <a:cxn ang="0">
                    <a:pos x="9" y="557"/>
                  </a:cxn>
                  <a:cxn ang="0">
                    <a:pos x="11" y="636"/>
                  </a:cxn>
                  <a:cxn ang="0">
                    <a:pos x="17" y="819"/>
                  </a:cxn>
                  <a:cxn ang="0">
                    <a:pos x="21" y="832"/>
                  </a:cxn>
                  <a:cxn ang="0">
                    <a:pos x="39" y="841"/>
                  </a:cxn>
                  <a:cxn ang="0">
                    <a:pos x="57" y="832"/>
                  </a:cxn>
                  <a:cxn ang="0">
                    <a:pos x="62" y="819"/>
                  </a:cxn>
                  <a:cxn ang="0">
                    <a:pos x="55" y="549"/>
                  </a:cxn>
                  <a:cxn ang="0">
                    <a:pos x="49" y="443"/>
                  </a:cxn>
                  <a:cxn ang="0">
                    <a:pos x="51" y="351"/>
                  </a:cxn>
                  <a:cxn ang="0">
                    <a:pos x="60" y="314"/>
                  </a:cxn>
                  <a:cxn ang="0">
                    <a:pos x="76" y="260"/>
                  </a:cxn>
                  <a:cxn ang="0">
                    <a:pos x="99" y="235"/>
                  </a:cxn>
                  <a:cxn ang="0">
                    <a:pos x="146" y="169"/>
                  </a:cxn>
                  <a:cxn ang="0">
                    <a:pos x="193" y="135"/>
                  </a:cxn>
                  <a:cxn ang="0">
                    <a:pos x="286" y="97"/>
                  </a:cxn>
                  <a:cxn ang="0">
                    <a:pos x="389" y="65"/>
                  </a:cxn>
                  <a:cxn ang="0">
                    <a:pos x="532" y="47"/>
                  </a:cxn>
                  <a:cxn ang="0">
                    <a:pos x="638" y="48"/>
                  </a:cxn>
                  <a:cxn ang="0">
                    <a:pos x="787" y="72"/>
                  </a:cxn>
                  <a:cxn ang="0">
                    <a:pos x="911" y="119"/>
                  </a:cxn>
                  <a:cxn ang="0">
                    <a:pos x="973" y="160"/>
                  </a:cxn>
                  <a:cxn ang="0">
                    <a:pos x="1024" y="211"/>
                  </a:cxn>
                  <a:cxn ang="0">
                    <a:pos x="1061" y="273"/>
                  </a:cxn>
                  <a:cxn ang="0">
                    <a:pos x="1076" y="324"/>
                  </a:cxn>
                  <a:cxn ang="0">
                    <a:pos x="1088" y="455"/>
                  </a:cxn>
                  <a:cxn ang="0">
                    <a:pos x="1087" y="570"/>
                  </a:cxn>
                  <a:cxn ang="0">
                    <a:pos x="1097" y="653"/>
                  </a:cxn>
                  <a:cxn ang="0">
                    <a:pos x="1097" y="828"/>
                  </a:cxn>
                  <a:cxn ang="0">
                    <a:pos x="1108" y="841"/>
                  </a:cxn>
                  <a:cxn ang="0">
                    <a:pos x="1132" y="841"/>
                  </a:cxn>
                  <a:cxn ang="0">
                    <a:pos x="1142" y="828"/>
                  </a:cxn>
                  <a:cxn ang="0">
                    <a:pos x="1142" y="638"/>
                  </a:cxn>
                  <a:cxn ang="0">
                    <a:pos x="1132" y="539"/>
                  </a:cxn>
                </a:cxnLst>
                <a:rect l="0" t="0" r="r" b="b"/>
                <a:pathLst>
                  <a:path w="1143" h="845">
                    <a:moveTo>
                      <a:pt x="1132" y="522"/>
                    </a:moveTo>
                    <a:lnTo>
                      <a:pt x="1132" y="522"/>
                    </a:lnTo>
                    <a:lnTo>
                      <a:pt x="1135" y="453"/>
                    </a:lnTo>
                    <a:lnTo>
                      <a:pt x="1135" y="417"/>
                    </a:lnTo>
                    <a:lnTo>
                      <a:pt x="1135" y="382"/>
                    </a:lnTo>
                    <a:lnTo>
                      <a:pt x="1131" y="348"/>
                    </a:lnTo>
                    <a:lnTo>
                      <a:pt x="1129" y="331"/>
                    </a:lnTo>
                    <a:lnTo>
                      <a:pt x="1126" y="314"/>
                    </a:lnTo>
                    <a:lnTo>
                      <a:pt x="1121" y="297"/>
                    </a:lnTo>
                    <a:lnTo>
                      <a:pt x="1115" y="280"/>
                    </a:lnTo>
                    <a:lnTo>
                      <a:pt x="1109" y="264"/>
                    </a:lnTo>
                    <a:lnTo>
                      <a:pt x="1100" y="249"/>
                    </a:lnTo>
                    <a:lnTo>
                      <a:pt x="1100" y="249"/>
                    </a:lnTo>
                    <a:lnTo>
                      <a:pt x="1083" y="217"/>
                    </a:lnTo>
                    <a:lnTo>
                      <a:pt x="1064" y="188"/>
                    </a:lnTo>
                    <a:lnTo>
                      <a:pt x="1054" y="174"/>
                    </a:lnTo>
                    <a:lnTo>
                      <a:pt x="1044" y="160"/>
                    </a:lnTo>
                    <a:lnTo>
                      <a:pt x="1030" y="148"/>
                    </a:lnTo>
                    <a:lnTo>
                      <a:pt x="1017" y="136"/>
                    </a:lnTo>
                    <a:lnTo>
                      <a:pt x="1017" y="136"/>
                    </a:lnTo>
                    <a:lnTo>
                      <a:pt x="1002" y="123"/>
                    </a:lnTo>
                    <a:lnTo>
                      <a:pt x="985" y="113"/>
                    </a:lnTo>
                    <a:lnTo>
                      <a:pt x="951" y="90"/>
                    </a:lnTo>
                    <a:lnTo>
                      <a:pt x="915" y="72"/>
                    </a:lnTo>
                    <a:lnTo>
                      <a:pt x="879" y="56"/>
                    </a:lnTo>
                    <a:lnTo>
                      <a:pt x="879" y="56"/>
                    </a:lnTo>
                    <a:lnTo>
                      <a:pt x="839" y="42"/>
                    </a:lnTo>
                    <a:lnTo>
                      <a:pt x="802" y="29"/>
                    </a:lnTo>
                    <a:lnTo>
                      <a:pt x="764" y="20"/>
                    </a:lnTo>
                    <a:lnTo>
                      <a:pt x="726" y="12"/>
                    </a:lnTo>
                    <a:lnTo>
                      <a:pt x="688" y="7"/>
                    </a:lnTo>
                    <a:lnTo>
                      <a:pt x="649" y="3"/>
                    </a:lnTo>
                    <a:lnTo>
                      <a:pt x="608" y="1"/>
                    </a:lnTo>
                    <a:lnTo>
                      <a:pt x="567" y="0"/>
                    </a:lnTo>
                    <a:lnTo>
                      <a:pt x="567" y="0"/>
                    </a:lnTo>
                    <a:lnTo>
                      <a:pt x="531" y="1"/>
                    </a:lnTo>
                    <a:lnTo>
                      <a:pt x="493" y="4"/>
                    </a:lnTo>
                    <a:lnTo>
                      <a:pt x="456" y="8"/>
                    </a:lnTo>
                    <a:lnTo>
                      <a:pt x="418" y="13"/>
                    </a:lnTo>
                    <a:lnTo>
                      <a:pt x="382" y="21"/>
                    </a:lnTo>
                    <a:lnTo>
                      <a:pt x="346" y="30"/>
                    </a:lnTo>
                    <a:lnTo>
                      <a:pt x="310" y="41"/>
                    </a:lnTo>
                    <a:lnTo>
                      <a:pt x="274" y="52"/>
                    </a:lnTo>
                    <a:lnTo>
                      <a:pt x="274" y="52"/>
                    </a:lnTo>
                    <a:lnTo>
                      <a:pt x="242" y="65"/>
                    </a:lnTo>
                    <a:lnTo>
                      <a:pt x="210" y="79"/>
                    </a:lnTo>
                    <a:lnTo>
                      <a:pt x="179" y="93"/>
                    </a:lnTo>
                    <a:lnTo>
                      <a:pt x="150" y="110"/>
                    </a:lnTo>
                    <a:lnTo>
                      <a:pt x="136" y="120"/>
                    </a:lnTo>
                    <a:lnTo>
                      <a:pt x="123" y="130"/>
                    </a:lnTo>
                    <a:lnTo>
                      <a:pt x="110" y="141"/>
                    </a:lnTo>
                    <a:lnTo>
                      <a:pt x="98" y="153"/>
                    </a:lnTo>
                    <a:lnTo>
                      <a:pt x="86" y="165"/>
                    </a:lnTo>
                    <a:lnTo>
                      <a:pt x="76" y="179"/>
                    </a:lnTo>
                    <a:lnTo>
                      <a:pt x="66" y="194"/>
                    </a:lnTo>
                    <a:lnTo>
                      <a:pt x="57" y="209"/>
                    </a:lnTo>
                    <a:lnTo>
                      <a:pt x="57" y="209"/>
                    </a:lnTo>
                    <a:lnTo>
                      <a:pt x="51" y="220"/>
                    </a:lnTo>
                    <a:lnTo>
                      <a:pt x="44" y="229"/>
                    </a:lnTo>
                    <a:lnTo>
                      <a:pt x="38" y="237"/>
                    </a:lnTo>
                    <a:lnTo>
                      <a:pt x="31" y="249"/>
                    </a:lnTo>
                    <a:lnTo>
                      <a:pt x="31" y="249"/>
                    </a:lnTo>
                    <a:lnTo>
                      <a:pt x="27" y="256"/>
                    </a:lnTo>
                    <a:lnTo>
                      <a:pt x="25" y="266"/>
                    </a:lnTo>
                    <a:lnTo>
                      <a:pt x="21" y="284"/>
                    </a:lnTo>
                    <a:lnTo>
                      <a:pt x="17" y="302"/>
                    </a:lnTo>
                    <a:lnTo>
                      <a:pt x="14" y="311"/>
                    </a:lnTo>
                    <a:lnTo>
                      <a:pt x="11" y="320"/>
                    </a:lnTo>
                    <a:lnTo>
                      <a:pt x="11" y="320"/>
                    </a:lnTo>
                    <a:lnTo>
                      <a:pt x="6" y="337"/>
                    </a:lnTo>
                    <a:lnTo>
                      <a:pt x="2" y="357"/>
                    </a:lnTo>
                    <a:lnTo>
                      <a:pt x="1" y="377"/>
                    </a:lnTo>
                    <a:lnTo>
                      <a:pt x="0" y="399"/>
                    </a:lnTo>
                    <a:lnTo>
                      <a:pt x="1" y="420"/>
                    </a:lnTo>
                    <a:lnTo>
                      <a:pt x="2" y="441"/>
                    </a:lnTo>
                    <a:lnTo>
                      <a:pt x="8" y="477"/>
                    </a:lnTo>
                    <a:lnTo>
                      <a:pt x="8" y="477"/>
                    </a:lnTo>
                    <a:lnTo>
                      <a:pt x="9" y="498"/>
                    </a:lnTo>
                    <a:lnTo>
                      <a:pt x="10" y="518"/>
                    </a:lnTo>
                    <a:lnTo>
                      <a:pt x="9" y="557"/>
                    </a:lnTo>
                    <a:lnTo>
                      <a:pt x="9" y="596"/>
                    </a:lnTo>
                    <a:lnTo>
                      <a:pt x="10" y="616"/>
                    </a:lnTo>
                    <a:lnTo>
                      <a:pt x="11" y="636"/>
                    </a:lnTo>
                    <a:lnTo>
                      <a:pt x="11" y="636"/>
                    </a:lnTo>
                    <a:lnTo>
                      <a:pt x="14" y="658"/>
                    </a:lnTo>
                    <a:lnTo>
                      <a:pt x="15" y="681"/>
                    </a:lnTo>
                    <a:lnTo>
                      <a:pt x="17" y="727"/>
                    </a:lnTo>
                    <a:lnTo>
                      <a:pt x="17" y="819"/>
                    </a:lnTo>
                    <a:lnTo>
                      <a:pt x="17" y="819"/>
                    </a:lnTo>
                    <a:lnTo>
                      <a:pt x="17" y="824"/>
                    </a:lnTo>
                    <a:lnTo>
                      <a:pt x="18" y="828"/>
                    </a:lnTo>
                    <a:lnTo>
                      <a:pt x="21" y="832"/>
                    </a:lnTo>
                    <a:lnTo>
                      <a:pt x="23" y="836"/>
                    </a:lnTo>
                    <a:lnTo>
                      <a:pt x="27" y="837"/>
                    </a:lnTo>
                    <a:lnTo>
                      <a:pt x="31" y="840"/>
                    </a:lnTo>
                    <a:lnTo>
                      <a:pt x="39" y="841"/>
                    </a:lnTo>
                    <a:lnTo>
                      <a:pt x="47" y="840"/>
                    </a:lnTo>
                    <a:lnTo>
                      <a:pt x="51" y="837"/>
                    </a:lnTo>
                    <a:lnTo>
                      <a:pt x="55" y="836"/>
                    </a:lnTo>
                    <a:lnTo>
                      <a:pt x="57" y="832"/>
                    </a:lnTo>
                    <a:lnTo>
                      <a:pt x="60" y="828"/>
                    </a:lnTo>
                    <a:lnTo>
                      <a:pt x="61" y="824"/>
                    </a:lnTo>
                    <a:lnTo>
                      <a:pt x="62" y="819"/>
                    </a:lnTo>
                    <a:lnTo>
                      <a:pt x="62" y="819"/>
                    </a:lnTo>
                    <a:lnTo>
                      <a:pt x="61" y="751"/>
                    </a:lnTo>
                    <a:lnTo>
                      <a:pt x="59" y="684"/>
                    </a:lnTo>
                    <a:lnTo>
                      <a:pt x="56" y="616"/>
                    </a:lnTo>
                    <a:lnTo>
                      <a:pt x="55" y="549"/>
                    </a:lnTo>
                    <a:lnTo>
                      <a:pt x="55" y="549"/>
                    </a:lnTo>
                    <a:lnTo>
                      <a:pt x="53" y="514"/>
                    </a:lnTo>
                    <a:lnTo>
                      <a:pt x="51" y="479"/>
                    </a:lnTo>
                    <a:lnTo>
                      <a:pt x="49" y="443"/>
                    </a:lnTo>
                    <a:lnTo>
                      <a:pt x="49" y="408"/>
                    </a:lnTo>
                    <a:lnTo>
                      <a:pt x="49" y="408"/>
                    </a:lnTo>
                    <a:lnTo>
                      <a:pt x="49" y="370"/>
                    </a:lnTo>
                    <a:lnTo>
                      <a:pt x="51" y="351"/>
                    </a:lnTo>
                    <a:lnTo>
                      <a:pt x="53" y="341"/>
                    </a:lnTo>
                    <a:lnTo>
                      <a:pt x="56" y="332"/>
                    </a:lnTo>
                    <a:lnTo>
                      <a:pt x="56" y="332"/>
                    </a:lnTo>
                    <a:lnTo>
                      <a:pt x="60" y="314"/>
                    </a:lnTo>
                    <a:lnTo>
                      <a:pt x="65" y="290"/>
                    </a:lnTo>
                    <a:lnTo>
                      <a:pt x="68" y="280"/>
                    </a:lnTo>
                    <a:lnTo>
                      <a:pt x="72" y="269"/>
                    </a:lnTo>
                    <a:lnTo>
                      <a:pt x="76" y="260"/>
                    </a:lnTo>
                    <a:lnTo>
                      <a:pt x="82" y="254"/>
                    </a:lnTo>
                    <a:lnTo>
                      <a:pt x="82" y="254"/>
                    </a:lnTo>
                    <a:lnTo>
                      <a:pt x="91" y="246"/>
                    </a:lnTo>
                    <a:lnTo>
                      <a:pt x="99" y="235"/>
                    </a:lnTo>
                    <a:lnTo>
                      <a:pt x="115" y="213"/>
                    </a:lnTo>
                    <a:lnTo>
                      <a:pt x="130" y="190"/>
                    </a:lnTo>
                    <a:lnTo>
                      <a:pt x="138" y="179"/>
                    </a:lnTo>
                    <a:lnTo>
                      <a:pt x="146" y="169"/>
                    </a:lnTo>
                    <a:lnTo>
                      <a:pt x="146" y="169"/>
                    </a:lnTo>
                    <a:lnTo>
                      <a:pt x="161" y="156"/>
                    </a:lnTo>
                    <a:lnTo>
                      <a:pt x="176" y="144"/>
                    </a:lnTo>
                    <a:lnTo>
                      <a:pt x="193" y="135"/>
                    </a:lnTo>
                    <a:lnTo>
                      <a:pt x="213" y="126"/>
                    </a:lnTo>
                    <a:lnTo>
                      <a:pt x="231" y="118"/>
                    </a:lnTo>
                    <a:lnTo>
                      <a:pt x="251" y="110"/>
                    </a:lnTo>
                    <a:lnTo>
                      <a:pt x="286" y="97"/>
                    </a:lnTo>
                    <a:lnTo>
                      <a:pt x="286" y="97"/>
                    </a:lnTo>
                    <a:lnTo>
                      <a:pt x="320" y="85"/>
                    </a:lnTo>
                    <a:lnTo>
                      <a:pt x="355" y="75"/>
                    </a:lnTo>
                    <a:lnTo>
                      <a:pt x="389" y="65"/>
                    </a:lnTo>
                    <a:lnTo>
                      <a:pt x="425" y="59"/>
                    </a:lnTo>
                    <a:lnTo>
                      <a:pt x="460" y="54"/>
                    </a:lnTo>
                    <a:lnTo>
                      <a:pt x="497" y="50"/>
                    </a:lnTo>
                    <a:lnTo>
                      <a:pt x="532" y="47"/>
                    </a:lnTo>
                    <a:lnTo>
                      <a:pt x="567" y="46"/>
                    </a:lnTo>
                    <a:lnTo>
                      <a:pt x="567" y="46"/>
                    </a:lnTo>
                    <a:lnTo>
                      <a:pt x="603" y="47"/>
                    </a:lnTo>
                    <a:lnTo>
                      <a:pt x="638" y="48"/>
                    </a:lnTo>
                    <a:lnTo>
                      <a:pt x="675" y="52"/>
                    </a:lnTo>
                    <a:lnTo>
                      <a:pt x="713" y="58"/>
                    </a:lnTo>
                    <a:lnTo>
                      <a:pt x="751" y="64"/>
                    </a:lnTo>
                    <a:lnTo>
                      <a:pt x="787" y="72"/>
                    </a:lnTo>
                    <a:lnTo>
                      <a:pt x="825" y="82"/>
                    </a:lnTo>
                    <a:lnTo>
                      <a:pt x="860" y="96"/>
                    </a:lnTo>
                    <a:lnTo>
                      <a:pt x="896" y="111"/>
                    </a:lnTo>
                    <a:lnTo>
                      <a:pt x="911" y="119"/>
                    </a:lnTo>
                    <a:lnTo>
                      <a:pt x="928" y="128"/>
                    </a:lnTo>
                    <a:lnTo>
                      <a:pt x="944" y="137"/>
                    </a:lnTo>
                    <a:lnTo>
                      <a:pt x="959" y="148"/>
                    </a:lnTo>
                    <a:lnTo>
                      <a:pt x="973" y="160"/>
                    </a:lnTo>
                    <a:lnTo>
                      <a:pt x="987" y="171"/>
                    </a:lnTo>
                    <a:lnTo>
                      <a:pt x="1000" y="183"/>
                    </a:lnTo>
                    <a:lnTo>
                      <a:pt x="1012" y="196"/>
                    </a:lnTo>
                    <a:lnTo>
                      <a:pt x="1024" y="211"/>
                    </a:lnTo>
                    <a:lnTo>
                      <a:pt x="1034" y="225"/>
                    </a:lnTo>
                    <a:lnTo>
                      <a:pt x="1045" y="241"/>
                    </a:lnTo>
                    <a:lnTo>
                      <a:pt x="1053" y="256"/>
                    </a:lnTo>
                    <a:lnTo>
                      <a:pt x="1061" y="273"/>
                    </a:lnTo>
                    <a:lnTo>
                      <a:pt x="1067" y="292"/>
                    </a:lnTo>
                    <a:lnTo>
                      <a:pt x="1067" y="292"/>
                    </a:lnTo>
                    <a:lnTo>
                      <a:pt x="1072" y="309"/>
                    </a:lnTo>
                    <a:lnTo>
                      <a:pt x="1076" y="324"/>
                    </a:lnTo>
                    <a:lnTo>
                      <a:pt x="1083" y="357"/>
                    </a:lnTo>
                    <a:lnTo>
                      <a:pt x="1087" y="390"/>
                    </a:lnTo>
                    <a:lnTo>
                      <a:pt x="1088" y="422"/>
                    </a:lnTo>
                    <a:lnTo>
                      <a:pt x="1088" y="455"/>
                    </a:lnTo>
                    <a:lnTo>
                      <a:pt x="1087" y="488"/>
                    </a:lnTo>
                    <a:lnTo>
                      <a:pt x="1085" y="556"/>
                    </a:lnTo>
                    <a:lnTo>
                      <a:pt x="1085" y="556"/>
                    </a:lnTo>
                    <a:lnTo>
                      <a:pt x="1087" y="570"/>
                    </a:lnTo>
                    <a:lnTo>
                      <a:pt x="1088" y="583"/>
                    </a:lnTo>
                    <a:lnTo>
                      <a:pt x="1092" y="611"/>
                    </a:lnTo>
                    <a:lnTo>
                      <a:pt x="1096" y="638"/>
                    </a:lnTo>
                    <a:lnTo>
                      <a:pt x="1097" y="653"/>
                    </a:lnTo>
                    <a:lnTo>
                      <a:pt x="1097" y="667"/>
                    </a:lnTo>
                    <a:lnTo>
                      <a:pt x="1097" y="823"/>
                    </a:lnTo>
                    <a:lnTo>
                      <a:pt x="1097" y="823"/>
                    </a:lnTo>
                    <a:lnTo>
                      <a:pt x="1097" y="828"/>
                    </a:lnTo>
                    <a:lnTo>
                      <a:pt x="1098" y="832"/>
                    </a:lnTo>
                    <a:lnTo>
                      <a:pt x="1101" y="836"/>
                    </a:lnTo>
                    <a:lnTo>
                      <a:pt x="1104" y="838"/>
                    </a:lnTo>
                    <a:lnTo>
                      <a:pt x="1108" y="841"/>
                    </a:lnTo>
                    <a:lnTo>
                      <a:pt x="1112" y="844"/>
                    </a:lnTo>
                    <a:lnTo>
                      <a:pt x="1119" y="845"/>
                    </a:lnTo>
                    <a:lnTo>
                      <a:pt x="1129" y="844"/>
                    </a:lnTo>
                    <a:lnTo>
                      <a:pt x="1132" y="841"/>
                    </a:lnTo>
                    <a:lnTo>
                      <a:pt x="1135" y="838"/>
                    </a:lnTo>
                    <a:lnTo>
                      <a:pt x="1139" y="836"/>
                    </a:lnTo>
                    <a:lnTo>
                      <a:pt x="1140" y="832"/>
                    </a:lnTo>
                    <a:lnTo>
                      <a:pt x="1142" y="828"/>
                    </a:lnTo>
                    <a:lnTo>
                      <a:pt x="1143" y="823"/>
                    </a:lnTo>
                    <a:lnTo>
                      <a:pt x="1143" y="654"/>
                    </a:lnTo>
                    <a:lnTo>
                      <a:pt x="1143" y="654"/>
                    </a:lnTo>
                    <a:lnTo>
                      <a:pt x="1142" y="638"/>
                    </a:lnTo>
                    <a:lnTo>
                      <a:pt x="1140" y="621"/>
                    </a:lnTo>
                    <a:lnTo>
                      <a:pt x="1136" y="589"/>
                    </a:lnTo>
                    <a:lnTo>
                      <a:pt x="1132" y="555"/>
                    </a:lnTo>
                    <a:lnTo>
                      <a:pt x="1132" y="539"/>
                    </a:lnTo>
                    <a:lnTo>
                      <a:pt x="1132" y="522"/>
                    </a:lnTo>
                    <a:lnTo>
                      <a:pt x="1132" y="52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65" name="chenying0907 237">
                <a:extLst>
                  <a:ext uri="{FF2B5EF4-FFF2-40B4-BE49-F238E27FC236}">
                    <a16:creationId xmlns:a16="http://schemas.microsoft.com/office/drawing/2014/main" id="{AA8DF269-2571-4C02-842D-D53BAB0A0B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76" y="4146551"/>
                <a:ext cx="255588" cy="236538"/>
              </a:xfrm>
              <a:custGeom>
                <a:avLst/>
                <a:gdLst/>
                <a:ahLst/>
                <a:cxnLst>
                  <a:cxn ang="0">
                    <a:pos x="638" y="389"/>
                  </a:cxn>
                  <a:cxn ang="0">
                    <a:pos x="625" y="239"/>
                  </a:cxn>
                  <a:cxn ang="0">
                    <a:pos x="624" y="178"/>
                  </a:cxn>
                  <a:cxn ang="0">
                    <a:pos x="624" y="178"/>
                  </a:cxn>
                  <a:cxn ang="0">
                    <a:pos x="624" y="170"/>
                  </a:cxn>
                  <a:cxn ang="0">
                    <a:pos x="620" y="142"/>
                  </a:cxn>
                  <a:cxn ang="0">
                    <a:pos x="608" y="107"/>
                  </a:cxn>
                  <a:cxn ang="0">
                    <a:pos x="589" y="78"/>
                  </a:cxn>
                  <a:cxn ang="0">
                    <a:pos x="563" y="55"/>
                  </a:cxn>
                  <a:cxn ang="0">
                    <a:pos x="509" y="26"/>
                  </a:cxn>
                  <a:cxn ang="0">
                    <a:pos x="434" y="8"/>
                  </a:cxn>
                  <a:cxn ang="0">
                    <a:pos x="357" y="0"/>
                  </a:cxn>
                  <a:cxn ang="0">
                    <a:pos x="281" y="1"/>
                  </a:cxn>
                  <a:cxn ang="0">
                    <a:pos x="203" y="13"/>
                  </a:cxn>
                  <a:cxn ang="0">
                    <a:pos x="127" y="38"/>
                  </a:cxn>
                  <a:cxn ang="0">
                    <a:pos x="84" y="57"/>
                  </a:cxn>
                  <a:cxn ang="0">
                    <a:pos x="34" y="94"/>
                  </a:cxn>
                  <a:cxn ang="0">
                    <a:pos x="11" y="127"/>
                  </a:cxn>
                  <a:cxn ang="0">
                    <a:pos x="1" y="157"/>
                  </a:cxn>
                  <a:cxn ang="0">
                    <a:pos x="1" y="175"/>
                  </a:cxn>
                  <a:cxn ang="0">
                    <a:pos x="4" y="235"/>
                  </a:cxn>
                  <a:cxn ang="0">
                    <a:pos x="8" y="397"/>
                  </a:cxn>
                  <a:cxn ang="0">
                    <a:pos x="9" y="484"/>
                  </a:cxn>
                  <a:cxn ang="0">
                    <a:pos x="18" y="549"/>
                  </a:cxn>
                  <a:cxn ang="0">
                    <a:pos x="26" y="574"/>
                  </a:cxn>
                  <a:cxn ang="0">
                    <a:pos x="35" y="583"/>
                  </a:cxn>
                  <a:cxn ang="0">
                    <a:pos x="52" y="583"/>
                  </a:cxn>
                  <a:cxn ang="0">
                    <a:pos x="67" y="574"/>
                  </a:cxn>
                  <a:cxn ang="0">
                    <a:pos x="69" y="562"/>
                  </a:cxn>
                  <a:cxn ang="0">
                    <a:pos x="62" y="536"/>
                  </a:cxn>
                  <a:cxn ang="0">
                    <a:pos x="54" y="467"/>
                  </a:cxn>
                  <a:cxn ang="0">
                    <a:pos x="54" y="376"/>
                  </a:cxn>
                  <a:cxn ang="0">
                    <a:pos x="50" y="227"/>
                  </a:cxn>
                  <a:cxn ang="0">
                    <a:pos x="49" y="171"/>
                  </a:cxn>
                  <a:cxn ang="0">
                    <a:pos x="47" y="157"/>
                  </a:cxn>
                  <a:cxn ang="0">
                    <a:pos x="56" y="134"/>
                  </a:cxn>
                  <a:cxn ang="0">
                    <a:pos x="79" y="110"/>
                  </a:cxn>
                  <a:cxn ang="0">
                    <a:pos x="128" y="81"/>
                  </a:cxn>
                  <a:cxn ang="0">
                    <a:pos x="189" y="63"/>
                  </a:cxn>
                  <a:cxn ang="0">
                    <a:pos x="293" y="46"/>
                  </a:cxn>
                  <a:cxn ang="0">
                    <a:pos x="355" y="44"/>
                  </a:cxn>
                  <a:cxn ang="0">
                    <a:pos x="425" y="49"/>
                  </a:cxn>
                  <a:cxn ang="0">
                    <a:pos x="493" y="66"/>
                  </a:cxn>
                  <a:cxn ang="0">
                    <a:pos x="539" y="94"/>
                  </a:cxn>
                  <a:cxn ang="0">
                    <a:pos x="560" y="116"/>
                  </a:cxn>
                  <a:cxn ang="0">
                    <a:pos x="573" y="144"/>
                  </a:cxn>
                  <a:cxn ang="0">
                    <a:pos x="578" y="178"/>
                  </a:cxn>
                  <a:cxn ang="0">
                    <a:pos x="578" y="234"/>
                  </a:cxn>
                  <a:cxn ang="0">
                    <a:pos x="594" y="403"/>
                  </a:cxn>
                  <a:cxn ang="0">
                    <a:pos x="598" y="446"/>
                  </a:cxn>
                  <a:cxn ang="0">
                    <a:pos x="598" y="574"/>
                  </a:cxn>
                  <a:cxn ang="0">
                    <a:pos x="602" y="587"/>
                  </a:cxn>
                  <a:cxn ang="0">
                    <a:pos x="612" y="595"/>
                  </a:cxn>
                  <a:cxn ang="0">
                    <a:pos x="633" y="594"/>
                  </a:cxn>
                  <a:cxn ang="0">
                    <a:pos x="641" y="583"/>
                  </a:cxn>
                  <a:cxn ang="0">
                    <a:pos x="644" y="574"/>
                  </a:cxn>
                  <a:cxn ang="0">
                    <a:pos x="645" y="515"/>
                  </a:cxn>
                  <a:cxn ang="0">
                    <a:pos x="646" y="491"/>
                  </a:cxn>
                  <a:cxn ang="0">
                    <a:pos x="640" y="420"/>
                  </a:cxn>
                </a:cxnLst>
                <a:rect l="0" t="0" r="r" b="b"/>
                <a:pathLst>
                  <a:path w="646" h="596">
                    <a:moveTo>
                      <a:pt x="640" y="420"/>
                    </a:moveTo>
                    <a:lnTo>
                      <a:pt x="640" y="420"/>
                    </a:lnTo>
                    <a:lnTo>
                      <a:pt x="638" y="389"/>
                    </a:lnTo>
                    <a:lnTo>
                      <a:pt x="637" y="359"/>
                    </a:lnTo>
                    <a:lnTo>
                      <a:pt x="632" y="299"/>
                    </a:lnTo>
                    <a:lnTo>
                      <a:pt x="625" y="239"/>
                    </a:lnTo>
                    <a:lnTo>
                      <a:pt x="624" y="209"/>
                    </a:lnTo>
                    <a:lnTo>
                      <a:pt x="624" y="179"/>
                    </a:lnTo>
                    <a:lnTo>
                      <a:pt x="624" y="178"/>
                    </a:lnTo>
                    <a:lnTo>
                      <a:pt x="624" y="178"/>
                    </a:lnTo>
                    <a:lnTo>
                      <a:pt x="624" y="178"/>
                    </a:lnTo>
                    <a:lnTo>
                      <a:pt x="624" y="178"/>
                    </a:lnTo>
                    <a:lnTo>
                      <a:pt x="624" y="175"/>
                    </a:lnTo>
                    <a:lnTo>
                      <a:pt x="624" y="175"/>
                    </a:lnTo>
                    <a:lnTo>
                      <a:pt x="624" y="170"/>
                    </a:lnTo>
                    <a:lnTo>
                      <a:pt x="624" y="170"/>
                    </a:lnTo>
                    <a:lnTo>
                      <a:pt x="623" y="155"/>
                    </a:lnTo>
                    <a:lnTo>
                      <a:pt x="620" y="142"/>
                    </a:lnTo>
                    <a:lnTo>
                      <a:pt x="618" y="129"/>
                    </a:lnTo>
                    <a:lnTo>
                      <a:pt x="614" y="117"/>
                    </a:lnTo>
                    <a:lnTo>
                      <a:pt x="608" y="107"/>
                    </a:lnTo>
                    <a:lnTo>
                      <a:pt x="603" y="97"/>
                    </a:lnTo>
                    <a:lnTo>
                      <a:pt x="597" y="87"/>
                    </a:lnTo>
                    <a:lnTo>
                      <a:pt x="589" y="78"/>
                    </a:lnTo>
                    <a:lnTo>
                      <a:pt x="581" y="69"/>
                    </a:lnTo>
                    <a:lnTo>
                      <a:pt x="572" y="61"/>
                    </a:lnTo>
                    <a:lnTo>
                      <a:pt x="563" y="55"/>
                    </a:lnTo>
                    <a:lnTo>
                      <a:pt x="553" y="48"/>
                    </a:lnTo>
                    <a:lnTo>
                      <a:pt x="533" y="36"/>
                    </a:lnTo>
                    <a:lnTo>
                      <a:pt x="509" y="26"/>
                    </a:lnTo>
                    <a:lnTo>
                      <a:pt x="485" y="18"/>
                    </a:lnTo>
                    <a:lnTo>
                      <a:pt x="459" y="13"/>
                    </a:lnTo>
                    <a:lnTo>
                      <a:pt x="434" y="8"/>
                    </a:lnTo>
                    <a:lnTo>
                      <a:pt x="408" y="4"/>
                    </a:lnTo>
                    <a:lnTo>
                      <a:pt x="382" y="1"/>
                    </a:lnTo>
                    <a:lnTo>
                      <a:pt x="357" y="0"/>
                    </a:lnTo>
                    <a:lnTo>
                      <a:pt x="309" y="0"/>
                    </a:lnTo>
                    <a:lnTo>
                      <a:pt x="309" y="0"/>
                    </a:lnTo>
                    <a:lnTo>
                      <a:pt x="281" y="1"/>
                    </a:lnTo>
                    <a:lnTo>
                      <a:pt x="254" y="4"/>
                    </a:lnTo>
                    <a:lnTo>
                      <a:pt x="229" y="8"/>
                    </a:lnTo>
                    <a:lnTo>
                      <a:pt x="203" y="13"/>
                    </a:lnTo>
                    <a:lnTo>
                      <a:pt x="178" y="21"/>
                    </a:lnTo>
                    <a:lnTo>
                      <a:pt x="153" y="29"/>
                    </a:lnTo>
                    <a:lnTo>
                      <a:pt x="127" y="38"/>
                    </a:lnTo>
                    <a:lnTo>
                      <a:pt x="102" y="48"/>
                    </a:lnTo>
                    <a:lnTo>
                      <a:pt x="102" y="48"/>
                    </a:lnTo>
                    <a:lnTo>
                      <a:pt x="84" y="57"/>
                    </a:lnTo>
                    <a:lnTo>
                      <a:pt x="66" y="68"/>
                    </a:lnTo>
                    <a:lnTo>
                      <a:pt x="49" y="80"/>
                    </a:lnTo>
                    <a:lnTo>
                      <a:pt x="34" y="94"/>
                    </a:lnTo>
                    <a:lnTo>
                      <a:pt x="21" y="110"/>
                    </a:lnTo>
                    <a:lnTo>
                      <a:pt x="16" y="117"/>
                    </a:lnTo>
                    <a:lnTo>
                      <a:pt x="11" y="127"/>
                    </a:lnTo>
                    <a:lnTo>
                      <a:pt x="7" y="136"/>
                    </a:lnTo>
                    <a:lnTo>
                      <a:pt x="3" y="146"/>
                    </a:lnTo>
                    <a:lnTo>
                      <a:pt x="1" y="157"/>
                    </a:lnTo>
                    <a:lnTo>
                      <a:pt x="0" y="167"/>
                    </a:lnTo>
                    <a:lnTo>
                      <a:pt x="0" y="167"/>
                    </a:lnTo>
                    <a:lnTo>
                      <a:pt x="1" y="175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4" y="235"/>
                    </a:lnTo>
                    <a:lnTo>
                      <a:pt x="5" y="289"/>
                    </a:lnTo>
                    <a:lnTo>
                      <a:pt x="7" y="344"/>
                    </a:lnTo>
                    <a:lnTo>
                      <a:pt x="8" y="397"/>
                    </a:lnTo>
                    <a:lnTo>
                      <a:pt x="8" y="397"/>
                    </a:lnTo>
                    <a:lnTo>
                      <a:pt x="8" y="440"/>
                    </a:lnTo>
                    <a:lnTo>
                      <a:pt x="9" y="484"/>
                    </a:lnTo>
                    <a:lnTo>
                      <a:pt x="11" y="506"/>
                    </a:lnTo>
                    <a:lnTo>
                      <a:pt x="15" y="528"/>
                    </a:lnTo>
                    <a:lnTo>
                      <a:pt x="18" y="549"/>
                    </a:lnTo>
                    <a:lnTo>
                      <a:pt x="24" y="569"/>
                    </a:lnTo>
                    <a:lnTo>
                      <a:pt x="24" y="569"/>
                    </a:lnTo>
                    <a:lnTo>
                      <a:pt x="26" y="574"/>
                    </a:lnTo>
                    <a:lnTo>
                      <a:pt x="29" y="578"/>
                    </a:lnTo>
                    <a:lnTo>
                      <a:pt x="32" y="580"/>
                    </a:lnTo>
                    <a:lnTo>
                      <a:pt x="35" y="583"/>
                    </a:lnTo>
                    <a:lnTo>
                      <a:pt x="39" y="584"/>
                    </a:lnTo>
                    <a:lnTo>
                      <a:pt x="45" y="584"/>
                    </a:lnTo>
                    <a:lnTo>
                      <a:pt x="52" y="583"/>
                    </a:lnTo>
                    <a:lnTo>
                      <a:pt x="60" y="580"/>
                    </a:lnTo>
                    <a:lnTo>
                      <a:pt x="64" y="578"/>
                    </a:lnTo>
                    <a:lnTo>
                      <a:pt x="67" y="574"/>
                    </a:lnTo>
                    <a:lnTo>
                      <a:pt x="68" y="570"/>
                    </a:lnTo>
                    <a:lnTo>
                      <a:pt x="69" y="566"/>
                    </a:lnTo>
                    <a:lnTo>
                      <a:pt x="69" y="562"/>
                    </a:lnTo>
                    <a:lnTo>
                      <a:pt x="68" y="557"/>
                    </a:lnTo>
                    <a:lnTo>
                      <a:pt x="68" y="557"/>
                    </a:lnTo>
                    <a:lnTo>
                      <a:pt x="62" y="536"/>
                    </a:lnTo>
                    <a:lnTo>
                      <a:pt x="58" y="514"/>
                    </a:lnTo>
                    <a:lnTo>
                      <a:pt x="55" y="490"/>
                    </a:lnTo>
                    <a:lnTo>
                      <a:pt x="54" y="467"/>
                    </a:lnTo>
                    <a:lnTo>
                      <a:pt x="54" y="421"/>
                    </a:lnTo>
                    <a:lnTo>
                      <a:pt x="54" y="376"/>
                    </a:lnTo>
                    <a:lnTo>
                      <a:pt x="54" y="376"/>
                    </a:lnTo>
                    <a:lnTo>
                      <a:pt x="52" y="327"/>
                    </a:lnTo>
                    <a:lnTo>
                      <a:pt x="51" y="277"/>
                    </a:lnTo>
                    <a:lnTo>
                      <a:pt x="50" y="227"/>
                    </a:lnTo>
                    <a:lnTo>
                      <a:pt x="50" y="178"/>
                    </a:lnTo>
                    <a:lnTo>
                      <a:pt x="50" y="178"/>
                    </a:lnTo>
                    <a:lnTo>
                      <a:pt x="49" y="171"/>
                    </a:lnTo>
                    <a:lnTo>
                      <a:pt x="46" y="165"/>
                    </a:lnTo>
                    <a:lnTo>
                      <a:pt x="46" y="165"/>
                    </a:lnTo>
                    <a:lnTo>
                      <a:pt x="47" y="157"/>
                    </a:lnTo>
                    <a:lnTo>
                      <a:pt x="50" y="149"/>
                    </a:lnTo>
                    <a:lnTo>
                      <a:pt x="52" y="142"/>
                    </a:lnTo>
                    <a:lnTo>
                      <a:pt x="56" y="134"/>
                    </a:lnTo>
                    <a:lnTo>
                      <a:pt x="60" y="128"/>
                    </a:lnTo>
                    <a:lnTo>
                      <a:pt x="66" y="121"/>
                    </a:lnTo>
                    <a:lnTo>
                      <a:pt x="79" y="110"/>
                    </a:lnTo>
                    <a:lnTo>
                      <a:pt x="93" y="99"/>
                    </a:lnTo>
                    <a:lnTo>
                      <a:pt x="110" y="90"/>
                    </a:lnTo>
                    <a:lnTo>
                      <a:pt x="128" y="81"/>
                    </a:lnTo>
                    <a:lnTo>
                      <a:pt x="148" y="74"/>
                    </a:lnTo>
                    <a:lnTo>
                      <a:pt x="168" y="68"/>
                    </a:lnTo>
                    <a:lnTo>
                      <a:pt x="189" y="63"/>
                    </a:lnTo>
                    <a:lnTo>
                      <a:pt x="228" y="53"/>
                    </a:lnTo>
                    <a:lnTo>
                      <a:pt x="264" y="48"/>
                    </a:lnTo>
                    <a:lnTo>
                      <a:pt x="293" y="46"/>
                    </a:lnTo>
                    <a:lnTo>
                      <a:pt x="293" y="46"/>
                    </a:lnTo>
                    <a:lnTo>
                      <a:pt x="332" y="44"/>
                    </a:lnTo>
                    <a:lnTo>
                      <a:pt x="355" y="44"/>
                    </a:lnTo>
                    <a:lnTo>
                      <a:pt x="378" y="44"/>
                    </a:lnTo>
                    <a:lnTo>
                      <a:pt x="402" y="47"/>
                    </a:lnTo>
                    <a:lnTo>
                      <a:pt x="425" y="49"/>
                    </a:lnTo>
                    <a:lnTo>
                      <a:pt x="449" y="53"/>
                    </a:lnTo>
                    <a:lnTo>
                      <a:pt x="471" y="60"/>
                    </a:lnTo>
                    <a:lnTo>
                      <a:pt x="493" y="66"/>
                    </a:lnTo>
                    <a:lnTo>
                      <a:pt x="513" y="76"/>
                    </a:lnTo>
                    <a:lnTo>
                      <a:pt x="531" y="87"/>
                    </a:lnTo>
                    <a:lnTo>
                      <a:pt x="539" y="94"/>
                    </a:lnTo>
                    <a:lnTo>
                      <a:pt x="547" y="100"/>
                    </a:lnTo>
                    <a:lnTo>
                      <a:pt x="553" y="108"/>
                    </a:lnTo>
                    <a:lnTo>
                      <a:pt x="560" y="116"/>
                    </a:lnTo>
                    <a:lnTo>
                      <a:pt x="565" y="124"/>
                    </a:lnTo>
                    <a:lnTo>
                      <a:pt x="570" y="133"/>
                    </a:lnTo>
                    <a:lnTo>
                      <a:pt x="573" y="144"/>
                    </a:lnTo>
                    <a:lnTo>
                      <a:pt x="577" y="154"/>
                    </a:lnTo>
                    <a:lnTo>
                      <a:pt x="578" y="166"/>
                    </a:lnTo>
                    <a:lnTo>
                      <a:pt x="578" y="178"/>
                    </a:lnTo>
                    <a:lnTo>
                      <a:pt x="578" y="178"/>
                    </a:lnTo>
                    <a:lnTo>
                      <a:pt x="578" y="205"/>
                    </a:lnTo>
                    <a:lnTo>
                      <a:pt x="578" y="234"/>
                    </a:lnTo>
                    <a:lnTo>
                      <a:pt x="582" y="290"/>
                    </a:lnTo>
                    <a:lnTo>
                      <a:pt x="587" y="346"/>
                    </a:lnTo>
                    <a:lnTo>
                      <a:pt x="594" y="403"/>
                    </a:lnTo>
                    <a:lnTo>
                      <a:pt x="594" y="403"/>
                    </a:lnTo>
                    <a:lnTo>
                      <a:pt x="597" y="423"/>
                    </a:lnTo>
                    <a:lnTo>
                      <a:pt x="598" y="446"/>
                    </a:lnTo>
                    <a:lnTo>
                      <a:pt x="598" y="489"/>
                    </a:lnTo>
                    <a:lnTo>
                      <a:pt x="598" y="574"/>
                    </a:lnTo>
                    <a:lnTo>
                      <a:pt x="598" y="574"/>
                    </a:lnTo>
                    <a:lnTo>
                      <a:pt x="598" y="579"/>
                    </a:lnTo>
                    <a:lnTo>
                      <a:pt x="599" y="583"/>
                    </a:lnTo>
                    <a:lnTo>
                      <a:pt x="602" y="587"/>
                    </a:lnTo>
                    <a:lnTo>
                      <a:pt x="604" y="591"/>
                    </a:lnTo>
                    <a:lnTo>
                      <a:pt x="608" y="594"/>
                    </a:lnTo>
                    <a:lnTo>
                      <a:pt x="612" y="595"/>
                    </a:lnTo>
                    <a:lnTo>
                      <a:pt x="620" y="596"/>
                    </a:lnTo>
                    <a:lnTo>
                      <a:pt x="629" y="595"/>
                    </a:lnTo>
                    <a:lnTo>
                      <a:pt x="633" y="594"/>
                    </a:lnTo>
                    <a:lnTo>
                      <a:pt x="636" y="591"/>
                    </a:lnTo>
                    <a:lnTo>
                      <a:pt x="640" y="587"/>
                    </a:lnTo>
                    <a:lnTo>
                      <a:pt x="641" y="583"/>
                    </a:lnTo>
                    <a:lnTo>
                      <a:pt x="642" y="579"/>
                    </a:lnTo>
                    <a:lnTo>
                      <a:pt x="644" y="574"/>
                    </a:lnTo>
                    <a:lnTo>
                      <a:pt x="644" y="574"/>
                    </a:lnTo>
                    <a:lnTo>
                      <a:pt x="642" y="544"/>
                    </a:lnTo>
                    <a:lnTo>
                      <a:pt x="642" y="529"/>
                    </a:lnTo>
                    <a:lnTo>
                      <a:pt x="645" y="515"/>
                    </a:lnTo>
                    <a:lnTo>
                      <a:pt x="645" y="515"/>
                    </a:lnTo>
                    <a:lnTo>
                      <a:pt x="646" y="503"/>
                    </a:lnTo>
                    <a:lnTo>
                      <a:pt x="646" y="491"/>
                    </a:lnTo>
                    <a:lnTo>
                      <a:pt x="644" y="468"/>
                    </a:lnTo>
                    <a:lnTo>
                      <a:pt x="641" y="444"/>
                    </a:lnTo>
                    <a:lnTo>
                      <a:pt x="640" y="420"/>
                    </a:lnTo>
                    <a:lnTo>
                      <a:pt x="640" y="42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66" name="chenying0907 238">
                <a:extLst>
                  <a:ext uri="{FF2B5EF4-FFF2-40B4-BE49-F238E27FC236}">
                    <a16:creationId xmlns:a16="http://schemas.microsoft.com/office/drawing/2014/main" id="{3A7E1555-771D-48D8-8F7B-FD7E4277C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5026" y="4445001"/>
                <a:ext cx="231775" cy="158750"/>
              </a:xfrm>
              <a:custGeom>
                <a:avLst/>
                <a:gdLst/>
                <a:ahLst/>
                <a:cxnLst>
                  <a:cxn ang="0">
                    <a:pos x="556" y="153"/>
                  </a:cxn>
                  <a:cxn ang="0">
                    <a:pos x="518" y="98"/>
                  </a:cxn>
                  <a:cxn ang="0">
                    <a:pos x="475" y="55"/>
                  </a:cxn>
                  <a:cxn ang="0">
                    <a:pos x="424" y="25"/>
                  </a:cxn>
                  <a:cxn ang="0">
                    <a:pos x="364" y="7"/>
                  </a:cxn>
                  <a:cxn ang="0">
                    <a:pos x="294" y="0"/>
                  </a:cxn>
                  <a:cxn ang="0">
                    <a:pos x="247" y="1"/>
                  </a:cxn>
                  <a:cxn ang="0">
                    <a:pos x="178" y="13"/>
                  </a:cxn>
                  <a:cxn ang="0">
                    <a:pos x="111" y="39"/>
                  </a:cxn>
                  <a:cxn ang="0">
                    <a:pos x="76" y="62"/>
                  </a:cxn>
                  <a:cxn ang="0">
                    <a:pos x="36" y="103"/>
                  </a:cxn>
                  <a:cxn ang="0">
                    <a:pos x="8" y="157"/>
                  </a:cxn>
                  <a:cxn ang="0">
                    <a:pos x="2" y="175"/>
                  </a:cxn>
                  <a:cxn ang="0">
                    <a:pos x="4" y="237"/>
                  </a:cxn>
                  <a:cxn ang="0">
                    <a:pos x="23" y="315"/>
                  </a:cxn>
                  <a:cxn ang="0">
                    <a:pos x="39" y="345"/>
                  </a:cxn>
                  <a:cxn ang="0">
                    <a:pos x="76" y="379"/>
                  </a:cxn>
                  <a:cxn ang="0">
                    <a:pos x="123" y="399"/>
                  </a:cxn>
                  <a:cxn ang="0">
                    <a:pos x="133" y="399"/>
                  </a:cxn>
                  <a:cxn ang="0">
                    <a:pos x="144" y="392"/>
                  </a:cxn>
                  <a:cxn ang="0">
                    <a:pos x="152" y="373"/>
                  </a:cxn>
                  <a:cxn ang="0">
                    <a:pos x="148" y="361"/>
                  </a:cxn>
                  <a:cxn ang="0">
                    <a:pos x="135" y="354"/>
                  </a:cxn>
                  <a:cxn ang="0">
                    <a:pos x="108" y="344"/>
                  </a:cxn>
                  <a:cxn ang="0">
                    <a:pos x="76" y="313"/>
                  </a:cxn>
                  <a:cxn ang="0">
                    <a:pos x="55" y="269"/>
                  </a:cxn>
                  <a:cxn ang="0">
                    <a:pos x="47" y="221"/>
                  </a:cxn>
                  <a:cxn ang="0">
                    <a:pos x="52" y="175"/>
                  </a:cxn>
                  <a:cxn ang="0">
                    <a:pos x="63" y="148"/>
                  </a:cxn>
                  <a:cxn ang="0">
                    <a:pos x="93" y="109"/>
                  </a:cxn>
                  <a:cxn ang="0">
                    <a:pos x="131" y="81"/>
                  </a:cxn>
                  <a:cxn ang="0">
                    <a:pos x="161" y="65"/>
                  </a:cxn>
                  <a:cxn ang="0">
                    <a:pos x="210" y="51"/>
                  </a:cxn>
                  <a:cxn ang="0">
                    <a:pos x="294" y="46"/>
                  </a:cxn>
                  <a:cxn ang="0">
                    <a:pos x="344" y="48"/>
                  </a:cxn>
                  <a:cxn ang="0">
                    <a:pos x="390" y="60"/>
                  </a:cxn>
                  <a:cxn ang="0">
                    <a:pos x="432" y="79"/>
                  </a:cxn>
                  <a:cxn ang="0">
                    <a:pos x="468" y="106"/>
                  </a:cxn>
                  <a:cxn ang="0">
                    <a:pos x="500" y="143"/>
                  </a:cxn>
                  <a:cxn ang="0">
                    <a:pos x="515" y="173"/>
                  </a:cxn>
                  <a:cxn ang="0">
                    <a:pos x="531" y="217"/>
                  </a:cxn>
                  <a:cxn ang="0">
                    <a:pos x="532" y="263"/>
                  </a:cxn>
                  <a:cxn ang="0">
                    <a:pos x="519" y="305"/>
                  </a:cxn>
                  <a:cxn ang="0">
                    <a:pos x="490" y="336"/>
                  </a:cxn>
                  <a:cxn ang="0">
                    <a:pos x="443" y="354"/>
                  </a:cxn>
                  <a:cxn ang="0">
                    <a:pos x="434" y="358"/>
                  </a:cxn>
                  <a:cxn ang="0">
                    <a:pos x="426" y="368"/>
                  </a:cxn>
                  <a:cxn ang="0">
                    <a:pos x="430" y="388"/>
                  </a:cxn>
                  <a:cxn ang="0">
                    <a:pos x="445" y="399"/>
                  </a:cxn>
                  <a:cxn ang="0">
                    <a:pos x="455" y="399"/>
                  </a:cxn>
                  <a:cxn ang="0">
                    <a:pos x="507" y="379"/>
                  </a:cxn>
                  <a:cxn ang="0">
                    <a:pos x="548" y="344"/>
                  </a:cxn>
                  <a:cxn ang="0">
                    <a:pos x="574" y="298"/>
                  </a:cxn>
                  <a:cxn ang="0">
                    <a:pos x="583" y="245"/>
                  </a:cxn>
                  <a:cxn ang="0">
                    <a:pos x="574" y="191"/>
                  </a:cxn>
                </a:cxnLst>
                <a:rect l="0" t="0" r="r" b="b"/>
                <a:pathLst>
                  <a:path w="583" h="399">
                    <a:moveTo>
                      <a:pt x="566" y="174"/>
                    </a:moveTo>
                    <a:lnTo>
                      <a:pt x="566" y="174"/>
                    </a:lnTo>
                    <a:lnTo>
                      <a:pt x="556" y="153"/>
                    </a:lnTo>
                    <a:lnTo>
                      <a:pt x="544" y="133"/>
                    </a:lnTo>
                    <a:lnTo>
                      <a:pt x="531" y="115"/>
                    </a:lnTo>
                    <a:lnTo>
                      <a:pt x="518" y="98"/>
                    </a:lnTo>
                    <a:lnTo>
                      <a:pt x="505" y="82"/>
                    </a:lnTo>
                    <a:lnTo>
                      <a:pt x="490" y="68"/>
                    </a:lnTo>
                    <a:lnTo>
                      <a:pt x="475" y="55"/>
                    </a:lnTo>
                    <a:lnTo>
                      <a:pt x="458" y="45"/>
                    </a:lnTo>
                    <a:lnTo>
                      <a:pt x="441" y="34"/>
                    </a:lnTo>
                    <a:lnTo>
                      <a:pt x="424" y="25"/>
                    </a:lnTo>
                    <a:lnTo>
                      <a:pt x="404" y="18"/>
                    </a:lnTo>
                    <a:lnTo>
                      <a:pt x="384" y="12"/>
                    </a:lnTo>
                    <a:lnTo>
                      <a:pt x="364" y="7"/>
                    </a:lnTo>
                    <a:lnTo>
                      <a:pt x="341" y="3"/>
                    </a:lnTo>
                    <a:lnTo>
                      <a:pt x="319" y="1"/>
                    </a:lnTo>
                    <a:lnTo>
                      <a:pt x="294" y="0"/>
                    </a:lnTo>
                    <a:lnTo>
                      <a:pt x="294" y="0"/>
                    </a:lnTo>
                    <a:lnTo>
                      <a:pt x="271" y="0"/>
                    </a:lnTo>
                    <a:lnTo>
                      <a:pt x="247" y="1"/>
                    </a:lnTo>
                    <a:lnTo>
                      <a:pt x="224" y="4"/>
                    </a:lnTo>
                    <a:lnTo>
                      <a:pt x="200" y="8"/>
                    </a:lnTo>
                    <a:lnTo>
                      <a:pt x="178" y="13"/>
                    </a:lnTo>
                    <a:lnTo>
                      <a:pt x="154" y="20"/>
                    </a:lnTo>
                    <a:lnTo>
                      <a:pt x="132" y="29"/>
                    </a:lnTo>
                    <a:lnTo>
                      <a:pt x="111" y="39"/>
                    </a:lnTo>
                    <a:lnTo>
                      <a:pt x="111" y="39"/>
                    </a:lnTo>
                    <a:lnTo>
                      <a:pt x="91" y="50"/>
                    </a:lnTo>
                    <a:lnTo>
                      <a:pt x="76" y="62"/>
                    </a:lnTo>
                    <a:lnTo>
                      <a:pt x="60" y="75"/>
                    </a:lnTo>
                    <a:lnTo>
                      <a:pt x="48" y="88"/>
                    </a:lnTo>
                    <a:lnTo>
                      <a:pt x="36" y="103"/>
                    </a:lnTo>
                    <a:lnTo>
                      <a:pt x="26" y="119"/>
                    </a:lnTo>
                    <a:lnTo>
                      <a:pt x="17" y="137"/>
                    </a:lnTo>
                    <a:lnTo>
                      <a:pt x="8" y="157"/>
                    </a:lnTo>
                    <a:lnTo>
                      <a:pt x="8" y="157"/>
                    </a:lnTo>
                    <a:lnTo>
                      <a:pt x="5" y="166"/>
                    </a:lnTo>
                    <a:lnTo>
                      <a:pt x="2" y="175"/>
                    </a:lnTo>
                    <a:lnTo>
                      <a:pt x="0" y="195"/>
                    </a:lnTo>
                    <a:lnTo>
                      <a:pt x="1" y="216"/>
                    </a:lnTo>
                    <a:lnTo>
                      <a:pt x="4" y="237"/>
                    </a:lnTo>
                    <a:lnTo>
                      <a:pt x="8" y="258"/>
                    </a:lnTo>
                    <a:lnTo>
                      <a:pt x="13" y="277"/>
                    </a:lnTo>
                    <a:lnTo>
                      <a:pt x="23" y="315"/>
                    </a:lnTo>
                    <a:lnTo>
                      <a:pt x="23" y="315"/>
                    </a:lnTo>
                    <a:lnTo>
                      <a:pt x="30" y="331"/>
                    </a:lnTo>
                    <a:lnTo>
                      <a:pt x="39" y="345"/>
                    </a:lnTo>
                    <a:lnTo>
                      <a:pt x="50" y="358"/>
                    </a:lnTo>
                    <a:lnTo>
                      <a:pt x="61" y="370"/>
                    </a:lnTo>
                    <a:lnTo>
                      <a:pt x="76" y="379"/>
                    </a:lnTo>
                    <a:lnTo>
                      <a:pt x="90" y="388"/>
                    </a:lnTo>
                    <a:lnTo>
                      <a:pt x="107" y="394"/>
                    </a:lnTo>
                    <a:lnTo>
                      <a:pt x="123" y="399"/>
                    </a:lnTo>
                    <a:lnTo>
                      <a:pt x="123" y="399"/>
                    </a:lnTo>
                    <a:lnTo>
                      <a:pt x="128" y="399"/>
                    </a:lnTo>
                    <a:lnTo>
                      <a:pt x="133" y="399"/>
                    </a:lnTo>
                    <a:lnTo>
                      <a:pt x="137" y="398"/>
                    </a:lnTo>
                    <a:lnTo>
                      <a:pt x="141" y="395"/>
                    </a:lnTo>
                    <a:lnTo>
                      <a:pt x="144" y="392"/>
                    </a:lnTo>
                    <a:lnTo>
                      <a:pt x="148" y="388"/>
                    </a:lnTo>
                    <a:lnTo>
                      <a:pt x="150" y="381"/>
                    </a:lnTo>
                    <a:lnTo>
                      <a:pt x="152" y="373"/>
                    </a:lnTo>
                    <a:lnTo>
                      <a:pt x="150" y="369"/>
                    </a:lnTo>
                    <a:lnTo>
                      <a:pt x="149" y="365"/>
                    </a:lnTo>
                    <a:lnTo>
                      <a:pt x="148" y="361"/>
                    </a:lnTo>
                    <a:lnTo>
                      <a:pt x="144" y="358"/>
                    </a:lnTo>
                    <a:lnTo>
                      <a:pt x="140" y="356"/>
                    </a:lnTo>
                    <a:lnTo>
                      <a:pt x="135" y="354"/>
                    </a:lnTo>
                    <a:lnTo>
                      <a:pt x="135" y="354"/>
                    </a:lnTo>
                    <a:lnTo>
                      <a:pt x="122" y="351"/>
                    </a:lnTo>
                    <a:lnTo>
                      <a:pt x="108" y="344"/>
                    </a:lnTo>
                    <a:lnTo>
                      <a:pt x="97" y="335"/>
                    </a:lnTo>
                    <a:lnTo>
                      <a:pt x="85" y="324"/>
                    </a:lnTo>
                    <a:lnTo>
                      <a:pt x="76" y="313"/>
                    </a:lnTo>
                    <a:lnTo>
                      <a:pt x="68" y="300"/>
                    </a:lnTo>
                    <a:lnTo>
                      <a:pt x="61" y="285"/>
                    </a:lnTo>
                    <a:lnTo>
                      <a:pt x="55" y="269"/>
                    </a:lnTo>
                    <a:lnTo>
                      <a:pt x="51" y="254"/>
                    </a:lnTo>
                    <a:lnTo>
                      <a:pt x="48" y="237"/>
                    </a:lnTo>
                    <a:lnTo>
                      <a:pt x="47" y="221"/>
                    </a:lnTo>
                    <a:lnTo>
                      <a:pt x="47" y="205"/>
                    </a:lnTo>
                    <a:lnTo>
                      <a:pt x="48" y="190"/>
                    </a:lnTo>
                    <a:lnTo>
                      <a:pt x="52" y="175"/>
                    </a:lnTo>
                    <a:lnTo>
                      <a:pt x="56" y="161"/>
                    </a:lnTo>
                    <a:lnTo>
                      <a:pt x="63" y="148"/>
                    </a:lnTo>
                    <a:lnTo>
                      <a:pt x="63" y="148"/>
                    </a:lnTo>
                    <a:lnTo>
                      <a:pt x="73" y="133"/>
                    </a:lnTo>
                    <a:lnTo>
                      <a:pt x="82" y="120"/>
                    </a:lnTo>
                    <a:lnTo>
                      <a:pt x="93" y="109"/>
                    </a:lnTo>
                    <a:lnTo>
                      <a:pt x="105" y="98"/>
                    </a:lnTo>
                    <a:lnTo>
                      <a:pt x="118" y="89"/>
                    </a:lnTo>
                    <a:lnTo>
                      <a:pt x="131" y="81"/>
                    </a:lnTo>
                    <a:lnTo>
                      <a:pt x="145" y="73"/>
                    </a:lnTo>
                    <a:lnTo>
                      <a:pt x="161" y="65"/>
                    </a:lnTo>
                    <a:lnTo>
                      <a:pt x="161" y="65"/>
                    </a:lnTo>
                    <a:lnTo>
                      <a:pt x="178" y="59"/>
                    </a:lnTo>
                    <a:lnTo>
                      <a:pt x="193" y="55"/>
                    </a:lnTo>
                    <a:lnTo>
                      <a:pt x="210" y="51"/>
                    </a:lnTo>
                    <a:lnTo>
                      <a:pt x="227" y="48"/>
                    </a:lnTo>
                    <a:lnTo>
                      <a:pt x="260" y="46"/>
                    </a:lnTo>
                    <a:lnTo>
                      <a:pt x="294" y="46"/>
                    </a:lnTo>
                    <a:lnTo>
                      <a:pt x="294" y="46"/>
                    </a:lnTo>
                    <a:lnTo>
                      <a:pt x="328" y="47"/>
                    </a:lnTo>
                    <a:lnTo>
                      <a:pt x="344" y="48"/>
                    </a:lnTo>
                    <a:lnTo>
                      <a:pt x="360" y="52"/>
                    </a:lnTo>
                    <a:lnTo>
                      <a:pt x="375" y="55"/>
                    </a:lnTo>
                    <a:lnTo>
                      <a:pt x="390" y="60"/>
                    </a:lnTo>
                    <a:lnTo>
                      <a:pt x="404" y="65"/>
                    </a:lnTo>
                    <a:lnTo>
                      <a:pt x="418" y="72"/>
                    </a:lnTo>
                    <a:lnTo>
                      <a:pt x="432" y="79"/>
                    </a:lnTo>
                    <a:lnTo>
                      <a:pt x="443" y="86"/>
                    </a:lnTo>
                    <a:lnTo>
                      <a:pt x="456" y="96"/>
                    </a:lnTo>
                    <a:lnTo>
                      <a:pt x="468" y="106"/>
                    </a:lnTo>
                    <a:lnTo>
                      <a:pt x="479" y="118"/>
                    </a:lnTo>
                    <a:lnTo>
                      <a:pt x="489" y="130"/>
                    </a:lnTo>
                    <a:lnTo>
                      <a:pt x="500" y="143"/>
                    </a:lnTo>
                    <a:lnTo>
                      <a:pt x="509" y="157"/>
                    </a:lnTo>
                    <a:lnTo>
                      <a:pt x="509" y="157"/>
                    </a:lnTo>
                    <a:lnTo>
                      <a:pt x="515" y="173"/>
                    </a:lnTo>
                    <a:lnTo>
                      <a:pt x="522" y="187"/>
                    </a:lnTo>
                    <a:lnTo>
                      <a:pt x="527" y="203"/>
                    </a:lnTo>
                    <a:lnTo>
                      <a:pt x="531" y="217"/>
                    </a:lnTo>
                    <a:lnTo>
                      <a:pt x="534" y="233"/>
                    </a:lnTo>
                    <a:lnTo>
                      <a:pt x="534" y="249"/>
                    </a:lnTo>
                    <a:lnTo>
                      <a:pt x="532" y="263"/>
                    </a:lnTo>
                    <a:lnTo>
                      <a:pt x="530" y="277"/>
                    </a:lnTo>
                    <a:lnTo>
                      <a:pt x="526" y="292"/>
                    </a:lnTo>
                    <a:lnTo>
                      <a:pt x="519" y="305"/>
                    </a:lnTo>
                    <a:lnTo>
                      <a:pt x="511" y="317"/>
                    </a:lnTo>
                    <a:lnTo>
                      <a:pt x="502" y="327"/>
                    </a:lnTo>
                    <a:lnTo>
                      <a:pt x="490" y="336"/>
                    </a:lnTo>
                    <a:lnTo>
                      <a:pt x="476" y="344"/>
                    </a:lnTo>
                    <a:lnTo>
                      <a:pt x="460" y="35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38" y="356"/>
                    </a:lnTo>
                    <a:lnTo>
                      <a:pt x="434" y="358"/>
                    </a:lnTo>
                    <a:lnTo>
                      <a:pt x="430" y="361"/>
                    </a:lnTo>
                    <a:lnTo>
                      <a:pt x="429" y="365"/>
                    </a:lnTo>
                    <a:lnTo>
                      <a:pt x="426" y="368"/>
                    </a:lnTo>
                    <a:lnTo>
                      <a:pt x="426" y="373"/>
                    </a:lnTo>
                    <a:lnTo>
                      <a:pt x="428" y="381"/>
                    </a:lnTo>
                    <a:lnTo>
                      <a:pt x="430" y="388"/>
                    </a:lnTo>
                    <a:lnTo>
                      <a:pt x="437" y="395"/>
                    </a:lnTo>
                    <a:lnTo>
                      <a:pt x="441" y="396"/>
                    </a:lnTo>
                    <a:lnTo>
                      <a:pt x="445" y="399"/>
                    </a:lnTo>
                    <a:lnTo>
                      <a:pt x="450" y="399"/>
                    </a:lnTo>
                    <a:lnTo>
                      <a:pt x="455" y="399"/>
                    </a:lnTo>
                    <a:lnTo>
                      <a:pt x="455" y="399"/>
                    </a:lnTo>
                    <a:lnTo>
                      <a:pt x="473" y="394"/>
                    </a:lnTo>
                    <a:lnTo>
                      <a:pt x="490" y="387"/>
                    </a:lnTo>
                    <a:lnTo>
                      <a:pt x="507" y="379"/>
                    </a:lnTo>
                    <a:lnTo>
                      <a:pt x="522" y="369"/>
                    </a:lnTo>
                    <a:lnTo>
                      <a:pt x="535" y="357"/>
                    </a:lnTo>
                    <a:lnTo>
                      <a:pt x="548" y="344"/>
                    </a:lnTo>
                    <a:lnTo>
                      <a:pt x="557" y="330"/>
                    </a:lnTo>
                    <a:lnTo>
                      <a:pt x="566" y="314"/>
                    </a:lnTo>
                    <a:lnTo>
                      <a:pt x="574" y="298"/>
                    </a:lnTo>
                    <a:lnTo>
                      <a:pt x="578" y="281"/>
                    </a:lnTo>
                    <a:lnTo>
                      <a:pt x="582" y="263"/>
                    </a:lnTo>
                    <a:lnTo>
                      <a:pt x="583" y="245"/>
                    </a:lnTo>
                    <a:lnTo>
                      <a:pt x="582" y="228"/>
                    </a:lnTo>
                    <a:lnTo>
                      <a:pt x="579" y="209"/>
                    </a:lnTo>
                    <a:lnTo>
                      <a:pt x="574" y="191"/>
                    </a:lnTo>
                    <a:lnTo>
                      <a:pt x="566" y="174"/>
                    </a:lnTo>
                    <a:lnTo>
                      <a:pt x="566" y="17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  <p:sp>
            <p:nvSpPr>
              <p:cNvPr id="167" name="chenying0907 239">
                <a:extLst>
                  <a:ext uri="{FF2B5EF4-FFF2-40B4-BE49-F238E27FC236}">
                    <a16:creationId xmlns:a16="http://schemas.microsoft.com/office/drawing/2014/main" id="{8F53F32A-CBA9-4A70-A4E7-2DFDD78A99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9476" y="4583113"/>
                <a:ext cx="147638" cy="182563"/>
              </a:xfrm>
              <a:custGeom>
                <a:avLst/>
                <a:gdLst/>
                <a:ahLst/>
                <a:cxnLst>
                  <a:cxn ang="0">
                    <a:pos x="361" y="190"/>
                  </a:cxn>
                  <a:cxn ang="0">
                    <a:pos x="360" y="34"/>
                  </a:cxn>
                  <a:cxn ang="0">
                    <a:pos x="357" y="25"/>
                  </a:cxn>
                  <a:cxn ang="0">
                    <a:pos x="350" y="16"/>
                  </a:cxn>
                  <a:cxn ang="0">
                    <a:pos x="329" y="13"/>
                  </a:cxn>
                  <a:cxn ang="0">
                    <a:pos x="318" y="21"/>
                  </a:cxn>
                  <a:cxn ang="0">
                    <a:pos x="314" y="34"/>
                  </a:cxn>
                  <a:cxn ang="0">
                    <a:pos x="317" y="135"/>
                  </a:cxn>
                  <a:cxn ang="0">
                    <a:pos x="320" y="234"/>
                  </a:cxn>
                  <a:cxn ang="0">
                    <a:pos x="317" y="335"/>
                  </a:cxn>
                  <a:cxn ang="0">
                    <a:pos x="312" y="357"/>
                  </a:cxn>
                  <a:cxn ang="0">
                    <a:pos x="297" y="382"/>
                  </a:cxn>
                  <a:cxn ang="0">
                    <a:pos x="275" y="397"/>
                  </a:cxn>
                  <a:cxn ang="0">
                    <a:pos x="240" y="408"/>
                  </a:cxn>
                  <a:cxn ang="0">
                    <a:pos x="199" y="411"/>
                  </a:cxn>
                  <a:cxn ang="0">
                    <a:pos x="156" y="407"/>
                  </a:cxn>
                  <a:cxn ang="0">
                    <a:pos x="114" y="392"/>
                  </a:cxn>
                  <a:cxn ang="0">
                    <a:pos x="91" y="377"/>
                  </a:cxn>
                  <a:cxn ang="0">
                    <a:pos x="74" y="358"/>
                  </a:cxn>
                  <a:cxn ang="0">
                    <a:pos x="61" y="322"/>
                  </a:cxn>
                  <a:cxn ang="0">
                    <a:pos x="55" y="275"/>
                  </a:cxn>
                  <a:cxn ang="0">
                    <a:pos x="51" y="243"/>
                  </a:cxn>
                  <a:cxn ang="0">
                    <a:pos x="50" y="192"/>
                  </a:cxn>
                  <a:cxn ang="0">
                    <a:pos x="53" y="124"/>
                  </a:cxn>
                  <a:cxn ang="0">
                    <a:pos x="47" y="59"/>
                  </a:cxn>
                  <a:cxn ang="0">
                    <a:pos x="49" y="31"/>
                  </a:cxn>
                  <a:cxn ang="0">
                    <a:pos x="49" y="14"/>
                  </a:cxn>
                  <a:cxn ang="0">
                    <a:pos x="36" y="1"/>
                  </a:cxn>
                  <a:cxn ang="0">
                    <a:pos x="23" y="0"/>
                  </a:cxn>
                  <a:cxn ang="0">
                    <a:pos x="10" y="4"/>
                  </a:cxn>
                  <a:cxn ang="0">
                    <a:pos x="2" y="14"/>
                  </a:cxn>
                  <a:cxn ang="0">
                    <a:pos x="0" y="23"/>
                  </a:cxn>
                  <a:cxn ang="0">
                    <a:pos x="6" y="132"/>
                  </a:cxn>
                  <a:cxn ang="0">
                    <a:pos x="6" y="169"/>
                  </a:cxn>
                  <a:cxn ang="0">
                    <a:pos x="4" y="264"/>
                  </a:cxn>
                  <a:cxn ang="0">
                    <a:pos x="12" y="320"/>
                  </a:cxn>
                  <a:cxn ang="0">
                    <a:pos x="23" y="350"/>
                  </a:cxn>
                  <a:cxn ang="0">
                    <a:pos x="44" y="390"/>
                  </a:cxn>
                  <a:cxn ang="0">
                    <a:pos x="72" y="420"/>
                  </a:cxn>
                  <a:cxn ang="0">
                    <a:pos x="108" y="441"/>
                  </a:cxn>
                  <a:cxn ang="0">
                    <a:pos x="151" y="452"/>
                  </a:cxn>
                  <a:cxn ang="0">
                    <a:pos x="182" y="456"/>
                  </a:cxn>
                  <a:cxn ang="0">
                    <a:pos x="241" y="456"/>
                  </a:cxn>
                  <a:cxn ang="0">
                    <a:pos x="283" y="447"/>
                  </a:cxn>
                  <a:cxn ang="0">
                    <a:pos x="309" y="434"/>
                  </a:cxn>
                  <a:cxn ang="0">
                    <a:pos x="339" y="401"/>
                  </a:cxn>
                  <a:cxn ang="0">
                    <a:pos x="357" y="361"/>
                  </a:cxn>
                  <a:cxn ang="0">
                    <a:pos x="365" y="331"/>
                  </a:cxn>
                  <a:cxn ang="0">
                    <a:pos x="369" y="278"/>
                  </a:cxn>
                  <a:cxn ang="0">
                    <a:pos x="364" y="210"/>
                  </a:cxn>
                </a:cxnLst>
                <a:rect l="0" t="0" r="r" b="b"/>
                <a:pathLst>
                  <a:path w="369" h="458">
                    <a:moveTo>
                      <a:pt x="364" y="210"/>
                    </a:moveTo>
                    <a:lnTo>
                      <a:pt x="364" y="210"/>
                    </a:lnTo>
                    <a:lnTo>
                      <a:pt x="361" y="190"/>
                    </a:lnTo>
                    <a:lnTo>
                      <a:pt x="360" y="167"/>
                    </a:lnTo>
                    <a:lnTo>
                      <a:pt x="359" y="123"/>
                    </a:lnTo>
                    <a:lnTo>
                      <a:pt x="360" y="34"/>
                    </a:lnTo>
                    <a:lnTo>
                      <a:pt x="360" y="34"/>
                    </a:lnTo>
                    <a:lnTo>
                      <a:pt x="359" y="29"/>
                    </a:lnTo>
                    <a:lnTo>
                      <a:pt x="357" y="25"/>
                    </a:lnTo>
                    <a:lnTo>
                      <a:pt x="355" y="21"/>
                    </a:lnTo>
                    <a:lnTo>
                      <a:pt x="352" y="18"/>
                    </a:lnTo>
                    <a:lnTo>
                      <a:pt x="350" y="16"/>
                    </a:lnTo>
                    <a:lnTo>
                      <a:pt x="346" y="13"/>
                    </a:lnTo>
                    <a:lnTo>
                      <a:pt x="337" y="12"/>
                    </a:lnTo>
                    <a:lnTo>
                      <a:pt x="329" y="13"/>
                    </a:lnTo>
                    <a:lnTo>
                      <a:pt x="325" y="16"/>
                    </a:lnTo>
                    <a:lnTo>
                      <a:pt x="321" y="18"/>
                    </a:lnTo>
                    <a:lnTo>
                      <a:pt x="318" y="21"/>
                    </a:lnTo>
                    <a:lnTo>
                      <a:pt x="316" y="25"/>
                    </a:lnTo>
                    <a:lnTo>
                      <a:pt x="314" y="29"/>
                    </a:lnTo>
                    <a:lnTo>
                      <a:pt x="314" y="34"/>
                    </a:lnTo>
                    <a:lnTo>
                      <a:pt x="314" y="34"/>
                    </a:lnTo>
                    <a:lnTo>
                      <a:pt x="314" y="85"/>
                    </a:lnTo>
                    <a:lnTo>
                      <a:pt x="317" y="135"/>
                    </a:lnTo>
                    <a:lnTo>
                      <a:pt x="318" y="184"/>
                    </a:lnTo>
                    <a:lnTo>
                      <a:pt x="320" y="234"/>
                    </a:lnTo>
                    <a:lnTo>
                      <a:pt x="320" y="234"/>
                    </a:lnTo>
                    <a:lnTo>
                      <a:pt x="321" y="285"/>
                    </a:lnTo>
                    <a:lnTo>
                      <a:pt x="320" y="310"/>
                    </a:lnTo>
                    <a:lnTo>
                      <a:pt x="317" y="335"/>
                    </a:lnTo>
                    <a:lnTo>
                      <a:pt x="317" y="335"/>
                    </a:lnTo>
                    <a:lnTo>
                      <a:pt x="316" y="346"/>
                    </a:lnTo>
                    <a:lnTo>
                      <a:pt x="312" y="357"/>
                    </a:lnTo>
                    <a:lnTo>
                      <a:pt x="308" y="366"/>
                    </a:lnTo>
                    <a:lnTo>
                      <a:pt x="303" y="374"/>
                    </a:lnTo>
                    <a:lnTo>
                      <a:pt x="297" y="382"/>
                    </a:lnTo>
                    <a:lnTo>
                      <a:pt x="291" y="387"/>
                    </a:lnTo>
                    <a:lnTo>
                      <a:pt x="283" y="392"/>
                    </a:lnTo>
                    <a:lnTo>
                      <a:pt x="275" y="397"/>
                    </a:lnTo>
                    <a:lnTo>
                      <a:pt x="267" y="401"/>
                    </a:lnTo>
                    <a:lnTo>
                      <a:pt x="258" y="404"/>
                    </a:lnTo>
                    <a:lnTo>
                      <a:pt x="240" y="408"/>
                    </a:lnTo>
                    <a:lnTo>
                      <a:pt x="220" y="411"/>
                    </a:lnTo>
                    <a:lnTo>
                      <a:pt x="199" y="411"/>
                    </a:lnTo>
                    <a:lnTo>
                      <a:pt x="199" y="411"/>
                    </a:lnTo>
                    <a:lnTo>
                      <a:pt x="185" y="411"/>
                    </a:lnTo>
                    <a:lnTo>
                      <a:pt x="170" y="409"/>
                    </a:lnTo>
                    <a:lnTo>
                      <a:pt x="156" y="407"/>
                    </a:lnTo>
                    <a:lnTo>
                      <a:pt x="142" y="403"/>
                    </a:lnTo>
                    <a:lnTo>
                      <a:pt x="127" y="399"/>
                    </a:lnTo>
                    <a:lnTo>
                      <a:pt x="114" y="392"/>
                    </a:lnTo>
                    <a:lnTo>
                      <a:pt x="102" y="386"/>
                    </a:lnTo>
                    <a:lnTo>
                      <a:pt x="91" y="377"/>
                    </a:lnTo>
                    <a:lnTo>
                      <a:pt x="91" y="377"/>
                    </a:lnTo>
                    <a:lnTo>
                      <a:pt x="84" y="371"/>
                    </a:lnTo>
                    <a:lnTo>
                      <a:pt x="79" y="365"/>
                    </a:lnTo>
                    <a:lnTo>
                      <a:pt x="74" y="358"/>
                    </a:lnTo>
                    <a:lnTo>
                      <a:pt x="70" y="352"/>
                    </a:lnTo>
                    <a:lnTo>
                      <a:pt x="64" y="337"/>
                    </a:lnTo>
                    <a:lnTo>
                      <a:pt x="61" y="322"/>
                    </a:lnTo>
                    <a:lnTo>
                      <a:pt x="59" y="307"/>
                    </a:lnTo>
                    <a:lnTo>
                      <a:pt x="58" y="290"/>
                    </a:lnTo>
                    <a:lnTo>
                      <a:pt x="55" y="275"/>
                    </a:lnTo>
                    <a:lnTo>
                      <a:pt x="54" y="259"/>
                    </a:lnTo>
                    <a:lnTo>
                      <a:pt x="54" y="259"/>
                    </a:lnTo>
                    <a:lnTo>
                      <a:pt x="51" y="243"/>
                    </a:lnTo>
                    <a:lnTo>
                      <a:pt x="50" y="226"/>
                    </a:lnTo>
                    <a:lnTo>
                      <a:pt x="49" y="209"/>
                    </a:lnTo>
                    <a:lnTo>
                      <a:pt x="50" y="192"/>
                    </a:lnTo>
                    <a:lnTo>
                      <a:pt x="51" y="158"/>
                    </a:lnTo>
                    <a:lnTo>
                      <a:pt x="53" y="124"/>
                    </a:lnTo>
                    <a:lnTo>
                      <a:pt x="53" y="124"/>
                    </a:lnTo>
                    <a:lnTo>
                      <a:pt x="51" y="103"/>
                    </a:lnTo>
                    <a:lnTo>
                      <a:pt x="50" y="81"/>
                    </a:lnTo>
                    <a:lnTo>
                      <a:pt x="47" y="59"/>
                    </a:lnTo>
                    <a:lnTo>
                      <a:pt x="46" y="38"/>
                    </a:lnTo>
                    <a:lnTo>
                      <a:pt x="46" y="38"/>
                    </a:lnTo>
                    <a:lnTo>
                      <a:pt x="49" y="31"/>
                    </a:lnTo>
                    <a:lnTo>
                      <a:pt x="50" y="26"/>
                    </a:lnTo>
                    <a:lnTo>
                      <a:pt x="50" y="20"/>
                    </a:lnTo>
                    <a:lnTo>
                      <a:pt x="49" y="14"/>
                    </a:lnTo>
                    <a:lnTo>
                      <a:pt x="46" y="8"/>
                    </a:lnTo>
                    <a:lnTo>
                      <a:pt x="42" y="4"/>
                    </a:lnTo>
                    <a:lnTo>
                      <a:pt x="36" y="1"/>
                    </a:lnTo>
                    <a:lnTo>
                      <a:pt x="28" y="0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3" y="1"/>
                    </a:lnTo>
                    <a:lnTo>
                      <a:pt x="10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2" y="14"/>
                    </a:lnTo>
                    <a:lnTo>
                      <a:pt x="0" y="1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59"/>
                    </a:lnTo>
                    <a:lnTo>
                      <a:pt x="4" y="95"/>
                    </a:lnTo>
                    <a:lnTo>
                      <a:pt x="6" y="132"/>
                    </a:lnTo>
                    <a:lnTo>
                      <a:pt x="7" y="150"/>
                    </a:lnTo>
                    <a:lnTo>
                      <a:pt x="6" y="169"/>
                    </a:lnTo>
                    <a:lnTo>
                      <a:pt x="6" y="169"/>
                    </a:lnTo>
                    <a:lnTo>
                      <a:pt x="4" y="205"/>
                    </a:lnTo>
                    <a:lnTo>
                      <a:pt x="4" y="244"/>
                    </a:lnTo>
                    <a:lnTo>
                      <a:pt x="4" y="264"/>
                    </a:lnTo>
                    <a:lnTo>
                      <a:pt x="6" y="284"/>
                    </a:lnTo>
                    <a:lnTo>
                      <a:pt x="8" y="302"/>
                    </a:lnTo>
                    <a:lnTo>
                      <a:pt x="12" y="320"/>
                    </a:lnTo>
                    <a:lnTo>
                      <a:pt x="12" y="320"/>
                    </a:lnTo>
                    <a:lnTo>
                      <a:pt x="17" y="336"/>
                    </a:lnTo>
                    <a:lnTo>
                      <a:pt x="23" y="350"/>
                    </a:lnTo>
                    <a:lnTo>
                      <a:pt x="29" y="365"/>
                    </a:lnTo>
                    <a:lnTo>
                      <a:pt x="36" y="378"/>
                    </a:lnTo>
                    <a:lnTo>
                      <a:pt x="44" y="390"/>
                    </a:lnTo>
                    <a:lnTo>
                      <a:pt x="53" y="400"/>
                    </a:lnTo>
                    <a:lnTo>
                      <a:pt x="62" y="411"/>
                    </a:lnTo>
                    <a:lnTo>
                      <a:pt x="72" y="420"/>
                    </a:lnTo>
                    <a:lnTo>
                      <a:pt x="84" y="428"/>
                    </a:lnTo>
                    <a:lnTo>
                      <a:pt x="96" y="434"/>
                    </a:lnTo>
                    <a:lnTo>
                      <a:pt x="108" y="441"/>
                    </a:lnTo>
                    <a:lnTo>
                      <a:pt x="122" y="446"/>
                    </a:lnTo>
                    <a:lnTo>
                      <a:pt x="135" y="450"/>
                    </a:lnTo>
                    <a:lnTo>
                      <a:pt x="151" y="452"/>
                    </a:lnTo>
                    <a:lnTo>
                      <a:pt x="166" y="455"/>
                    </a:lnTo>
                    <a:lnTo>
                      <a:pt x="182" y="456"/>
                    </a:lnTo>
                    <a:lnTo>
                      <a:pt x="182" y="456"/>
                    </a:lnTo>
                    <a:lnTo>
                      <a:pt x="212" y="458"/>
                    </a:lnTo>
                    <a:lnTo>
                      <a:pt x="227" y="458"/>
                    </a:lnTo>
                    <a:lnTo>
                      <a:pt x="241" y="456"/>
                    </a:lnTo>
                    <a:lnTo>
                      <a:pt x="255" y="455"/>
                    </a:lnTo>
                    <a:lnTo>
                      <a:pt x="270" y="452"/>
                    </a:lnTo>
                    <a:lnTo>
                      <a:pt x="283" y="447"/>
                    </a:lnTo>
                    <a:lnTo>
                      <a:pt x="297" y="442"/>
                    </a:lnTo>
                    <a:lnTo>
                      <a:pt x="297" y="442"/>
                    </a:lnTo>
                    <a:lnTo>
                      <a:pt x="309" y="434"/>
                    </a:lnTo>
                    <a:lnTo>
                      <a:pt x="321" y="425"/>
                    </a:lnTo>
                    <a:lnTo>
                      <a:pt x="330" y="413"/>
                    </a:lnTo>
                    <a:lnTo>
                      <a:pt x="339" y="401"/>
                    </a:lnTo>
                    <a:lnTo>
                      <a:pt x="347" y="388"/>
                    </a:lnTo>
                    <a:lnTo>
                      <a:pt x="352" y="374"/>
                    </a:lnTo>
                    <a:lnTo>
                      <a:pt x="357" y="361"/>
                    </a:lnTo>
                    <a:lnTo>
                      <a:pt x="361" y="346"/>
                    </a:lnTo>
                    <a:lnTo>
                      <a:pt x="361" y="346"/>
                    </a:lnTo>
                    <a:lnTo>
                      <a:pt x="365" y="331"/>
                    </a:lnTo>
                    <a:lnTo>
                      <a:pt x="367" y="315"/>
                    </a:lnTo>
                    <a:lnTo>
                      <a:pt x="368" y="297"/>
                    </a:lnTo>
                    <a:lnTo>
                      <a:pt x="369" y="278"/>
                    </a:lnTo>
                    <a:lnTo>
                      <a:pt x="368" y="243"/>
                    </a:lnTo>
                    <a:lnTo>
                      <a:pt x="364" y="210"/>
                    </a:lnTo>
                    <a:lnTo>
                      <a:pt x="364" y="21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8083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rgbClr val="FFCC99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059832" y="2427734"/>
            <a:ext cx="34300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Software Architecture</a:t>
            </a:r>
            <a:endParaRPr lang="zh-CN" altLang="en-US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PA_文本框 5"/>
          <p:cNvSpPr txBox="1"/>
          <p:nvPr>
            <p:custDataLst>
              <p:tags r:id="rId3"/>
            </p:custDataLst>
          </p:nvPr>
        </p:nvSpPr>
        <p:spPr>
          <a:xfrm>
            <a:off x="3422014" y="1812761"/>
            <a:ext cx="29259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ea typeface="落落补 汤圆" pitchFamily="2" charset="-128"/>
                <a:cs typeface="Times New Roman" panose="02020603050405020304" pitchFamily="18" charset="0"/>
              </a:rPr>
              <a:t>THE TWO</a:t>
            </a:r>
            <a:endParaRPr lang="zh-CN" altLang="en-US" sz="4800" dirty="0">
              <a:latin typeface="Times New Roman" panose="02020603050405020304" pitchFamily="18" charset="0"/>
              <a:ea typeface="落落补 汤圆" pitchFamily="2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51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chenying0907 1"/>
          <p:cNvGrpSpPr/>
          <p:nvPr>
            <p:custDataLst>
              <p:tags r:id="rId1"/>
            </p:custDataLst>
          </p:nvPr>
        </p:nvGrpSpPr>
        <p:grpSpPr>
          <a:xfrm>
            <a:off x="1403648" y="267494"/>
            <a:ext cx="6192688" cy="767437"/>
            <a:chOff x="1492256" y="411510"/>
            <a:chExt cx="6192688" cy="767437"/>
          </a:xfrm>
        </p:grpSpPr>
        <p:sp>
          <p:nvSpPr>
            <p:cNvPr id="13" name="任意多边形 12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" name="文本框 7"/>
            <p:cNvSpPr txBox="1">
              <a:spLocks noChangeArrowheads="1"/>
            </p:cNvSpPr>
            <p:nvPr/>
          </p:nvSpPr>
          <p:spPr bwMode="auto">
            <a:xfrm>
              <a:off x="2835138" y="411510"/>
              <a:ext cx="36509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Architecture - Pattern</a:t>
              </a:r>
              <a:endPara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E9434786-1C94-4A19-A611-F12C917AD6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00" y="1743658"/>
            <a:ext cx="3580938" cy="1656184"/>
          </a:xfrm>
          <a:prstGeom prst="rect">
            <a:avLst/>
          </a:prstGeom>
          <a:ln w="28575">
            <a:solidFill>
              <a:schemeClr val="tx2"/>
            </a:solidFill>
          </a:ln>
        </p:spPr>
      </p:pic>
      <p:pic>
        <p:nvPicPr>
          <p:cNvPr id="1026" name="Picture 2" descr="在这里插入图片描述">
            <a:extLst>
              <a:ext uri="{FF2B5EF4-FFF2-40B4-BE49-F238E27FC236}">
                <a16:creationId xmlns:a16="http://schemas.microsoft.com/office/drawing/2014/main" id="{8F827B9A-66C9-4A49-8F0F-1A3EABA032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6" b="8905"/>
          <a:stretch/>
        </p:blipFill>
        <p:spPr bwMode="auto">
          <a:xfrm>
            <a:off x="5206163" y="1653648"/>
            <a:ext cx="3364912" cy="1836204"/>
          </a:xfrm>
          <a:prstGeom prst="rect">
            <a:avLst/>
          </a:prstGeom>
          <a:noFill/>
          <a:ln w="28575"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加号 5">
            <a:extLst>
              <a:ext uri="{FF2B5EF4-FFF2-40B4-BE49-F238E27FC236}">
                <a16:creationId xmlns:a16="http://schemas.microsoft.com/office/drawing/2014/main" id="{C0E9F798-164E-4F4F-BCEC-17411BE453C7}"/>
              </a:ext>
            </a:extLst>
          </p:cNvPr>
          <p:cNvSpPr/>
          <p:nvPr/>
        </p:nvSpPr>
        <p:spPr>
          <a:xfrm>
            <a:off x="4178779" y="2139702"/>
            <a:ext cx="792088" cy="792088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803620F-8C4C-4CDD-BDB2-48B94EC5CFB3}"/>
              </a:ext>
            </a:extLst>
          </p:cNvPr>
          <p:cNvSpPr txBox="1"/>
          <p:nvPr/>
        </p:nvSpPr>
        <p:spPr>
          <a:xfrm>
            <a:off x="899592" y="4011910"/>
            <a:ext cx="266429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Client-Server Architecture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C807CA5-A2CE-4E69-99B9-FEFC362905E9}"/>
              </a:ext>
            </a:extLst>
          </p:cNvPr>
          <p:cNvSpPr txBox="1"/>
          <p:nvPr/>
        </p:nvSpPr>
        <p:spPr>
          <a:xfrm>
            <a:off x="5053908" y="4011910"/>
            <a:ext cx="366942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 Components Architecture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15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</TotalTime>
  <Words>503</Words>
  <Application>Microsoft Office PowerPoint</Application>
  <PresentationFormat>全屏显示(16:9)</PresentationFormat>
  <Paragraphs>126</Paragraphs>
  <Slides>32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9" baseType="lpstr">
      <vt:lpstr>方正静蕾简体</vt:lpstr>
      <vt:lpstr>落落补 汤圆</vt:lpstr>
      <vt:lpstr>微软雅黑</vt:lpstr>
      <vt:lpstr>Arial</vt:lpstr>
      <vt:lpstr>Calibri</vt:lpstr>
      <vt:lpstr>Times New Roman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创意手绘灯泡</dc:title>
  <dc:subject>www.1ppt.com</dc:subject>
  <dc:creator>第一PPT</dc:creator>
  <cp:keywords>www.1ppt.com</cp:keywords>
  <dc:description>www.1ppt.com</dc:description>
  <cp:lastModifiedBy>Yuncong Cui (SDS,118010045)</cp:lastModifiedBy>
  <cp:revision>134</cp:revision>
  <dcterms:created xsi:type="dcterms:W3CDTF">2016-05-27T01:57:29Z</dcterms:created>
  <dcterms:modified xsi:type="dcterms:W3CDTF">2021-05-13T15:04:28Z</dcterms:modified>
</cp:coreProperties>
</file>

<file path=docProps/thumbnail.jpeg>
</file>